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66" d="100"/>
          <a:sy n="166" d="100"/>
        </p:scale>
        <p:origin x="-128" y="-6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2016/10/06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37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2016/10/06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47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2016/10/06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270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2016/10/06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06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2016/10/06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745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2016/10/06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783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2016/10/06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00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2016/10/06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2016/10/06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89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2016/10/06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295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2016/10/06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1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5" Type="http://schemas.openxmlformats.org/officeDocument/2006/relationships/image" Target="../media/image3.jpg"/><Relationship Id="rId16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750300" y="0"/>
            <a:ext cx="393700" cy="5892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5816600"/>
            <a:ext cx="9131300" cy="76200"/>
          </a:xfrm>
          <a:prstGeom prst="rect">
            <a:avLst/>
          </a:prstGeom>
        </p:spPr>
      </p:pic>
      <p:pic>
        <p:nvPicPr>
          <p:cNvPr id="11" name="Picture 10" descr="bottom-01-01.jp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22" y="5961658"/>
            <a:ext cx="8828426" cy="694503"/>
          </a:xfrm>
          <a:prstGeom prst="rect">
            <a:avLst/>
          </a:prstGeom>
        </p:spPr>
      </p:pic>
      <p:pic>
        <p:nvPicPr>
          <p:cNvPr id="12" name="Picture 11" descr="header.jp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039" y="183686"/>
            <a:ext cx="3139440" cy="56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018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-01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894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514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9069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Manager/>
  <Company>vuyokazis@statssa.gov.za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Vuyokazi Sodo</dc:creator>
  <cp:keywords/>
  <dc:description/>
  <cp:lastModifiedBy>Vuyokazi Sodo</cp:lastModifiedBy>
  <cp:revision>3</cp:revision>
  <dcterms:created xsi:type="dcterms:W3CDTF">2016-10-06T09:13:58Z</dcterms:created>
  <dcterms:modified xsi:type="dcterms:W3CDTF">2016-10-06T11:22:28Z</dcterms:modified>
  <cp:category/>
</cp:coreProperties>
</file>