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256" r:id="rId2"/>
    <p:sldId id="280" r:id="rId3"/>
    <p:sldId id="281" r:id="rId4"/>
    <p:sldId id="261" r:id="rId5"/>
    <p:sldId id="279" r:id="rId6"/>
    <p:sldId id="262" r:id="rId7"/>
    <p:sldId id="263" r:id="rId8"/>
    <p:sldId id="282" r:id="rId9"/>
    <p:sldId id="293" r:id="rId10"/>
    <p:sldId id="287" r:id="rId11"/>
    <p:sldId id="289" r:id="rId12"/>
    <p:sldId id="266" r:id="rId13"/>
    <p:sldId id="267" r:id="rId14"/>
    <p:sldId id="284" r:id="rId15"/>
    <p:sldId id="291" r:id="rId16"/>
    <p:sldId id="292" r:id="rId17"/>
    <p:sldId id="274" r:id="rId18"/>
    <p:sldId id="285" r:id="rId19"/>
    <p:sldId id="283" r:id="rId20"/>
    <p:sldId id="294" r:id="rId21"/>
    <p:sldId id="295" r:id="rId22"/>
    <p:sldId id="276" r:id="rId23"/>
    <p:sldId id="296" r:id="rId24"/>
    <p:sldId id="297" r:id="rId25"/>
    <p:sldId id="298"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1" d="100"/>
          <a:sy n="51" d="100"/>
        </p:scale>
        <p:origin x="-1504"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304"/>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7AE432-069D-054E-8EE1-7DE25389400E}" type="datetimeFigureOut">
              <a:rPr lang="en-US" smtClean="0"/>
              <a:t>6/13/16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220DDE-E0B9-924E-80FD-B80FE049AFB3}" type="slidenum">
              <a:rPr lang="en-US" smtClean="0"/>
              <a:t>‹#›</a:t>
            </a:fld>
            <a:endParaRPr lang="en-US"/>
          </a:p>
        </p:txBody>
      </p:sp>
    </p:spTree>
    <p:extLst>
      <p:ext uri="{BB962C8B-B14F-4D97-AF65-F5344CB8AC3E}">
        <p14:creationId xmlns:p14="http://schemas.microsoft.com/office/powerpoint/2010/main" val="38844842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8">
              <a:defRPr/>
            </a:pPr>
            <a:r>
              <a:rPr lang="en-US" dirty="0" smtClean="0">
                <a:latin typeface="Garamond" panose="02020404030301010803" pitchFamily="18" charset="0"/>
              </a:rPr>
              <a:t>This graph shows the scale-up of ART over the last decade. </a:t>
            </a:r>
          </a:p>
          <a:p>
            <a:pPr defTabSz="914268">
              <a:defRPr/>
            </a:pPr>
            <a:endParaRPr lang="en-US" dirty="0">
              <a:latin typeface="Garamond" panose="02020404030301010803" pitchFamily="18" charset="0"/>
            </a:endParaRPr>
          </a:p>
          <a:p>
            <a:pPr defTabSz="914268">
              <a:defRPr/>
            </a:pPr>
            <a:r>
              <a:rPr lang="en-US" dirty="0"/>
              <a:t>In 2005,  </a:t>
            </a:r>
            <a:r>
              <a:rPr lang="en-US" dirty="0" err="1"/>
              <a:t>approx</a:t>
            </a:r>
            <a:r>
              <a:rPr lang="en-US" dirty="0"/>
              <a:t> 1 million PLWH were receiving ART, b</a:t>
            </a:r>
            <a:r>
              <a:rPr lang="en-US" dirty="0" smtClean="0">
                <a:latin typeface="Garamond" panose="02020404030301010803" pitchFamily="18" charset="0"/>
              </a:rPr>
              <a:t>y </a:t>
            </a:r>
            <a:r>
              <a:rPr lang="en-US" dirty="0"/>
              <a:t>2103, there were almost 13 million PLWH receiving ART</a:t>
            </a:r>
            <a:r>
              <a:rPr lang="en-US" dirty="0" smtClean="0"/>
              <a:t>,</a:t>
            </a:r>
            <a:r>
              <a:rPr lang="en-US" baseline="0" dirty="0" smtClean="0"/>
              <a:t> and</a:t>
            </a:r>
            <a:r>
              <a:rPr lang="en-US" dirty="0" smtClean="0"/>
              <a:t> this </a:t>
            </a:r>
            <a:r>
              <a:rPr lang="en-US" dirty="0"/>
              <a:t>number reached 15 million.  </a:t>
            </a:r>
          </a:p>
          <a:p>
            <a:pPr defTabSz="914268">
              <a:defRPr/>
            </a:pPr>
            <a:r>
              <a:rPr lang="en-US" dirty="0"/>
              <a:t> </a:t>
            </a:r>
          </a:p>
          <a:p>
            <a:pPr defTabSz="914268">
              <a:defRPr/>
            </a:pPr>
            <a:r>
              <a:rPr lang="en-US" dirty="0"/>
              <a:t>This impressive scale-up of ART reflects </a:t>
            </a:r>
            <a:r>
              <a:rPr lang="en-US" dirty="0" smtClean="0"/>
              <a:t>a huge global investment, much of it with PEPFAR support. </a:t>
            </a:r>
          </a:p>
          <a:p>
            <a:pPr defTabSz="914268">
              <a:defRPr/>
            </a:pPr>
            <a:endParaRPr lang="en-US" dirty="0" smtClean="0"/>
          </a:p>
          <a:p>
            <a:pPr defTabSz="914268">
              <a:defRPr/>
            </a:pPr>
            <a:r>
              <a:rPr lang="en-US" dirty="0" smtClean="0"/>
              <a:t>The initial response to </a:t>
            </a:r>
            <a:r>
              <a:rPr lang="en-US" dirty="0" smtClean="0">
                <a:latin typeface="Garamond" panose="02020404030301010803" pitchFamily="18" charset="0"/>
              </a:rPr>
              <a:t>the global HIV epidemic focused on establishing</a:t>
            </a:r>
            <a:r>
              <a:rPr lang="en-US" baseline="0" dirty="0" smtClean="0">
                <a:latin typeface="Garamond" panose="02020404030301010803" pitchFamily="18" charset="0"/>
              </a:rPr>
              <a:t> H</a:t>
            </a:r>
            <a:r>
              <a:rPr lang="en-US" baseline="0" dirty="0" smtClean="0"/>
              <a:t>IV care and ART treatment in large, centrally located hospitals and clinics and setting ART targets higher each year. The results of these efforts, shown in this graph, are based on </a:t>
            </a:r>
            <a:r>
              <a:rPr lang="en-US" dirty="0" smtClean="0"/>
              <a:t>data collected at health care facilities. </a:t>
            </a:r>
            <a:endParaRPr lang="en-US" dirty="0"/>
          </a:p>
          <a:p>
            <a:pPr defTabSz="914268">
              <a:defRPr/>
            </a:pPr>
            <a:endParaRPr lang="en-US" dirty="0"/>
          </a:p>
          <a:p>
            <a:pPr defTabSz="914268">
              <a:defRPr/>
            </a:pPr>
            <a:r>
              <a:rPr lang="en-US" dirty="0"/>
              <a:t> </a:t>
            </a:r>
          </a:p>
          <a:p>
            <a:r>
              <a:rPr lang="en-US" dirty="0" smtClean="0"/>
              <a:t>Notes: </a:t>
            </a:r>
          </a:p>
          <a:p>
            <a:r>
              <a:rPr lang="en-US" dirty="0" smtClean="0"/>
              <a:t>Most of the 12.9 million, 11.7 million, were receiving ART in low- and middle-income countries. </a:t>
            </a:r>
          </a:p>
          <a:p>
            <a:pPr lvl="1"/>
            <a:r>
              <a:rPr lang="en-US" dirty="0" smtClean="0"/>
              <a:t>The 11.7 million people on ART represent 36% of the 32.6  million people living with HIV in low- and middle-income countries.</a:t>
            </a:r>
          </a:p>
          <a:p>
            <a:pPr lvl="1"/>
            <a:r>
              <a:rPr lang="en-US" dirty="0" smtClean="0"/>
              <a:t>The percentage of people living with HIV who are not receiving ART was reduced from 90% in 2006 to 63% in 2013</a:t>
            </a:r>
          </a:p>
          <a:p>
            <a:pPr lvl="1"/>
            <a:endParaRPr lang="en-US" dirty="0" smtClean="0"/>
          </a:p>
          <a:p>
            <a:pPr marL="457159" lvl="1" defTabSz="914318">
              <a:defRPr/>
            </a:pPr>
            <a:r>
              <a:rPr lang="en-US" dirty="0"/>
              <a:t>The section in grey on the right side of the graph represents UNAIDS’  projections which predict </a:t>
            </a:r>
            <a:r>
              <a:rPr lang="en-US" dirty="0" smtClean="0"/>
              <a:t>13.9 million people accessed ART in 2014 and 15 million people will access ART in 2015.</a:t>
            </a:r>
          </a:p>
          <a:p>
            <a:pPr lvl="1"/>
            <a:endParaRPr lang="en-US" dirty="0" smtClean="0"/>
          </a:p>
          <a:p>
            <a:endParaRPr lang="en-US" dirty="0" smtClean="0"/>
          </a:p>
          <a:p>
            <a:r>
              <a:rPr lang="en-US" dirty="0" smtClean="0"/>
              <a:t>http://www.who.int/hiv/data/art_2003_2015.png?ua=1</a:t>
            </a:r>
          </a:p>
          <a:p>
            <a:endParaRPr lang="en-US" dirty="0" smtClean="0"/>
          </a:p>
          <a:p>
            <a:pPr defTabSz="914318">
              <a:defRPr/>
            </a:pPr>
            <a:r>
              <a:rPr lang="en-US" dirty="0" smtClean="0"/>
              <a:t>PEPFAR:</a:t>
            </a:r>
            <a:r>
              <a:rPr lang="en-US" baseline="0" dirty="0" smtClean="0"/>
              <a:t> </a:t>
            </a:r>
            <a:r>
              <a:rPr lang="en-US" dirty="0" smtClean="0"/>
              <a:t>As of September 30, 2014, PEPFAR is supporting </a:t>
            </a:r>
            <a:r>
              <a:rPr lang="en-US" b="1" dirty="0" smtClean="0"/>
              <a:t>life-saving antiretroviral treatment</a:t>
            </a:r>
            <a:r>
              <a:rPr lang="en-US" dirty="0" smtClean="0"/>
              <a:t> for </a:t>
            </a:r>
            <a:r>
              <a:rPr lang="en-US" b="1" dirty="0" smtClean="0"/>
              <a:t>7.7 million men, women, and children</a:t>
            </a:r>
            <a:r>
              <a:rPr lang="en-US" dirty="0" smtClean="0"/>
              <a:t> (of which, 4.5 million are receiving direct support and an additional 3.2 million are benefiting from essential technical support to partner countries). </a:t>
            </a:r>
          </a:p>
          <a:p>
            <a:pPr defTabSz="914318">
              <a:defRPr/>
            </a:pPr>
            <a:endParaRPr lang="en-US" dirty="0" smtClean="0"/>
          </a:p>
        </p:txBody>
      </p:sp>
      <p:sp>
        <p:nvSpPr>
          <p:cNvPr id="4" name="Slide Number Placeholder 3"/>
          <p:cNvSpPr>
            <a:spLocks noGrp="1"/>
          </p:cNvSpPr>
          <p:nvPr>
            <p:ph type="sldNum" sz="quarter" idx="10"/>
          </p:nvPr>
        </p:nvSpPr>
        <p:spPr/>
        <p:txBody>
          <a:bodyPr/>
          <a:lstStyle/>
          <a:p>
            <a:fld id="{A96682A0-0324-4E9C-8A7C-5AFCE6D0B9E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409896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Garamond" panose="02020404030301010803" pitchFamily="18" charset="0"/>
              </a:rPr>
              <a:t>The map shows the location of the initial countries in which the PHIA Project will work, according to anticipated year of survey implementation  </a:t>
            </a:r>
          </a:p>
          <a:p>
            <a:pPr lvl="0"/>
            <a:r>
              <a:rPr lang="en-US" sz="1200" b="0" kern="1200" dirty="0" smtClean="0">
                <a:solidFill>
                  <a:schemeClr val="tx1"/>
                </a:solidFill>
                <a:effectLst/>
                <a:latin typeface="+mn-lt"/>
                <a:ea typeface="+mn-ea"/>
                <a:cs typeface="+mn-cs"/>
              </a:rPr>
              <a:t>Implementation of PHIA surveys for Zimbabwe, Malawi and Zambia was initiated in 2015.  Shown in Green</a:t>
            </a:r>
            <a:endParaRPr lang="en-US" sz="1200" b="1"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Priority high prevalent countries to be completed by the end of 2016 include Lesotho, Tanzania, Uganda, Swaziland, and Namibia. </a:t>
            </a:r>
          </a:p>
          <a:p>
            <a:pPr lvl="0"/>
            <a:endParaRPr lang="en-US" sz="1200" b="1"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Additional lower prevalent countries to be considered for PHIA in this time frame include:   Ethiopia, Rwanda, Haiti, Cote d’Ivoire and Cameroon.   (Orange)</a:t>
            </a:r>
          </a:p>
          <a:p>
            <a:pPr lvl="0"/>
            <a:endParaRPr lang="en-US" sz="1200" b="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Kenya and Rwanda are anticipated for 2017. </a:t>
            </a:r>
            <a:endParaRPr lang="en-US" sz="1200" b="1" kern="1200" dirty="0" smtClean="0">
              <a:solidFill>
                <a:schemeClr val="tx1"/>
              </a:solidFill>
              <a:effectLst/>
              <a:latin typeface="+mn-lt"/>
              <a:ea typeface="+mn-ea"/>
              <a:cs typeface="+mn-cs"/>
            </a:endParaRPr>
          </a:p>
          <a:p>
            <a:endParaRPr lang="en-US" dirty="0" smtClean="0">
              <a:latin typeface="Garamond" panose="02020404030301010803" pitchFamily="18" charset="0"/>
            </a:endParaRPr>
          </a:p>
          <a:p>
            <a:endParaRPr lang="en-US" baseline="0" dirty="0" smtClean="0">
              <a:latin typeface="Garamond" panose="02020404030301010803" pitchFamily="18" charset="0"/>
            </a:endParaRPr>
          </a:p>
          <a:p>
            <a:r>
              <a:rPr lang="en-US" baseline="0" dirty="0" smtClean="0">
                <a:latin typeface="Garamond" panose="02020404030301010803" pitchFamily="18" charset="0"/>
              </a:rPr>
              <a:t>The Project forms partnerships with the ministries of health and the national statistical bureaus in each country in order to define the survey objectives, especially the secondary objectives, and the model of implementation. </a:t>
            </a:r>
          </a:p>
          <a:p>
            <a:endParaRPr lang="en-US" baseline="0" dirty="0" smtClean="0">
              <a:latin typeface="Garamond" panose="02020404030301010803" pitchFamily="18" charset="0"/>
            </a:endParaRPr>
          </a:p>
          <a:p>
            <a:r>
              <a:rPr lang="en-US" baseline="0" dirty="0" smtClean="0">
                <a:latin typeface="Garamond" panose="02020404030301010803" pitchFamily="18" charset="0"/>
              </a:rPr>
              <a:t>For example, in some places, the national bureau of statistics will lead the implementation of the field work and on other countries we may decide to have a non-governmental local survey organization do this.</a:t>
            </a:r>
          </a:p>
          <a:p>
            <a:endParaRPr lang="en-US" dirty="0"/>
          </a:p>
        </p:txBody>
      </p:sp>
      <p:sp>
        <p:nvSpPr>
          <p:cNvPr id="4" name="Slide Number Placeholder 3"/>
          <p:cNvSpPr>
            <a:spLocks noGrp="1"/>
          </p:cNvSpPr>
          <p:nvPr>
            <p:ph type="sldNum" sz="quarter" idx="10"/>
          </p:nvPr>
        </p:nvSpPr>
        <p:spPr/>
        <p:txBody>
          <a:bodyPr/>
          <a:lstStyle/>
          <a:p>
            <a:pPr>
              <a:defRPr/>
            </a:pPr>
            <a:fld id="{5ED22D95-93A2-4BC3-8A78-7AB556ABC667}"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1828959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5B793-96C0-4CA3-B098-15F6FDCEBBA7}"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93836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2011, the Gardner cascade, also called the continuum of care, gained traction as way to think about impact. </a:t>
            </a:r>
          </a:p>
          <a:p>
            <a:endParaRPr lang="en-US" dirty="0" smtClean="0"/>
          </a:p>
          <a:p>
            <a:r>
              <a:rPr lang="en-US" dirty="0" smtClean="0"/>
              <a:t>As a result, the response efforts expanded beyond </a:t>
            </a:r>
            <a:r>
              <a:rPr lang="en-US" baseline="0" dirty="0" smtClean="0"/>
              <a:t>ART targets to include a focus on treatment coverage and the quality of treatment in health care facilities. </a:t>
            </a:r>
          </a:p>
        </p:txBody>
      </p:sp>
      <p:sp>
        <p:nvSpPr>
          <p:cNvPr id="4" name="Slide Number Placeholder 3"/>
          <p:cNvSpPr>
            <a:spLocks noGrp="1"/>
          </p:cNvSpPr>
          <p:nvPr>
            <p:ph type="sldNum" sz="quarter" idx="10"/>
          </p:nvPr>
        </p:nvSpPr>
        <p:spPr/>
        <p:txBody>
          <a:bodyPr/>
          <a:lstStyle/>
          <a:p>
            <a:fld id="{F2F42F58-5982-416C-B98C-689392A65512}"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022665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8">
              <a:defRPr/>
            </a:pPr>
            <a:r>
              <a:rPr lang="en-US" dirty="0" smtClean="0"/>
              <a:t>And then, less than a year ago, UNAIDS , using the </a:t>
            </a:r>
            <a:r>
              <a:rPr lang="en-US" baseline="0" dirty="0" smtClean="0"/>
              <a:t>continuum of care as a guide, set an ambitious global target of 90-90-90 by 2020. </a:t>
            </a:r>
          </a:p>
          <a:p>
            <a:pPr defTabSz="914318">
              <a:defRPr/>
            </a:pPr>
            <a:endParaRPr lang="en-US" baseline="0" dirty="0" smtClean="0"/>
          </a:p>
          <a:p>
            <a:pPr defTabSz="914318">
              <a:defRPr/>
            </a:pPr>
            <a:r>
              <a:rPr lang="en-US" baseline="0" dirty="0" smtClean="0"/>
              <a:t>{What does 90-90-90 mean? It means i</a:t>
            </a:r>
            <a:r>
              <a:rPr lang="en-US" dirty="0"/>
              <a:t>f the percentage of people with HIV who are aware of their HIV diagnosis increases from where it is now, at less than 50%, up to 90% by 2020, and 90% of those aware of their HIV go on treatment, and 90% of those on treatment achieve viral suppression, models predict that new infections will finally get to zero by 2030.}</a:t>
            </a:r>
          </a:p>
          <a:p>
            <a:pPr defTabSz="914318">
              <a:defRPr/>
            </a:pPr>
            <a:endParaRPr lang="en-US" dirty="0"/>
          </a:p>
          <a:p>
            <a:pPr defTabSz="914318">
              <a:defRPr/>
            </a:pPr>
            <a:r>
              <a:rPr lang="en-US" dirty="0"/>
              <a:t>This global target of 90-90-90 underscores the importance of achieving coverage and quality in the population and to measure this, population-based HIV impact assessments are necessary.  </a:t>
            </a:r>
          </a:p>
          <a:p>
            <a:endParaRPr lang="en-US" dirty="0" smtClean="0">
              <a:latin typeface="Garamond" panose="02020404030301010803" pitchFamily="18" charset="0"/>
            </a:endParaRPr>
          </a:p>
          <a:p>
            <a:endParaRPr lang="en-US" dirty="0"/>
          </a:p>
        </p:txBody>
      </p:sp>
      <p:sp>
        <p:nvSpPr>
          <p:cNvPr id="4" name="Slide Number Placeholder 3"/>
          <p:cNvSpPr>
            <a:spLocks noGrp="1"/>
          </p:cNvSpPr>
          <p:nvPr>
            <p:ph type="sldNum" sz="quarter" idx="10"/>
          </p:nvPr>
        </p:nvSpPr>
        <p:spPr/>
        <p:txBody>
          <a:bodyPr/>
          <a:lstStyle/>
          <a:p>
            <a:fld id="{5BBAF629-91A1-4BFD-AF8B-D7CC59BC5A87}" type="slidenum">
              <a:rPr lang="en-US" smtClean="0"/>
              <a:t>7</a:t>
            </a:fld>
            <a:endParaRPr lang="en-US"/>
          </a:p>
        </p:txBody>
      </p:sp>
    </p:spTree>
    <p:extLst>
      <p:ext uri="{BB962C8B-B14F-4D97-AF65-F5344CB8AC3E}">
        <p14:creationId xmlns:p14="http://schemas.microsoft.com/office/powerpoint/2010/main" val="3935019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Now  we’ll turn to </a:t>
            </a:r>
            <a:r>
              <a:rPr lang="en-US" baseline="0" dirty="0" smtClean="0"/>
              <a:t>the PHIA Project</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11B5B793-96C0-4CA3-B098-15F6FDCEBBA7}" type="slidenum">
              <a:rPr lang="en-US" smtClean="0"/>
              <a:t>12</a:t>
            </a:fld>
            <a:endParaRPr lang="en-US"/>
          </a:p>
        </p:txBody>
      </p:sp>
    </p:spTree>
    <p:extLst>
      <p:ext uri="{BB962C8B-B14F-4D97-AF65-F5344CB8AC3E}">
        <p14:creationId xmlns:p14="http://schemas.microsoft.com/office/powerpoint/2010/main" val="1930902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8">
              <a:defRPr/>
            </a:pPr>
            <a:r>
              <a:rPr lang="en-US" dirty="0"/>
              <a:t>The PHIA Project, led by ICAP with funding from CDC, is a multi-country initiative to plan and implement HIV-focused, household-based national surveys in 15 to 20 countries, almost all of which are in Africa. </a:t>
            </a:r>
            <a:endParaRPr lang="en-US" dirty="0" smtClean="0"/>
          </a:p>
          <a:p>
            <a:pPr defTabSz="914318">
              <a:defRPr/>
            </a:pPr>
            <a:endParaRPr lang="en-US" dirty="0" smtClean="0"/>
          </a:p>
          <a:p>
            <a:pPr defTabSz="914318">
              <a:defRPr/>
            </a:pPr>
            <a:r>
              <a:rPr lang="en-US" dirty="0" smtClean="0"/>
              <a:t>The goals of the project are….</a:t>
            </a:r>
          </a:p>
          <a:p>
            <a:pPr defTabSz="914318">
              <a:defRPr/>
            </a:pPr>
            <a:endParaRPr lang="en-US" dirty="0" smtClean="0"/>
          </a:p>
          <a:p>
            <a:pPr defTabSz="914318">
              <a:defRPr/>
            </a:pPr>
            <a:r>
              <a:rPr lang="en-US" dirty="0" smtClean="0"/>
              <a:t> There a few different names for these kinds of HIV-focused surveys: AIS, </a:t>
            </a:r>
            <a:r>
              <a:rPr lang="en-US" baseline="0" dirty="0" smtClean="0"/>
              <a:t>DHS+ and HIA</a:t>
            </a:r>
          </a:p>
          <a:p>
            <a:pPr defTabSz="914318">
              <a:defRPr/>
            </a:pPr>
            <a:r>
              <a:rPr lang="en-US" baseline="0" dirty="0" smtClean="0"/>
              <a:t>We’ve opted to go with PHIA in order to emphasize that they are population-based studies. </a:t>
            </a:r>
          </a:p>
          <a:p>
            <a:endParaRPr lang="en-US" dirty="0"/>
          </a:p>
        </p:txBody>
      </p:sp>
      <p:sp>
        <p:nvSpPr>
          <p:cNvPr id="4" name="Slide Number Placeholder 3"/>
          <p:cNvSpPr>
            <a:spLocks noGrp="1"/>
          </p:cNvSpPr>
          <p:nvPr>
            <p:ph type="sldNum" sz="quarter" idx="10"/>
          </p:nvPr>
        </p:nvSpPr>
        <p:spPr/>
        <p:txBody>
          <a:bodyPr/>
          <a:lstStyle/>
          <a:p>
            <a:fld id="{11B5B793-96C0-4CA3-B098-15F6FDCEBBA7}" type="slidenum">
              <a:rPr lang="en-US" smtClean="0"/>
              <a:t>13</a:t>
            </a:fld>
            <a:endParaRPr lang="en-US"/>
          </a:p>
        </p:txBody>
      </p:sp>
    </p:spTree>
    <p:extLst>
      <p:ext uri="{BB962C8B-B14F-4D97-AF65-F5344CB8AC3E}">
        <p14:creationId xmlns:p14="http://schemas.microsoft.com/office/powerpoint/2010/main" val="3835928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latin typeface="Garamond" panose="02020404030301010803" pitchFamily="18" charset="0"/>
              </a:rPr>
              <a:t>Goals, objectives/study design, sample size are all similar</a:t>
            </a:r>
          </a:p>
          <a:p>
            <a:pPr lvl="1"/>
            <a:r>
              <a:rPr lang="en-US" dirty="0" smtClean="0">
                <a:latin typeface="Garamond" panose="02020404030301010803" pitchFamily="18" charset="0"/>
              </a:rPr>
              <a:t>Standardized methods, innovative features</a:t>
            </a:r>
          </a:p>
          <a:p>
            <a:pPr lvl="1"/>
            <a:endParaRPr lang="en-US" dirty="0" smtClean="0">
              <a:latin typeface="Garamond" panose="02020404030301010803" pitchFamily="18" charset="0"/>
            </a:endParaRPr>
          </a:p>
          <a:p>
            <a:pPr lvl="1"/>
            <a:r>
              <a:rPr lang="en-US" dirty="0" smtClean="0">
                <a:latin typeface="Garamond" panose="02020404030301010803" pitchFamily="18" charset="0"/>
              </a:rPr>
              <a:t>We’ll hear about the approach to choosing secondary objectives in ZIMPHIA later this afternoon from Dr. Mugurungi</a:t>
            </a:r>
            <a:endParaRPr lang="en-US" dirty="0" smtClean="0"/>
          </a:p>
          <a:p>
            <a:endParaRPr lang="en-US" dirty="0"/>
          </a:p>
        </p:txBody>
      </p:sp>
      <p:sp>
        <p:nvSpPr>
          <p:cNvPr id="4" name="Slide Number Placeholder 3"/>
          <p:cNvSpPr>
            <a:spLocks noGrp="1"/>
          </p:cNvSpPr>
          <p:nvPr>
            <p:ph type="sldNum" sz="quarter" idx="10"/>
          </p:nvPr>
        </p:nvSpPr>
        <p:spPr/>
        <p:txBody>
          <a:bodyPr/>
          <a:lstStyle/>
          <a:p>
            <a:fld id="{11B5B793-96C0-4CA3-B098-15F6FDCEBBA7}" type="slidenum">
              <a:rPr lang="en-US" smtClean="0"/>
              <a:t>14</a:t>
            </a:fld>
            <a:endParaRPr lang="en-US"/>
          </a:p>
        </p:txBody>
      </p:sp>
    </p:spTree>
    <p:extLst>
      <p:ext uri="{BB962C8B-B14F-4D97-AF65-F5344CB8AC3E}">
        <p14:creationId xmlns:p14="http://schemas.microsoft.com/office/powerpoint/2010/main" val="3822563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85AA87-1ABA-4FAD-B3C5-206CE9557AD2}" type="slidenum">
              <a:rPr lang="en-US" smtClean="0"/>
              <a:t>17</a:t>
            </a:fld>
            <a:endParaRPr lang="en-US"/>
          </a:p>
        </p:txBody>
      </p:sp>
    </p:spTree>
    <p:extLst>
      <p:ext uri="{BB962C8B-B14F-4D97-AF65-F5344CB8AC3E}">
        <p14:creationId xmlns:p14="http://schemas.microsoft.com/office/powerpoint/2010/main" val="3257916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 the</a:t>
            </a:r>
            <a:r>
              <a:rPr lang="en-US" baseline="0" dirty="0" smtClean="0"/>
              <a:t> descriptive summary titles of each questionnaire subsection and indicate the relevant modules within each subsection.  </a:t>
            </a:r>
          </a:p>
          <a:p>
            <a:endParaRPr lang="en-US" baseline="0" dirty="0" smtClean="0"/>
          </a:p>
          <a:p>
            <a:r>
              <a:rPr lang="en-US" baseline="0" dirty="0" smtClean="0"/>
              <a:t>Explain that the ordering of modules is generally done to start with less sensitive questions and to build in sensitivity throughout subsequent modules.  This pacing allows for interviewer to establish growing rapport and trust with the participant and may facilitate greater likelihood of disclosure of increasingly sensitive information towards the middle and end of the interview. </a:t>
            </a:r>
            <a:endParaRPr lang="en-US" dirty="0"/>
          </a:p>
        </p:txBody>
      </p:sp>
    </p:spTree>
    <p:extLst>
      <p:ext uri="{BB962C8B-B14F-4D97-AF65-F5344CB8AC3E}">
        <p14:creationId xmlns:p14="http://schemas.microsoft.com/office/powerpoint/2010/main" val="2645431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85AA87-1ABA-4FAD-B3C5-206CE9557AD2}"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535059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1112" y="420511"/>
            <a:ext cx="9002888"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2139244"/>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3F0D5D-78DA-44AA-9F83-074535827EA9}" type="datetimeFigureOut">
              <a:rPr lang="en-US" smtClean="0"/>
              <a:t>6/13/16</a:t>
            </a:fld>
            <a:endParaRPr lang="en-US"/>
          </a:p>
        </p:txBody>
      </p:sp>
      <p:sp>
        <p:nvSpPr>
          <p:cNvPr id="6" name="Slide Number Placeholder 5"/>
          <p:cNvSpPr>
            <a:spLocks noGrp="1"/>
          </p:cNvSpPr>
          <p:nvPr>
            <p:ph type="sldNum" sz="quarter" idx="12"/>
          </p:nvPr>
        </p:nvSpPr>
        <p:spPr/>
        <p:txBody>
          <a:bodyPr/>
          <a:lstStyle/>
          <a:p>
            <a:fld id="{EEA8F923-7F72-4548-BF97-E6DB0D60AD88}" type="slidenum">
              <a:rPr lang="en-US" smtClean="0"/>
              <a:t>‹#›</a:t>
            </a:fld>
            <a:endParaRPr lang="en-US"/>
          </a:p>
        </p:txBody>
      </p:sp>
    </p:spTree>
    <p:extLst>
      <p:ext uri="{BB962C8B-B14F-4D97-AF65-F5344CB8AC3E}">
        <p14:creationId xmlns:p14="http://schemas.microsoft.com/office/powerpoint/2010/main" val="43109561"/>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3F0D5D-78DA-44AA-9F83-074535827EA9}" type="datetimeFigureOut">
              <a:rPr lang="en-US" smtClean="0"/>
              <a:t>6/13/16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8F923-7F72-4548-BF97-E6DB0D60AD88}" type="slidenum">
              <a:rPr lang="en-US" smtClean="0"/>
              <a:t>‹#›</a:t>
            </a:fld>
            <a:endParaRPr lang="en-US"/>
          </a:p>
        </p:txBody>
      </p:sp>
    </p:spTree>
    <p:extLst>
      <p:ext uri="{BB962C8B-B14F-4D97-AF65-F5344CB8AC3E}">
        <p14:creationId xmlns:p14="http://schemas.microsoft.com/office/powerpoint/2010/main" val="1370773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3F0D5D-78DA-44AA-9F83-074535827EA9}" type="datetimeFigureOut">
              <a:rPr lang="en-US" smtClean="0"/>
              <a:t>6/13/16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8F923-7F72-4548-BF97-E6DB0D60AD88}" type="slidenum">
              <a:rPr lang="en-US" smtClean="0"/>
              <a:t>‹#›</a:t>
            </a:fld>
            <a:endParaRPr lang="en-US"/>
          </a:p>
        </p:txBody>
      </p:sp>
    </p:spTree>
    <p:extLst>
      <p:ext uri="{BB962C8B-B14F-4D97-AF65-F5344CB8AC3E}">
        <p14:creationId xmlns:p14="http://schemas.microsoft.com/office/powerpoint/2010/main" val="2487237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lvl1pPr>
              <a:defRPr>
                <a:solidFill>
                  <a:srgbClr val="FFFFFF"/>
                </a:solidFill>
              </a:defRPr>
            </a:lvl1pPr>
          </a:lstStyle>
          <a:p>
            <a:pPr algn="r"/>
            <a:fld id="{F7886C9C-DC18-4195-8FD5-A50AA931D419}" type="slidenum">
              <a:rPr lang="en-US" smtClean="0"/>
              <a:pPr algn="r"/>
              <a:t>‹#›</a:t>
            </a:fld>
            <a:endParaRPr lang="en-US" dirty="0"/>
          </a:p>
        </p:txBody>
      </p:sp>
      <p:cxnSp>
        <p:nvCxnSpPr>
          <p:cNvPr id="24" name="Straight Connector 23"/>
          <p:cNvCxnSpPr/>
          <p:nvPr userDrawn="1"/>
        </p:nvCxnSpPr>
        <p:spPr>
          <a:xfrm>
            <a:off x="0" y="517352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2" hasCustomPrompt="1"/>
          </p:nvPr>
        </p:nvSpPr>
        <p:spPr>
          <a:xfrm>
            <a:off x="2390775" y="2671762"/>
            <a:ext cx="4362450" cy="1133191"/>
          </a:xfrm>
        </p:spPr>
        <p:txBody>
          <a:bodyPr anchor="ctr"/>
          <a:lstStyle>
            <a:lvl1pPr marL="45720" indent="0" algn="ctr">
              <a:buNone/>
              <a:defRPr b="1"/>
            </a:lvl1pPr>
          </a:lstStyle>
          <a:p>
            <a:pPr lvl="0"/>
            <a:r>
              <a:rPr lang="en-US" dirty="0" smtClean="0"/>
              <a:t>Title</a:t>
            </a:r>
            <a:endParaRPr lang="en-US" dirty="0"/>
          </a:p>
        </p:txBody>
      </p:sp>
      <p:sp>
        <p:nvSpPr>
          <p:cNvPr id="14" name="Text Placeholder 13"/>
          <p:cNvSpPr>
            <a:spLocks noGrp="1"/>
          </p:cNvSpPr>
          <p:nvPr>
            <p:ph type="body" sz="quarter" idx="13" hasCustomPrompt="1"/>
          </p:nvPr>
        </p:nvSpPr>
        <p:spPr>
          <a:xfrm>
            <a:off x="3591700" y="4018330"/>
            <a:ext cx="1958975" cy="706437"/>
          </a:xfrm>
        </p:spPr>
        <p:txBody>
          <a:bodyPr/>
          <a:lstStyle>
            <a:lvl1pPr marL="45720" indent="0" algn="ctr">
              <a:buNone/>
              <a:defRPr/>
            </a:lvl1pPr>
          </a:lstStyle>
          <a:p>
            <a:pPr lvl="0"/>
            <a:r>
              <a:rPr lang="en-US" dirty="0" smtClean="0"/>
              <a:t>Name</a:t>
            </a:r>
            <a:endParaRPr lang="en-US" dirty="0"/>
          </a:p>
        </p:txBody>
      </p:sp>
      <p:pic>
        <p:nvPicPr>
          <p:cNvPr id="1027" name="Picture 3"/>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416897" y="0"/>
            <a:ext cx="4310206" cy="222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45660" y="5198152"/>
            <a:ext cx="8571986" cy="1659848"/>
          </a:xfrm>
          <a:prstGeom prst="rect">
            <a:avLst/>
          </a:prstGeom>
        </p:spPr>
      </p:pic>
    </p:spTree>
    <p:extLst>
      <p:ext uri="{BB962C8B-B14F-4D97-AF65-F5344CB8AC3E}">
        <p14:creationId xmlns:p14="http://schemas.microsoft.com/office/powerpoint/2010/main" val="389504565"/>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000" baseline="0">
                <a:solidFill>
                  <a:schemeClr val="bg1"/>
                </a:solidFill>
                <a:latin typeface="Calibri"/>
              </a:defRPr>
            </a:lvl1pPr>
          </a:lstStyle>
          <a:p>
            <a:r>
              <a:rPr lang="en-US" dirty="0" smtClean="0"/>
              <a:t>Heading</a:t>
            </a:r>
            <a:endParaRPr lang="en-US" dirty="0"/>
          </a:p>
        </p:txBody>
      </p:sp>
      <p:sp>
        <p:nvSpPr>
          <p:cNvPr id="3" name="Content Placeholder 2"/>
          <p:cNvSpPr>
            <a:spLocks noGrp="1"/>
          </p:cNvSpPr>
          <p:nvPr>
            <p:ph idx="1"/>
          </p:nvPr>
        </p:nvSpPr>
        <p:spPr/>
        <p:txBody>
          <a:bodyPr/>
          <a:lstStyle>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23F0D5D-78DA-44AA-9F83-074535827EA9}" type="datetimeFigureOut">
              <a:rPr lang="en-US" smtClean="0"/>
              <a:t>6/13/16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8F923-7F72-4548-BF97-E6DB0D60AD88}" type="slidenum">
              <a:rPr lang="en-US" smtClean="0"/>
              <a:t>‹#›</a:t>
            </a:fld>
            <a:endParaRPr lang="en-US"/>
          </a:p>
        </p:txBody>
      </p:sp>
    </p:spTree>
    <p:extLst>
      <p:ext uri="{BB962C8B-B14F-4D97-AF65-F5344CB8AC3E}">
        <p14:creationId xmlns:p14="http://schemas.microsoft.com/office/powerpoint/2010/main" val="1784857247"/>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3F0D5D-78DA-44AA-9F83-074535827EA9}" type="datetimeFigureOut">
              <a:rPr lang="en-US" smtClean="0"/>
              <a:t>6/13/16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8F923-7F72-4548-BF97-E6DB0D60AD88}" type="slidenum">
              <a:rPr lang="en-US" smtClean="0"/>
              <a:t>‹#›</a:t>
            </a:fld>
            <a:endParaRPr lang="en-US"/>
          </a:p>
        </p:txBody>
      </p:sp>
    </p:spTree>
    <p:extLst>
      <p:ext uri="{BB962C8B-B14F-4D97-AF65-F5344CB8AC3E}">
        <p14:creationId xmlns:p14="http://schemas.microsoft.com/office/powerpoint/2010/main" val="2488324189"/>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3F0D5D-78DA-44AA-9F83-074535827EA9}" type="datetimeFigureOut">
              <a:rPr lang="en-US" smtClean="0"/>
              <a:t>6/13/16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A8F923-7F72-4548-BF97-E6DB0D60AD88}" type="slidenum">
              <a:rPr lang="en-US" smtClean="0"/>
              <a:t>‹#›</a:t>
            </a:fld>
            <a:endParaRPr lang="en-US"/>
          </a:p>
        </p:txBody>
      </p:sp>
    </p:spTree>
    <p:extLst>
      <p:ext uri="{BB962C8B-B14F-4D97-AF65-F5344CB8AC3E}">
        <p14:creationId xmlns:p14="http://schemas.microsoft.com/office/powerpoint/2010/main" val="1045944494"/>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3F0D5D-78DA-44AA-9F83-074535827EA9}" type="datetimeFigureOut">
              <a:rPr lang="en-US" smtClean="0"/>
              <a:t>6/13/16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A8F923-7F72-4548-BF97-E6DB0D60AD88}" type="slidenum">
              <a:rPr lang="en-US" smtClean="0"/>
              <a:t>‹#›</a:t>
            </a:fld>
            <a:endParaRPr lang="en-US"/>
          </a:p>
        </p:txBody>
      </p:sp>
    </p:spTree>
    <p:extLst>
      <p:ext uri="{BB962C8B-B14F-4D97-AF65-F5344CB8AC3E}">
        <p14:creationId xmlns:p14="http://schemas.microsoft.com/office/powerpoint/2010/main" val="1286782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3F0D5D-78DA-44AA-9F83-074535827EA9}" type="datetimeFigureOut">
              <a:rPr lang="en-US" smtClean="0"/>
              <a:t>6/13/16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A8F923-7F72-4548-BF97-E6DB0D60AD88}" type="slidenum">
              <a:rPr lang="en-US" smtClean="0"/>
              <a:t>‹#›</a:t>
            </a:fld>
            <a:endParaRPr lang="en-US"/>
          </a:p>
        </p:txBody>
      </p:sp>
    </p:spTree>
    <p:extLst>
      <p:ext uri="{BB962C8B-B14F-4D97-AF65-F5344CB8AC3E}">
        <p14:creationId xmlns:p14="http://schemas.microsoft.com/office/powerpoint/2010/main" val="392955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F0D5D-78DA-44AA-9F83-074535827EA9}" type="datetimeFigureOut">
              <a:rPr lang="en-US" smtClean="0"/>
              <a:t>6/13/16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A8F923-7F72-4548-BF97-E6DB0D60AD88}" type="slidenum">
              <a:rPr lang="en-US" smtClean="0"/>
              <a:t>‹#›</a:t>
            </a:fld>
            <a:endParaRPr lang="en-US"/>
          </a:p>
        </p:txBody>
      </p:sp>
    </p:spTree>
    <p:extLst>
      <p:ext uri="{BB962C8B-B14F-4D97-AF65-F5344CB8AC3E}">
        <p14:creationId xmlns:p14="http://schemas.microsoft.com/office/powerpoint/2010/main" val="3989223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3F0D5D-78DA-44AA-9F83-074535827EA9}" type="datetimeFigureOut">
              <a:rPr lang="en-US" smtClean="0"/>
              <a:t>6/13/16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A8F923-7F72-4548-BF97-E6DB0D60AD88}" type="slidenum">
              <a:rPr lang="en-US" smtClean="0"/>
              <a:t>‹#›</a:t>
            </a:fld>
            <a:endParaRPr lang="en-US"/>
          </a:p>
        </p:txBody>
      </p:sp>
    </p:spTree>
    <p:extLst>
      <p:ext uri="{BB962C8B-B14F-4D97-AF65-F5344CB8AC3E}">
        <p14:creationId xmlns:p14="http://schemas.microsoft.com/office/powerpoint/2010/main" val="2414502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3F0D5D-78DA-44AA-9F83-074535827EA9}" type="datetimeFigureOut">
              <a:rPr lang="en-US" smtClean="0"/>
              <a:t>6/13/16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A8F923-7F72-4548-BF97-E6DB0D60AD88}" type="slidenum">
              <a:rPr lang="en-US" smtClean="0"/>
              <a:t>‹#›</a:t>
            </a:fld>
            <a:endParaRPr lang="en-US"/>
          </a:p>
        </p:txBody>
      </p:sp>
    </p:spTree>
    <p:extLst>
      <p:ext uri="{BB962C8B-B14F-4D97-AF65-F5344CB8AC3E}">
        <p14:creationId xmlns:p14="http://schemas.microsoft.com/office/powerpoint/2010/main" val="10197770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74638"/>
            <a:ext cx="9144000" cy="1143000"/>
          </a:xfrm>
          <a:prstGeom prst="rect">
            <a:avLst/>
          </a:prstGeom>
          <a:solidFill>
            <a:schemeClr val="tx2">
              <a:lumMod val="75000"/>
            </a:scheme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F0D5D-78DA-44AA-9F83-074535827EA9}" type="datetimeFigureOut">
              <a:rPr lang="en-US" smtClean="0"/>
              <a:t>6/13/16</a:t>
            </a:fld>
            <a:endParaRPr lang="en-US"/>
          </a:p>
        </p:txBody>
      </p:sp>
      <p:sp>
        <p:nvSpPr>
          <p:cNvPr id="5" name="Footer Placeholder 4"/>
          <p:cNvSpPr>
            <a:spLocks noGrp="1"/>
          </p:cNvSpPr>
          <p:nvPr>
            <p:ph type="ftr" sz="quarter" idx="3"/>
          </p:nvPr>
        </p:nvSpPr>
        <p:spPr>
          <a:xfrm>
            <a:off x="3124200" y="5531556"/>
            <a:ext cx="2895600" cy="118991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A8F923-7F72-4548-BF97-E6DB0D60AD88}" type="slidenum">
              <a:rPr lang="en-US" smtClean="0"/>
              <a:t>‹#›</a:t>
            </a:fld>
            <a:endParaRPr lang="en-US"/>
          </a:p>
        </p:txBody>
      </p:sp>
    </p:spTree>
    <p:extLst>
      <p:ext uri="{BB962C8B-B14F-4D97-AF65-F5344CB8AC3E}">
        <p14:creationId xmlns:p14="http://schemas.microsoft.com/office/powerpoint/2010/main" val="17165252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3200" b="1" kern="1200" cap="none" spc="0" baseline="0">
          <a:ln w="12700">
            <a:noFill/>
            <a:prstDash val="solid"/>
          </a:ln>
          <a:solidFill>
            <a:srgbClr val="FFFFFF"/>
          </a:solidFill>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emf"/><Relationship Id="rId3" Type="http://schemas.openxmlformats.org/officeDocument/2006/relationships/image" Target="../media/image4.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4.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0" y="954432"/>
            <a:ext cx="9143999" cy="1470025"/>
          </a:xfrm>
        </p:spPr>
        <p:txBody>
          <a:bodyPr/>
          <a:lstStyle/>
          <a:p>
            <a:r>
              <a:rPr lang="en-US" dirty="0" smtClean="0"/>
              <a:t>Overview of the Population HIV Impact Assessment Surveys (PHIA) in Africa</a:t>
            </a:r>
            <a:endParaRPr lang="en-US" dirty="0"/>
          </a:p>
        </p:txBody>
      </p:sp>
      <p:sp>
        <p:nvSpPr>
          <p:cNvPr id="3" name="Subtitle 2"/>
          <p:cNvSpPr>
            <a:spLocks noGrp="1"/>
          </p:cNvSpPr>
          <p:nvPr>
            <p:ph type="subTitle" idx="1"/>
          </p:nvPr>
        </p:nvSpPr>
        <p:spPr>
          <a:xfrm>
            <a:off x="109745" y="2759664"/>
            <a:ext cx="8560006" cy="3088942"/>
          </a:xfrm>
        </p:spPr>
        <p:txBody>
          <a:bodyPr>
            <a:normAutofit fontScale="92500" lnSpcReduction="10000"/>
          </a:bodyPr>
          <a:lstStyle/>
          <a:p>
            <a:r>
              <a:rPr lang="en-US" sz="3200" dirty="0" smtClean="0">
                <a:solidFill>
                  <a:schemeClr val="tx2">
                    <a:lumMod val="75000"/>
                  </a:schemeClr>
                </a:solidFill>
              </a:rPr>
              <a:t> Professor Sally E. Findley </a:t>
            </a:r>
          </a:p>
          <a:p>
            <a:r>
              <a:rPr lang="en-US" sz="3200" dirty="0" smtClean="0">
                <a:solidFill>
                  <a:schemeClr val="tx2">
                    <a:lumMod val="75000"/>
                  </a:schemeClr>
                </a:solidFill>
              </a:rPr>
              <a:t>ICAP, Mailman School of Public Health, </a:t>
            </a:r>
          </a:p>
          <a:p>
            <a:r>
              <a:rPr lang="en-US" sz="3200" dirty="0" smtClean="0">
                <a:solidFill>
                  <a:schemeClr val="tx2">
                    <a:lumMod val="75000"/>
                  </a:schemeClr>
                </a:solidFill>
              </a:rPr>
              <a:t> Columbia University</a:t>
            </a:r>
            <a:endParaRPr lang="en-US" sz="3200" dirty="0">
              <a:solidFill>
                <a:schemeClr val="tx2">
                  <a:lumMod val="75000"/>
                </a:schemeClr>
              </a:solidFill>
            </a:endParaRPr>
          </a:p>
          <a:p>
            <a:r>
              <a:rPr lang="en-US" sz="3200" dirty="0" smtClean="0">
                <a:solidFill>
                  <a:schemeClr val="tx2">
                    <a:lumMod val="75000"/>
                  </a:schemeClr>
                </a:solidFill>
              </a:rPr>
              <a:t> </a:t>
            </a:r>
          </a:p>
          <a:p>
            <a:r>
              <a:rPr lang="en-US" sz="3200" dirty="0" err="1" smtClean="0">
                <a:solidFill>
                  <a:schemeClr val="tx2">
                    <a:lumMod val="75000"/>
                  </a:schemeClr>
                </a:solidFill>
              </a:rPr>
              <a:t>ISIbalo</a:t>
            </a:r>
            <a:r>
              <a:rPr lang="en-US" sz="3200" dirty="0" smtClean="0">
                <a:solidFill>
                  <a:schemeClr val="tx2">
                    <a:lumMod val="75000"/>
                  </a:schemeClr>
                </a:solidFill>
              </a:rPr>
              <a:t> Conference 2016, </a:t>
            </a:r>
          </a:p>
          <a:p>
            <a:r>
              <a:rPr lang="en-US" sz="3200" dirty="0" smtClean="0">
                <a:solidFill>
                  <a:schemeClr val="tx2">
                    <a:lumMod val="75000"/>
                  </a:schemeClr>
                </a:solidFill>
              </a:rPr>
              <a:t>St. George Hotel, Pretoria </a:t>
            </a:r>
          </a:p>
          <a:p>
            <a:endParaRPr lang="en-US" dirty="0"/>
          </a:p>
          <a:p>
            <a:endParaRPr lang="en-US" dirty="0"/>
          </a:p>
        </p:txBody>
      </p:sp>
      <p:pic>
        <p:nvPicPr>
          <p:cNvPr id="4" name="Picture 3"/>
          <p:cNvPicPr>
            <a:picLocks noChangeAspect="1"/>
          </p:cNvPicPr>
          <p:nvPr/>
        </p:nvPicPr>
        <p:blipFill>
          <a:blip r:embed="rId2"/>
          <a:stretch>
            <a:fillRect/>
          </a:stretch>
        </p:blipFill>
        <p:spPr>
          <a:xfrm>
            <a:off x="0" y="5996708"/>
            <a:ext cx="3434145" cy="641265"/>
          </a:xfrm>
          <a:prstGeom prst="rect">
            <a:avLst/>
          </a:prstGeom>
        </p:spPr>
      </p:pic>
      <p:pic>
        <p:nvPicPr>
          <p:cNvPr id="8" name="Picture 7"/>
          <p:cNvPicPr>
            <a:picLocks noChangeAspect="1"/>
          </p:cNvPicPr>
          <p:nvPr/>
        </p:nvPicPr>
        <p:blipFill>
          <a:blip r:embed="rId3"/>
          <a:stretch>
            <a:fillRect/>
          </a:stretch>
        </p:blipFill>
        <p:spPr>
          <a:xfrm>
            <a:off x="3213100" y="5996708"/>
            <a:ext cx="5867400" cy="817548"/>
          </a:xfrm>
          <a:prstGeom prst="rect">
            <a:avLst/>
          </a:prstGeom>
        </p:spPr>
      </p:pic>
    </p:spTree>
    <p:extLst>
      <p:ext uri="{BB962C8B-B14F-4D97-AF65-F5344CB8AC3E}">
        <p14:creationId xmlns:p14="http://schemas.microsoft.com/office/powerpoint/2010/main" val="812227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50000"/>
            </a:schemeClr>
          </a:solidFill>
        </p:spPr>
        <p:style>
          <a:lnRef idx="1">
            <a:schemeClr val="accent1"/>
          </a:lnRef>
          <a:fillRef idx="2">
            <a:schemeClr val="accent1"/>
          </a:fillRef>
          <a:effectRef idx="1">
            <a:schemeClr val="accent1"/>
          </a:effectRef>
          <a:fontRef idx="minor">
            <a:schemeClr val="dk1"/>
          </a:fontRef>
        </p:style>
        <p:txBody>
          <a:bodyPr/>
          <a:lstStyle/>
          <a:p>
            <a:pPr algn="ctr"/>
            <a:r>
              <a:rPr lang="en-ZA" dirty="0" smtClean="0"/>
              <a:t>What we can learn about HIV from DHS </a:t>
            </a:r>
            <a:endParaRPr lang="en-ZA" dirty="0"/>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v"/>
            </a:pPr>
            <a:r>
              <a:rPr lang="en-ZA" dirty="0" smtClean="0"/>
              <a:t>HIV prevalence: National, by age, and urban/rural</a:t>
            </a:r>
          </a:p>
          <a:p>
            <a:pPr>
              <a:buFont typeface="Wingdings" panose="05000000000000000000" pitchFamily="2" charset="2"/>
              <a:buChar char="v"/>
            </a:pPr>
            <a:r>
              <a:rPr lang="en-ZA" dirty="0" smtClean="0"/>
              <a:t>Access and use of HIV/AIDS services: </a:t>
            </a:r>
          </a:p>
          <a:p>
            <a:pPr lvl="1"/>
            <a:r>
              <a:rPr lang="en-ZA" dirty="0" smtClean="0"/>
              <a:t> HIV counseling and  </a:t>
            </a:r>
            <a:r>
              <a:rPr lang="en-ZA" dirty="0"/>
              <a:t>testing </a:t>
            </a:r>
            <a:r>
              <a:rPr lang="en-ZA" dirty="0" smtClean="0"/>
              <a:t> </a:t>
            </a:r>
          </a:p>
          <a:p>
            <a:pPr lvl="1"/>
            <a:r>
              <a:rPr lang="en-ZA" dirty="0" smtClean="0"/>
              <a:t>HIV/AIDS </a:t>
            </a:r>
            <a:r>
              <a:rPr lang="en-ZA" dirty="0"/>
              <a:t>care and support </a:t>
            </a:r>
            <a:r>
              <a:rPr lang="en-ZA" dirty="0" smtClean="0"/>
              <a:t>services</a:t>
            </a:r>
          </a:p>
          <a:p>
            <a:pPr lvl="1"/>
            <a:r>
              <a:rPr lang="en-ZA" dirty="0"/>
              <a:t>A</a:t>
            </a:r>
            <a:r>
              <a:rPr lang="en-ZA" dirty="0" smtClean="0"/>
              <a:t>ntiretroviral medications</a:t>
            </a:r>
          </a:p>
          <a:p>
            <a:pPr lvl="1"/>
            <a:r>
              <a:rPr lang="en-ZA" dirty="0"/>
              <a:t>P</a:t>
            </a:r>
            <a:r>
              <a:rPr lang="en-ZA" dirty="0" smtClean="0"/>
              <a:t>revention </a:t>
            </a:r>
            <a:r>
              <a:rPr lang="en-ZA" dirty="0"/>
              <a:t>of </a:t>
            </a:r>
            <a:r>
              <a:rPr lang="en-ZA" dirty="0" smtClean="0"/>
              <a:t>mother-to-child-transmission</a:t>
            </a:r>
          </a:p>
          <a:p>
            <a:pPr lvl="1"/>
            <a:r>
              <a:rPr lang="en-ZA" dirty="0"/>
              <a:t>P</a:t>
            </a:r>
            <a:r>
              <a:rPr lang="en-ZA" dirty="0" smtClean="0"/>
              <a:t>ost-exposure prophylaxis</a:t>
            </a:r>
          </a:p>
          <a:p>
            <a:pPr>
              <a:buFont typeface="Wingdings" panose="05000000000000000000" pitchFamily="2" charset="2"/>
              <a:buChar char="v"/>
            </a:pPr>
            <a:r>
              <a:rPr lang="en-ZA" dirty="0" smtClean="0"/>
              <a:t>HIV knowledge, attitudes and Behaviour</a:t>
            </a:r>
          </a:p>
          <a:p>
            <a:pPr lvl="1"/>
            <a:r>
              <a:rPr lang="en-ZA" dirty="0" smtClean="0"/>
              <a:t>Knowledge </a:t>
            </a:r>
            <a:r>
              <a:rPr lang="en-ZA" dirty="0"/>
              <a:t>of HIV prevention </a:t>
            </a:r>
            <a:r>
              <a:rPr lang="en-ZA" dirty="0" smtClean="0"/>
              <a:t>methods</a:t>
            </a:r>
          </a:p>
          <a:p>
            <a:pPr lvl="1"/>
            <a:r>
              <a:rPr lang="en-ZA" dirty="0" smtClean="0"/>
              <a:t>High risk sex in last 12 months</a:t>
            </a:r>
          </a:p>
          <a:p>
            <a:pPr lvl="1"/>
            <a:r>
              <a:rPr lang="en-ZA" dirty="0" smtClean="0"/>
              <a:t>Condom use</a:t>
            </a:r>
          </a:p>
          <a:p>
            <a:pPr lvl="1"/>
            <a:r>
              <a:rPr lang="en-ZA" dirty="0" smtClean="0"/>
              <a:t>HIV in pregnancy</a:t>
            </a:r>
          </a:p>
          <a:p>
            <a:endParaRPr lang="en-ZA" dirty="0"/>
          </a:p>
        </p:txBody>
      </p:sp>
    </p:spTree>
    <p:extLst>
      <p:ext uri="{BB962C8B-B14F-4D97-AF65-F5344CB8AC3E}">
        <p14:creationId xmlns:p14="http://schemas.microsoft.com/office/powerpoint/2010/main" val="23692379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of the DHS+  for Program Planning</a:t>
            </a:r>
            <a:endParaRPr lang="en-US" dirty="0"/>
          </a:p>
        </p:txBody>
      </p:sp>
      <p:sp>
        <p:nvSpPr>
          <p:cNvPr id="3" name="Content Placeholder 2"/>
          <p:cNvSpPr>
            <a:spLocks noGrp="1"/>
          </p:cNvSpPr>
          <p:nvPr>
            <p:ph idx="1"/>
          </p:nvPr>
        </p:nvSpPr>
        <p:spPr>
          <a:xfrm>
            <a:off x="457200" y="1600200"/>
            <a:ext cx="8229600" cy="5094514"/>
          </a:xfrm>
        </p:spPr>
        <p:txBody>
          <a:bodyPr>
            <a:normAutofit fontScale="92500" lnSpcReduction="20000"/>
          </a:bodyPr>
          <a:lstStyle/>
          <a:p>
            <a:r>
              <a:rPr lang="en-US" dirty="0" smtClean="0"/>
              <a:t>National prevalence only, with information only for basic demographic categories (gender, age, urban/rural) </a:t>
            </a:r>
          </a:p>
          <a:p>
            <a:r>
              <a:rPr lang="en-US" dirty="0" smtClean="0"/>
              <a:t>Prevalence estimate is subject to testing bias (unknown more likely to refuse) </a:t>
            </a:r>
          </a:p>
          <a:p>
            <a:r>
              <a:rPr lang="en-US" dirty="0" smtClean="0"/>
              <a:t>Small sample size limits the detailed analyses that can be made of subpopulations and their access and use of HIV-related services </a:t>
            </a:r>
          </a:p>
          <a:p>
            <a:r>
              <a:rPr lang="en-US" dirty="0" smtClean="0"/>
              <a:t>HIV testing only for adults 15-49, only AIS has  information on children or older adults</a:t>
            </a:r>
          </a:p>
          <a:p>
            <a:r>
              <a:rPr lang="en-US" dirty="0" smtClean="0"/>
              <a:t>ART treatment and adherence measured only by self-report </a:t>
            </a:r>
          </a:p>
          <a:p>
            <a:r>
              <a:rPr lang="en-US" dirty="0" smtClean="0"/>
              <a:t>No return of results to respondents , so does testing does not link to awareness of status and care </a:t>
            </a:r>
          </a:p>
        </p:txBody>
      </p:sp>
    </p:spTree>
    <p:extLst>
      <p:ext uri="{BB962C8B-B14F-4D97-AF65-F5344CB8AC3E}">
        <p14:creationId xmlns:p14="http://schemas.microsoft.com/office/powerpoint/2010/main" val="3554324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kern="0" dirty="0" smtClean="0">
                <a:solidFill>
                  <a:srgbClr val="FFFFFF"/>
                </a:solidFill>
                <a:latin typeface="Garamond" panose="02020404030301010803" pitchFamily="18" charset="0"/>
              </a:rPr>
              <a:t>PHIA </a:t>
            </a:r>
            <a:r>
              <a:rPr lang="en-US" sz="4000" kern="0" dirty="0">
                <a:solidFill>
                  <a:srgbClr val="FFFFFF"/>
                </a:solidFill>
                <a:latin typeface="Garamond" panose="02020404030301010803" pitchFamily="18" charset="0"/>
              </a:rPr>
              <a:t>Project</a:t>
            </a:r>
            <a:endParaRPr lang="en-US" dirty="0"/>
          </a:p>
        </p:txBody>
      </p:sp>
      <p:pic>
        <p:nvPicPr>
          <p:cNvPr id="2050" name="Picture 2" descr="http://files.ctctcdn.com/6907dadf001/655e8c5f-8f72-4d14-b3d8-5d88fcc79bc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6154" y="1417638"/>
            <a:ext cx="6084811" cy="455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182659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Population HIV Impact Assessment: </a:t>
            </a:r>
            <a:br>
              <a:rPr lang="en-US" sz="4000" dirty="0" smtClean="0"/>
            </a:br>
            <a:r>
              <a:rPr lang="en-US" sz="4000" dirty="0" smtClean="0"/>
              <a:t>The PHIA Project </a:t>
            </a:r>
            <a:endParaRPr lang="en-US" sz="4000" dirty="0"/>
          </a:p>
        </p:txBody>
      </p:sp>
      <p:sp>
        <p:nvSpPr>
          <p:cNvPr id="3" name="Content Placeholder 2"/>
          <p:cNvSpPr>
            <a:spLocks noGrp="1"/>
          </p:cNvSpPr>
          <p:nvPr>
            <p:ph idx="1"/>
          </p:nvPr>
        </p:nvSpPr>
        <p:spPr>
          <a:xfrm>
            <a:off x="146548" y="1417638"/>
            <a:ext cx="8997451" cy="5440362"/>
          </a:xfrm>
        </p:spPr>
        <p:txBody>
          <a:bodyPr>
            <a:normAutofit fontScale="70000" lnSpcReduction="20000"/>
          </a:bodyPr>
          <a:lstStyle/>
          <a:p>
            <a:pPr marL="0" indent="0">
              <a:lnSpc>
                <a:spcPct val="120000"/>
              </a:lnSpc>
              <a:spcBef>
                <a:spcPts val="1200"/>
              </a:spcBef>
              <a:buNone/>
            </a:pPr>
            <a:r>
              <a:rPr lang="en-US" b="1" u="sng" dirty="0" smtClean="0"/>
              <a:t>PHIA Project Aim: </a:t>
            </a:r>
            <a:endParaRPr lang="en-US" b="1" u="sng" dirty="0"/>
          </a:p>
          <a:p>
            <a:pPr>
              <a:lnSpc>
                <a:spcPct val="120000"/>
              </a:lnSpc>
              <a:spcBef>
                <a:spcPts val="1200"/>
              </a:spcBef>
            </a:pPr>
            <a:r>
              <a:rPr lang="en-US" sz="4000" dirty="0" smtClean="0"/>
              <a:t>Provide critical information needed </a:t>
            </a:r>
            <a:r>
              <a:rPr lang="en-US" sz="4000" dirty="0" smtClean="0">
                <a:solidFill>
                  <a:srgbClr val="000000"/>
                </a:solidFill>
              </a:rPr>
              <a:t>to develop targeted </a:t>
            </a:r>
            <a:r>
              <a:rPr lang="en-US" sz="4000" dirty="0" smtClean="0"/>
              <a:t>HIV prevention and treatment programs which can help countries reach the 2020 goal of 90-90-90. </a:t>
            </a:r>
          </a:p>
          <a:p>
            <a:pPr marL="0" indent="0">
              <a:lnSpc>
                <a:spcPct val="120000"/>
              </a:lnSpc>
              <a:spcBef>
                <a:spcPts val="1200"/>
              </a:spcBef>
              <a:buNone/>
            </a:pPr>
            <a:r>
              <a:rPr lang="en-US" b="1" u="sng" dirty="0" smtClean="0"/>
              <a:t>PHIA Project Goals: </a:t>
            </a:r>
            <a:endParaRPr lang="en-US" b="1" u="sng" dirty="0"/>
          </a:p>
          <a:p>
            <a:pPr>
              <a:lnSpc>
                <a:spcPct val="120000"/>
              </a:lnSpc>
              <a:spcBef>
                <a:spcPts val="1200"/>
              </a:spcBef>
            </a:pPr>
            <a:r>
              <a:rPr lang="en-US" sz="3800" b="1" dirty="0" smtClean="0"/>
              <a:t>Describe  </a:t>
            </a:r>
            <a:r>
              <a:rPr lang="en-US" sz="3800" b="1" dirty="0"/>
              <a:t>the </a:t>
            </a:r>
            <a:r>
              <a:rPr lang="en-US" sz="3800" b="1" dirty="0" smtClean="0"/>
              <a:t>epidemic in sufficient detail to inform HIV program planning  </a:t>
            </a:r>
            <a:r>
              <a:rPr lang="en-US" sz="3800" dirty="0" smtClean="0"/>
              <a:t>in specific PEPFAR-supported countries</a:t>
            </a:r>
            <a:endParaRPr lang="en-US" sz="3800" dirty="0"/>
          </a:p>
          <a:p>
            <a:pPr>
              <a:lnSpc>
                <a:spcPct val="120000"/>
              </a:lnSpc>
              <a:spcBef>
                <a:spcPts val="1200"/>
              </a:spcBef>
            </a:pPr>
            <a:r>
              <a:rPr lang="en-US" sz="3800" b="1" dirty="0"/>
              <a:t>Build </a:t>
            </a:r>
            <a:r>
              <a:rPr lang="en-US" sz="3800" b="1" dirty="0" smtClean="0"/>
              <a:t>capacity </a:t>
            </a:r>
            <a:r>
              <a:rPr lang="en-US" sz="3800" dirty="0" smtClean="0"/>
              <a:t>by</a:t>
            </a:r>
            <a:r>
              <a:rPr lang="en-US" sz="3800" b="1" dirty="0" smtClean="0"/>
              <a:t> </a:t>
            </a:r>
            <a:r>
              <a:rPr lang="en-US" sz="3800" dirty="0" smtClean="0"/>
              <a:t>strengthening </a:t>
            </a:r>
            <a:r>
              <a:rPr lang="en-US" sz="3800" dirty="0"/>
              <a:t>the workforce and infrastructure </a:t>
            </a:r>
            <a:r>
              <a:rPr lang="en-US" sz="3800" dirty="0" smtClean="0"/>
              <a:t>needed in </a:t>
            </a:r>
            <a:r>
              <a:rPr lang="en-US" sz="3800" dirty="0"/>
              <a:t>targeted countries to </a:t>
            </a:r>
            <a:r>
              <a:rPr lang="en-US" sz="3800" dirty="0" smtClean="0"/>
              <a:t>design</a:t>
            </a:r>
            <a:r>
              <a:rPr lang="en-US" sz="3800" dirty="0"/>
              <a:t>, conduct, analyze and disseminate results of PHIAs </a:t>
            </a:r>
            <a:endParaRPr lang="en-US" sz="3800" dirty="0" smtClean="0"/>
          </a:p>
        </p:txBody>
      </p:sp>
    </p:spTree>
    <p:extLst>
      <p:ext uri="{BB962C8B-B14F-4D97-AF65-F5344CB8AC3E}">
        <p14:creationId xmlns:p14="http://schemas.microsoft.com/office/powerpoint/2010/main" val="1292581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97878"/>
          </a:xfrm>
        </p:spPr>
        <p:txBody>
          <a:bodyPr>
            <a:normAutofit/>
          </a:bodyPr>
          <a:lstStyle/>
          <a:p>
            <a:r>
              <a:rPr lang="en-US" dirty="0" smtClean="0"/>
              <a:t> PHIA Survey  Objectives:  Overview</a:t>
            </a:r>
            <a:endParaRPr lang="en-US" dirty="0"/>
          </a:p>
        </p:txBody>
      </p:sp>
      <p:sp>
        <p:nvSpPr>
          <p:cNvPr id="3" name="Content Placeholder 2"/>
          <p:cNvSpPr>
            <a:spLocks noGrp="1"/>
          </p:cNvSpPr>
          <p:nvPr>
            <p:ph idx="1"/>
          </p:nvPr>
        </p:nvSpPr>
        <p:spPr>
          <a:xfrm>
            <a:off x="457200" y="1172516"/>
            <a:ext cx="8229600" cy="4953647"/>
          </a:xfrm>
        </p:spPr>
        <p:txBody>
          <a:bodyPr>
            <a:noAutofit/>
          </a:bodyPr>
          <a:lstStyle/>
          <a:p>
            <a:r>
              <a:rPr lang="en-US" sz="2800" dirty="0" smtClean="0"/>
              <a:t>To estimate national HIV incidence among adults age 15-64</a:t>
            </a:r>
          </a:p>
          <a:p>
            <a:r>
              <a:rPr lang="en-US" sz="2800" dirty="0" smtClean="0"/>
              <a:t>To estimate subnational prevalence of viral load suppression [HIV RNA &lt;1000 c/ml] among adults age 15-64</a:t>
            </a:r>
            <a:endParaRPr lang="en-US" sz="2800" dirty="0"/>
          </a:p>
          <a:p>
            <a:r>
              <a:rPr lang="en-US" dirty="0"/>
              <a:t>T</a:t>
            </a:r>
            <a:r>
              <a:rPr lang="en-US" sz="2800" dirty="0" smtClean="0"/>
              <a:t>o estimate national prevalence of HIV among children under age 15 years</a:t>
            </a:r>
          </a:p>
          <a:p>
            <a:r>
              <a:rPr lang="en-US" dirty="0"/>
              <a:t>To estimate the 90-90-90 levels at national and subnational levels  </a:t>
            </a:r>
          </a:p>
          <a:p>
            <a:pPr>
              <a:spcAft>
                <a:spcPts val="600"/>
              </a:spcAft>
            </a:pPr>
            <a:r>
              <a:rPr lang="en-US" dirty="0"/>
              <a:t> To identify  practice of HIV prevention behaviors among high-risk groups</a:t>
            </a:r>
          </a:p>
          <a:p>
            <a:pPr lvl="1">
              <a:spcAft>
                <a:spcPts val="600"/>
              </a:spcAft>
            </a:pPr>
            <a:r>
              <a:rPr lang="en-US" sz="2800" dirty="0"/>
              <a:t> </a:t>
            </a:r>
          </a:p>
        </p:txBody>
      </p:sp>
    </p:spTree>
    <p:extLst>
      <p:ext uri="{BB962C8B-B14F-4D97-AF65-F5344CB8AC3E}">
        <p14:creationId xmlns:p14="http://schemas.microsoft.com/office/powerpoint/2010/main" val="112769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accent1">
              <a:lumMod val="50000"/>
            </a:schemeClr>
          </a:solidFill>
        </p:spPr>
        <p:style>
          <a:lnRef idx="1">
            <a:schemeClr val="accent1"/>
          </a:lnRef>
          <a:fillRef idx="2">
            <a:schemeClr val="accent1"/>
          </a:fillRef>
          <a:effectRef idx="1">
            <a:schemeClr val="accent1"/>
          </a:effectRef>
          <a:fontRef idx="minor">
            <a:schemeClr val="dk1"/>
          </a:fontRef>
        </p:style>
        <p:txBody>
          <a:bodyPr>
            <a:normAutofit/>
          </a:bodyPr>
          <a:lstStyle/>
          <a:p>
            <a:r>
              <a:rPr lang="en-US" dirty="0" smtClean="0"/>
              <a:t> Similarities of DHS and PHIA</a:t>
            </a:r>
            <a:endParaRPr lang="en-US" dirty="0"/>
          </a:p>
        </p:txBody>
      </p:sp>
      <p:sp>
        <p:nvSpPr>
          <p:cNvPr id="6" name="Content Placeholder 5"/>
          <p:cNvSpPr>
            <a:spLocks noGrp="1"/>
          </p:cNvSpPr>
          <p:nvPr>
            <p:ph idx="1"/>
          </p:nvPr>
        </p:nvSpPr>
        <p:spPr/>
        <p:txBody>
          <a:bodyPr>
            <a:normAutofit/>
          </a:bodyPr>
          <a:lstStyle/>
          <a:p>
            <a:r>
              <a:rPr lang="en-US" dirty="0" smtClean="0"/>
              <a:t>Use of a generic protocol, questionnaires, and analysis/report template</a:t>
            </a:r>
          </a:p>
          <a:p>
            <a:r>
              <a:rPr lang="en-US" dirty="0" smtClean="0"/>
              <a:t>Multi-agency sponsorship of the survey</a:t>
            </a:r>
          </a:p>
          <a:p>
            <a:r>
              <a:rPr lang="en-US" dirty="0" smtClean="0"/>
              <a:t>Population-based household survey</a:t>
            </a:r>
          </a:p>
          <a:p>
            <a:r>
              <a:rPr lang="en-US" dirty="0" smtClean="0"/>
              <a:t>Cross-sectional, nationally representative</a:t>
            </a:r>
          </a:p>
          <a:p>
            <a:r>
              <a:rPr lang="en-US" dirty="0" smtClean="0"/>
              <a:t>Household and individual questionnaires</a:t>
            </a:r>
          </a:p>
          <a:p>
            <a:r>
              <a:rPr lang="en-US" dirty="0" smtClean="0"/>
              <a:t>Reports include basic demographic variables</a:t>
            </a:r>
          </a:p>
          <a:p>
            <a:r>
              <a:rPr lang="en-US" dirty="0" smtClean="0"/>
              <a:t>National and urban/rural  HIV prevalence estimates,  by age and gender </a:t>
            </a:r>
          </a:p>
          <a:p>
            <a:endParaRPr lang="en-US" dirty="0" smtClean="0"/>
          </a:p>
        </p:txBody>
      </p:sp>
    </p:spTree>
    <p:extLst>
      <p:ext uri="{BB962C8B-B14F-4D97-AF65-F5344CB8AC3E}">
        <p14:creationId xmlns:p14="http://schemas.microsoft.com/office/powerpoint/2010/main" val="707722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differences between DHS and PHIA  </a:t>
            </a:r>
            <a:endParaRPr lang="en-US" dirty="0"/>
          </a:p>
        </p:txBody>
      </p:sp>
      <p:sp>
        <p:nvSpPr>
          <p:cNvPr id="5" name="Content Placeholder 4"/>
          <p:cNvSpPr>
            <a:spLocks noGrp="1"/>
          </p:cNvSpPr>
          <p:nvPr>
            <p:ph sz="half" idx="1"/>
          </p:nvPr>
        </p:nvSpPr>
        <p:spPr/>
        <p:txBody>
          <a:bodyPr>
            <a:normAutofit fontScale="92500" lnSpcReduction="10000"/>
          </a:bodyPr>
          <a:lstStyle/>
          <a:p>
            <a:pPr marL="0" indent="0" algn="ctr">
              <a:buNone/>
            </a:pPr>
            <a:r>
              <a:rPr lang="en-US" b="1" dirty="0" smtClean="0"/>
              <a:t>DHS </a:t>
            </a:r>
          </a:p>
          <a:p>
            <a:r>
              <a:rPr lang="en-US" dirty="0" smtClean="0"/>
              <a:t>3000 HH, 5-10,000 </a:t>
            </a:r>
            <a:r>
              <a:rPr lang="en-US" dirty="0" err="1" smtClean="0"/>
              <a:t>indiv</a:t>
            </a:r>
            <a:r>
              <a:rPr lang="en-US" dirty="0" smtClean="0"/>
              <a:t>.</a:t>
            </a:r>
          </a:p>
          <a:p>
            <a:r>
              <a:rPr lang="en-US" dirty="0" smtClean="0"/>
              <a:t>No children tested for HIV</a:t>
            </a:r>
          </a:p>
          <a:p>
            <a:r>
              <a:rPr lang="en-US" dirty="0" smtClean="0"/>
              <a:t>HIV rapid test only without return of results</a:t>
            </a:r>
          </a:p>
          <a:p>
            <a:r>
              <a:rPr lang="en-US" dirty="0" smtClean="0"/>
              <a:t>No viral load, CD4, EID,  ARV metabolite or growth monitoring </a:t>
            </a:r>
          </a:p>
          <a:p>
            <a:r>
              <a:rPr lang="en-US" dirty="0" smtClean="0"/>
              <a:t>May not have detailed HIV program options in survey</a:t>
            </a:r>
          </a:p>
          <a:p>
            <a:endParaRPr lang="en-US" dirty="0" smtClean="0"/>
          </a:p>
          <a:p>
            <a:endParaRPr lang="en-US" dirty="0"/>
          </a:p>
        </p:txBody>
      </p:sp>
      <p:sp>
        <p:nvSpPr>
          <p:cNvPr id="6" name="Content Placeholder 5"/>
          <p:cNvSpPr>
            <a:spLocks noGrp="1"/>
          </p:cNvSpPr>
          <p:nvPr>
            <p:ph sz="half" idx="2"/>
          </p:nvPr>
        </p:nvSpPr>
        <p:spPr>
          <a:xfrm>
            <a:off x="4648200" y="1600200"/>
            <a:ext cx="4038600" cy="5257800"/>
          </a:xfrm>
        </p:spPr>
        <p:txBody>
          <a:bodyPr>
            <a:normAutofit fontScale="92500" lnSpcReduction="10000"/>
          </a:bodyPr>
          <a:lstStyle/>
          <a:p>
            <a:pPr marL="0" indent="0" algn="ctr">
              <a:buNone/>
            </a:pPr>
            <a:r>
              <a:rPr lang="en-US" b="1" dirty="0" smtClean="0"/>
              <a:t>PHIA</a:t>
            </a:r>
          </a:p>
          <a:p>
            <a:r>
              <a:rPr lang="en-US" dirty="0" smtClean="0"/>
              <a:t>15,000 HH, 30,000+ </a:t>
            </a:r>
            <a:r>
              <a:rPr lang="en-US" dirty="0" err="1" smtClean="0"/>
              <a:t>indiv</a:t>
            </a:r>
            <a:r>
              <a:rPr lang="en-US" dirty="0" smtClean="0"/>
              <a:t>.</a:t>
            </a:r>
          </a:p>
          <a:p>
            <a:r>
              <a:rPr lang="en-US" dirty="0" smtClean="0"/>
              <a:t>Children tested</a:t>
            </a:r>
          </a:p>
          <a:p>
            <a:r>
              <a:rPr lang="en-US" dirty="0" smtClean="0"/>
              <a:t>HIV rapid test + lab confirmation, w. return visit if discrepant results</a:t>
            </a:r>
          </a:p>
          <a:p>
            <a:r>
              <a:rPr lang="en-US" dirty="0" smtClean="0"/>
              <a:t>Testing and counseling at home for HIV,  also syphilis, Hepatitis B</a:t>
            </a:r>
          </a:p>
          <a:p>
            <a:r>
              <a:rPr lang="en-US" dirty="0" smtClean="0"/>
              <a:t>Respondents get test results</a:t>
            </a:r>
          </a:p>
          <a:p>
            <a:r>
              <a:rPr lang="en-US" dirty="0" smtClean="0"/>
              <a:t>Full HIV continuum of care included </a:t>
            </a:r>
            <a:endParaRPr lang="en-US" dirty="0"/>
          </a:p>
        </p:txBody>
      </p:sp>
    </p:spTree>
    <p:extLst>
      <p:ext uri="{BB962C8B-B14F-4D97-AF65-F5344CB8AC3E}">
        <p14:creationId xmlns:p14="http://schemas.microsoft.com/office/powerpoint/2010/main" val="1505917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554163"/>
          </a:xfrm>
        </p:spPr>
        <p:txBody>
          <a:bodyPr>
            <a:normAutofit fontScale="90000"/>
          </a:bodyPr>
          <a:lstStyle/>
          <a:p>
            <a:r>
              <a:rPr lang="en-US" dirty="0" smtClean="0"/>
              <a:t> Samples powered to assess national incidence and  viral load at subnational levels: Malawi and Zimbabwe examples</a:t>
            </a:r>
            <a:r>
              <a:rPr lang="en-US" dirty="0"/>
              <a:t/>
            </a:r>
            <a:br>
              <a:rPr lang="en-US" dirty="0"/>
            </a:br>
            <a:r>
              <a:rPr lang="en-US" dirty="0" smtClean="0"/>
              <a:t> </a:t>
            </a:r>
            <a:endParaRPr lang="en-US" dirty="0"/>
          </a:p>
        </p:txBody>
      </p:sp>
      <p:sp>
        <p:nvSpPr>
          <p:cNvPr id="3" name="Content Placeholder 2"/>
          <p:cNvSpPr>
            <a:spLocks noGrp="1"/>
          </p:cNvSpPr>
          <p:nvPr>
            <p:ph idx="1"/>
          </p:nvPr>
        </p:nvSpPr>
        <p:spPr>
          <a:xfrm>
            <a:off x="152400" y="1835630"/>
            <a:ext cx="4267200" cy="3810000"/>
          </a:xfrm>
        </p:spPr>
        <p:txBody>
          <a:bodyPr>
            <a:normAutofit lnSpcReduction="10000"/>
          </a:bodyPr>
          <a:lstStyle/>
          <a:p>
            <a:pPr marL="0" indent="0" algn="ctr">
              <a:buNone/>
            </a:pPr>
            <a:r>
              <a:rPr lang="pt-PT" sz="3200" u="sng" dirty="0" smtClean="0"/>
              <a:t>Malawi:</a:t>
            </a:r>
          </a:p>
          <a:p>
            <a:pPr marL="0" indent="0">
              <a:buNone/>
            </a:pPr>
            <a:r>
              <a:rPr lang="pt-PT" sz="3200" dirty="0" smtClean="0"/>
              <a:t>500 </a:t>
            </a:r>
            <a:r>
              <a:rPr lang="pt-PT" sz="3200" dirty="0" err="1" smtClean="0"/>
              <a:t>EA’s</a:t>
            </a:r>
            <a:r>
              <a:rPr lang="pt-PT" sz="3200" dirty="0" smtClean="0"/>
              <a:t> ~ 25-30 HH/EA</a:t>
            </a:r>
          </a:p>
          <a:p>
            <a:pPr marL="0" indent="0">
              <a:buNone/>
            </a:pPr>
            <a:r>
              <a:rPr lang="pt-PT" sz="3200" dirty="0" smtClean="0"/>
              <a:t>15,000 households </a:t>
            </a:r>
          </a:p>
          <a:p>
            <a:pPr lvl="1"/>
            <a:r>
              <a:rPr lang="pt-PT" sz="2800" dirty="0" smtClean="0"/>
              <a:t>Adults </a:t>
            </a:r>
            <a:r>
              <a:rPr lang="pt-PT" sz="2800" dirty="0"/>
              <a:t>15-49: </a:t>
            </a:r>
            <a:r>
              <a:rPr lang="pt-PT" sz="2800" dirty="0" smtClean="0"/>
              <a:t>19,845</a:t>
            </a:r>
          </a:p>
          <a:p>
            <a:pPr lvl="1"/>
            <a:r>
              <a:rPr lang="pt-PT" sz="2800" dirty="0" smtClean="0"/>
              <a:t>Adults </a:t>
            </a:r>
            <a:r>
              <a:rPr lang="pt-PT" sz="2800" dirty="0"/>
              <a:t>50-64: 2,995</a:t>
            </a:r>
            <a:endParaRPr lang="en-US" sz="2800" dirty="0"/>
          </a:p>
          <a:p>
            <a:pPr lvl="1"/>
            <a:r>
              <a:rPr lang="pt-PT" sz="2800" dirty="0"/>
              <a:t>Children 0-14: 10,988</a:t>
            </a:r>
            <a:endParaRPr lang="en-US" sz="2800" dirty="0"/>
          </a:p>
          <a:p>
            <a:pPr marL="0" indent="0">
              <a:buNone/>
            </a:pPr>
            <a:r>
              <a:rPr lang="pt-PT" sz="3200" dirty="0" smtClean="0"/>
              <a:t>Total </a:t>
            </a:r>
            <a:r>
              <a:rPr lang="pt-PT" sz="3200" dirty="0" err="1" smtClean="0"/>
              <a:t>Indivs</a:t>
            </a:r>
            <a:r>
              <a:rPr lang="pt-PT" sz="3200" dirty="0" smtClean="0"/>
              <a:t>: 33,828</a:t>
            </a:r>
            <a:endParaRPr lang="en-US" sz="3200" dirty="0"/>
          </a:p>
        </p:txBody>
      </p:sp>
      <p:sp>
        <p:nvSpPr>
          <p:cNvPr id="5" name="Content Placeholder 2"/>
          <p:cNvSpPr txBox="1">
            <a:spLocks/>
          </p:cNvSpPr>
          <p:nvPr/>
        </p:nvSpPr>
        <p:spPr>
          <a:xfrm>
            <a:off x="4724400" y="1828801"/>
            <a:ext cx="4191000" cy="4191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pt-PT" u="sng" dirty="0" smtClean="0"/>
              <a:t>Zimbabwe:</a:t>
            </a:r>
          </a:p>
          <a:p>
            <a:pPr marL="0" indent="0">
              <a:buNone/>
            </a:pPr>
            <a:r>
              <a:rPr lang="pt-PT" dirty="0">
                <a:solidFill>
                  <a:srgbClr val="000000"/>
                </a:solidFill>
              </a:rPr>
              <a:t>500 </a:t>
            </a:r>
            <a:r>
              <a:rPr lang="pt-PT" dirty="0" err="1">
                <a:solidFill>
                  <a:srgbClr val="000000"/>
                </a:solidFill>
              </a:rPr>
              <a:t>EA’s</a:t>
            </a:r>
            <a:r>
              <a:rPr lang="pt-PT" dirty="0">
                <a:solidFill>
                  <a:srgbClr val="000000"/>
                </a:solidFill>
              </a:rPr>
              <a:t> ~ 25-30 HH/EA</a:t>
            </a:r>
          </a:p>
          <a:p>
            <a:pPr marL="0" indent="0">
              <a:buNone/>
            </a:pPr>
            <a:r>
              <a:rPr lang="pt-PT" dirty="0" smtClean="0"/>
              <a:t>15,000 households </a:t>
            </a:r>
          </a:p>
          <a:p>
            <a:pPr lvl="1"/>
            <a:r>
              <a:rPr lang="pt-PT" dirty="0" smtClean="0"/>
              <a:t>Adults 15-49: 16,650</a:t>
            </a:r>
          </a:p>
          <a:p>
            <a:pPr lvl="1"/>
            <a:r>
              <a:rPr lang="pt-PT" dirty="0" smtClean="0"/>
              <a:t>Adults 50+: 4,509</a:t>
            </a:r>
            <a:endParaRPr lang="en-US" dirty="0" smtClean="0"/>
          </a:p>
          <a:p>
            <a:pPr lvl="1"/>
            <a:r>
              <a:rPr lang="pt-PT" dirty="0" smtClean="0"/>
              <a:t>Children 0-14: 7,309</a:t>
            </a:r>
            <a:endParaRPr lang="en-US" dirty="0" smtClean="0"/>
          </a:p>
          <a:p>
            <a:pPr marL="0" indent="0">
              <a:buNone/>
            </a:pPr>
            <a:r>
              <a:rPr lang="pt-PT" dirty="0" smtClean="0"/>
              <a:t>Total </a:t>
            </a:r>
            <a:r>
              <a:rPr lang="pt-PT" dirty="0" err="1" smtClean="0"/>
              <a:t>Indivs</a:t>
            </a:r>
            <a:r>
              <a:rPr lang="pt-PT" dirty="0" smtClean="0"/>
              <a:t>: 28,468</a:t>
            </a:r>
            <a:endParaRPr lang="en-US" dirty="0"/>
          </a:p>
        </p:txBody>
      </p:sp>
    </p:spTree>
    <p:extLst>
      <p:ext uri="{BB962C8B-B14F-4D97-AF65-F5344CB8AC3E}">
        <p14:creationId xmlns:p14="http://schemas.microsoft.com/office/powerpoint/2010/main" val="402096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17375E"/>
          </a:solidFill>
        </p:spPr>
        <p:txBody>
          <a:bodyPr/>
          <a:lstStyle/>
          <a:p>
            <a:r>
              <a:rPr lang="en-US" dirty="0" smtClean="0"/>
              <a:t>Adult/Adolescent Interview Question Modules</a:t>
            </a:r>
            <a:endParaRPr lang="en-US" dirty="0"/>
          </a:p>
        </p:txBody>
      </p:sp>
      <p:sp>
        <p:nvSpPr>
          <p:cNvPr id="3" name="Content Placeholder 2"/>
          <p:cNvSpPr>
            <a:spLocks noGrp="1"/>
          </p:cNvSpPr>
          <p:nvPr>
            <p:ph idx="1"/>
          </p:nvPr>
        </p:nvSpPr>
        <p:spPr>
          <a:xfrm>
            <a:off x="457200" y="1491015"/>
            <a:ext cx="8463776" cy="5523835"/>
          </a:xfrm>
        </p:spPr>
        <p:txBody>
          <a:bodyPr>
            <a:normAutofit/>
          </a:bodyPr>
          <a:lstStyle/>
          <a:p>
            <a:r>
              <a:rPr lang="en-US" sz="2400" dirty="0" smtClean="0">
                <a:solidFill>
                  <a:schemeClr val="tx2">
                    <a:lumMod val="75000"/>
                  </a:schemeClr>
                </a:solidFill>
              </a:rPr>
              <a:t>Finding out who the participant is</a:t>
            </a:r>
          </a:p>
          <a:p>
            <a:pPr lvl="1"/>
            <a:r>
              <a:rPr lang="en-US" sz="2200" dirty="0" smtClean="0">
                <a:solidFill>
                  <a:schemeClr val="tx2">
                    <a:lumMod val="75000"/>
                  </a:schemeClr>
                </a:solidFill>
              </a:rPr>
              <a:t>Modules: Background, Marriage</a:t>
            </a:r>
          </a:p>
          <a:p>
            <a:r>
              <a:rPr lang="en-US" sz="2400" dirty="0" smtClean="0">
                <a:solidFill>
                  <a:schemeClr val="tx2">
                    <a:lumMod val="75000"/>
                  </a:schemeClr>
                </a:solidFill>
              </a:rPr>
              <a:t>Asking about the participant’s children</a:t>
            </a:r>
          </a:p>
          <a:p>
            <a:pPr lvl="1"/>
            <a:r>
              <a:rPr lang="en-US" sz="2200" dirty="0" smtClean="0">
                <a:solidFill>
                  <a:schemeClr val="tx2">
                    <a:lumMod val="75000"/>
                  </a:schemeClr>
                </a:solidFill>
              </a:rPr>
              <a:t>Modules: Reproduction, Children</a:t>
            </a:r>
          </a:p>
          <a:p>
            <a:r>
              <a:rPr lang="en-US" sz="2400" dirty="0" smtClean="0">
                <a:solidFill>
                  <a:schemeClr val="tx2">
                    <a:lumMod val="75000"/>
                  </a:schemeClr>
                </a:solidFill>
              </a:rPr>
              <a:t>Starting to get more personal</a:t>
            </a:r>
          </a:p>
          <a:p>
            <a:pPr lvl="1"/>
            <a:r>
              <a:rPr lang="en-US" sz="2200" dirty="0" smtClean="0">
                <a:solidFill>
                  <a:schemeClr val="tx2">
                    <a:lumMod val="75000"/>
                  </a:schemeClr>
                </a:solidFill>
              </a:rPr>
              <a:t>Modules: Male circumcision, Sexual activity, Violence </a:t>
            </a:r>
          </a:p>
          <a:p>
            <a:r>
              <a:rPr lang="en-US" sz="2400" dirty="0" smtClean="0">
                <a:solidFill>
                  <a:schemeClr val="tx2">
                    <a:lumMod val="75000"/>
                  </a:schemeClr>
                </a:solidFill>
              </a:rPr>
              <a:t>Talking about HIV</a:t>
            </a:r>
          </a:p>
          <a:p>
            <a:pPr lvl="1"/>
            <a:r>
              <a:rPr lang="en-US" sz="2200" dirty="0" smtClean="0">
                <a:solidFill>
                  <a:schemeClr val="tx2">
                    <a:lumMod val="75000"/>
                  </a:schemeClr>
                </a:solidFill>
              </a:rPr>
              <a:t>Modules: HIV testing, HIV support, care and treatment</a:t>
            </a:r>
          </a:p>
          <a:p>
            <a:r>
              <a:rPr lang="en-US" sz="2400" dirty="0" smtClean="0">
                <a:solidFill>
                  <a:schemeClr val="tx2">
                    <a:lumMod val="75000"/>
                  </a:schemeClr>
                </a:solidFill>
              </a:rPr>
              <a:t>Other health issues</a:t>
            </a:r>
          </a:p>
          <a:p>
            <a:pPr lvl="1"/>
            <a:r>
              <a:rPr lang="en-US" sz="2200" dirty="0" smtClean="0">
                <a:solidFill>
                  <a:schemeClr val="tx2">
                    <a:lumMod val="75000"/>
                  </a:schemeClr>
                </a:solidFill>
              </a:rPr>
              <a:t>Modules: Tuberculosis, Hepatitis B, Syphilis  </a:t>
            </a:r>
          </a:p>
          <a:p>
            <a:r>
              <a:rPr lang="en-US" sz="2400" dirty="0" smtClean="0">
                <a:solidFill>
                  <a:schemeClr val="tx2">
                    <a:lumMod val="75000"/>
                  </a:schemeClr>
                </a:solidFill>
              </a:rPr>
              <a:t>Cultural context </a:t>
            </a:r>
          </a:p>
          <a:p>
            <a:pPr lvl="1"/>
            <a:r>
              <a:rPr lang="en-US" sz="2200" dirty="0" smtClean="0">
                <a:solidFill>
                  <a:schemeClr val="tx2">
                    <a:lumMod val="75000"/>
                  </a:schemeClr>
                </a:solidFill>
              </a:rPr>
              <a:t>Modules: Gender norms, Violence</a:t>
            </a:r>
            <a:r>
              <a:rPr lang="en-US" sz="2400" dirty="0" smtClean="0">
                <a:solidFill>
                  <a:schemeClr val="tx2">
                    <a:lumMod val="75000"/>
                  </a:schemeClr>
                </a:solidFill>
              </a:rPr>
              <a:t/>
            </a:r>
            <a:br>
              <a:rPr lang="en-US" sz="2400" dirty="0" smtClean="0">
                <a:solidFill>
                  <a:schemeClr val="tx2">
                    <a:lumMod val="75000"/>
                  </a:schemeClr>
                </a:solidFill>
              </a:rPr>
            </a:br>
            <a:endParaRPr lang="en-US" sz="2400" dirty="0">
              <a:solidFill>
                <a:schemeClr val="tx2">
                  <a:lumMod val="75000"/>
                </a:schemeClr>
              </a:solidFill>
            </a:endParaRPr>
          </a:p>
        </p:txBody>
      </p:sp>
    </p:spTree>
    <p:extLst>
      <p:ext uri="{BB962C8B-B14F-4D97-AF65-F5344CB8AC3E}">
        <p14:creationId xmlns:p14="http://schemas.microsoft.com/office/powerpoint/2010/main" val="123751704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PHIA: Biomarkers are Key! </a:t>
            </a:r>
            <a:endParaRPr lang="en-US" sz="4000" dirty="0"/>
          </a:p>
        </p:txBody>
      </p:sp>
      <p:sp>
        <p:nvSpPr>
          <p:cNvPr id="3" name="Content Placeholder 2"/>
          <p:cNvSpPr>
            <a:spLocks noGrp="1"/>
          </p:cNvSpPr>
          <p:nvPr>
            <p:ph idx="1"/>
          </p:nvPr>
        </p:nvSpPr>
        <p:spPr>
          <a:xfrm>
            <a:off x="356576" y="1417638"/>
            <a:ext cx="8582868" cy="4988283"/>
          </a:xfrm>
        </p:spPr>
        <p:txBody>
          <a:bodyPr>
            <a:normAutofit fontScale="92500"/>
          </a:bodyPr>
          <a:lstStyle/>
          <a:p>
            <a:r>
              <a:rPr lang="en-US" sz="4000" dirty="0" smtClean="0"/>
              <a:t>HIV biomarkers:</a:t>
            </a:r>
          </a:p>
          <a:p>
            <a:pPr lvl="1"/>
            <a:r>
              <a:rPr lang="en-US" sz="3600" dirty="0" smtClean="0"/>
              <a:t>HIV rapid </a:t>
            </a:r>
            <a:r>
              <a:rPr lang="en-US" sz="3600" dirty="0"/>
              <a:t>testing </a:t>
            </a:r>
            <a:r>
              <a:rPr lang="en-US" sz="3600" dirty="0" smtClean="0"/>
              <a:t> and  CD4 in the home  w. immediate return of results</a:t>
            </a:r>
            <a:endParaRPr lang="en-US" sz="3600" dirty="0"/>
          </a:p>
          <a:p>
            <a:pPr lvl="1"/>
            <a:r>
              <a:rPr lang="en-US" sz="3600" dirty="0"/>
              <a:t>HIV </a:t>
            </a:r>
            <a:r>
              <a:rPr lang="en-US" sz="3600" dirty="0" smtClean="0"/>
              <a:t>RNA (viral load suppression)</a:t>
            </a:r>
            <a:endParaRPr lang="en-US" sz="3600" dirty="0"/>
          </a:p>
          <a:p>
            <a:pPr lvl="1"/>
            <a:r>
              <a:rPr lang="en-US" sz="3600" dirty="0" smtClean="0">
                <a:solidFill>
                  <a:srgbClr val="000000"/>
                </a:solidFill>
              </a:rPr>
              <a:t>HIV </a:t>
            </a:r>
            <a:r>
              <a:rPr lang="en-US" sz="3600" dirty="0" err="1" smtClean="0">
                <a:solidFill>
                  <a:srgbClr val="000000"/>
                </a:solidFill>
              </a:rPr>
              <a:t>recency</a:t>
            </a:r>
            <a:r>
              <a:rPr lang="en-US" sz="3600" dirty="0" smtClean="0">
                <a:solidFill>
                  <a:srgbClr val="000000"/>
                </a:solidFill>
              </a:rPr>
              <a:t> assays to measure HIV incidence (infection in the past year)</a:t>
            </a:r>
          </a:p>
          <a:p>
            <a:pPr lvl="1"/>
            <a:r>
              <a:rPr lang="en-US" sz="3600" dirty="0" smtClean="0"/>
              <a:t>Drug resistance/ ARV metabolite analyses</a:t>
            </a:r>
          </a:p>
          <a:p>
            <a:r>
              <a:rPr lang="en-US" sz="4000" dirty="0" smtClean="0"/>
              <a:t>Optional biomarkers: Hepatitis B, syphilis</a:t>
            </a:r>
          </a:p>
          <a:p>
            <a:pPr marL="457200" lvl="1" indent="0">
              <a:buNone/>
            </a:pPr>
            <a:endParaRPr lang="en-US" sz="3600" dirty="0">
              <a:latin typeface="Garamond" panose="02020404030301010803" pitchFamily="18" charset="0"/>
            </a:endParaRPr>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p:txBody>
      </p:sp>
    </p:spTree>
    <p:extLst>
      <p:ext uri="{BB962C8B-B14F-4D97-AF65-F5344CB8AC3E}">
        <p14:creationId xmlns:p14="http://schemas.microsoft.com/office/powerpoint/2010/main" val="322976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of this presentation</a:t>
            </a:r>
            <a:endParaRPr lang="en-US" dirty="0"/>
          </a:p>
        </p:txBody>
      </p:sp>
      <p:sp>
        <p:nvSpPr>
          <p:cNvPr id="3" name="Content Placeholder 2"/>
          <p:cNvSpPr>
            <a:spLocks noGrp="1"/>
          </p:cNvSpPr>
          <p:nvPr>
            <p:ph idx="1"/>
          </p:nvPr>
        </p:nvSpPr>
        <p:spPr>
          <a:xfrm>
            <a:off x="457200" y="1417638"/>
            <a:ext cx="8229600" cy="4525963"/>
          </a:xfrm>
        </p:spPr>
        <p:txBody>
          <a:bodyPr>
            <a:normAutofit/>
          </a:bodyPr>
          <a:lstStyle/>
          <a:p>
            <a:r>
              <a:rPr lang="en-US" dirty="0" smtClean="0"/>
              <a:t>Rationale,  objectives, and design of the Population HIV-Impact Assessments in Africa  ( Sally Findley)</a:t>
            </a:r>
          </a:p>
          <a:p>
            <a:r>
              <a:rPr lang="en-US" dirty="0" smtClean="0"/>
              <a:t>How PHIA differs from and complements DHS surveys assessment of HIV prevalence  </a:t>
            </a:r>
          </a:p>
          <a:p>
            <a:r>
              <a:rPr lang="en-US" dirty="0" smtClean="0"/>
              <a:t>The importance of biomarker data in the PHIA surveys </a:t>
            </a:r>
          </a:p>
          <a:p>
            <a:r>
              <a:rPr lang="en-US" dirty="0" smtClean="0"/>
              <a:t>A PHIA Road Map for African Demographers, and why you should be on that road  </a:t>
            </a:r>
          </a:p>
          <a:p>
            <a:endParaRPr lang="en-US" dirty="0"/>
          </a:p>
        </p:txBody>
      </p:sp>
    </p:spTree>
    <p:extLst>
      <p:ext uri="{BB962C8B-B14F-4D97-AF65-F5344CB8AC3E}">
        <p14:creationId xmlns:p14="http://schemas.microsoft.com/office/powerpoint/2010/main" val="4197340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Freeform 158"/>
          <p:cNvSpPr>
            <a:spLocks/>
          </p:cNvSpPr>
          <p:nvPr/>
        </p:nvSpPr>
        <p:spPr bwMode="auto">
          <a:xfrm>
            <a:off x="4267200" y="3941763"/>
            <a:ext cx="800100" cy="819150"/>
          </a:xfrm>
          <a:custGeom>
            <a:avLst/>
            <a:gdLst>
              <a:gd name="T0" fmla="*/ 2147483647 w 504"/>
              <a:gd name="T1" fmla="*/ 2147483647 h 516"/>
              <a:gd name="T2" fmla="*/ 2147483647 w 504"/>
              <a:gd name="T3" fmla="*/ 2147483647 h 516"/>
              <a:gd name="T4" fmla="*/ 2147483647 w 504"/>
              <a:gd name="T5" fmla="*/ 2147483647 h 516"/>
              <a:gd name="T6" fmla="*/ 2147483647 w 504"/>
              <a:gd name="T7" fmla="*/ 2147483647 h 516"/>
              <a:gd name="T8" fmla="*/ 2147483647 w 504"/>
              <a:gd name="T9" fmla="*/ 2147483647 h 516"/>
              <a:gd name="T10" fmla="*/ 2147483647 w 504"/>
              <a:gd name="T11" fmla="*/ 2147483647 h 516"/>
              <a:gd name="T12" fmla="*/ 2147483647 w 504"/>
              <a:gd name="T13" fmla="*/ 2147483647 h 516"/>
              <a:gd name="T14" fmla="*/ 2147483647 w 504"/>
              <a:gd name="T15" fmla="*/ 2147483647 h 516"/>
              <a:gd name="T16" fmla="*/ 2147483647 w 504"/>
              <a:gd name="T17" fmla="*/ 2147483647 h 516"/>
              <a:gd name="T18" fmla="*/ 2147483647 w 504"/>
              <a:gd name="T19" fmla="*/ 2147483647 h 516"/>
              <a:gd name="T20" fmla="*/ 2147483647 w 504"/>
              <a:gd name="T21" fmla="*/ 2147483647 h 516"/>
              <a:gd name="T22" fmla="*/ 2147483647 w 504"/>
              <a:gd name="T23" fmla="*/ 2147483647 h 516"/>
              <a:gd name="T24" fmla="*/ 2147483647 w 504"/>
              <a:gd name="T25" fmla="*/ 2147483647 h 516"/>
              <a:gd name="T26" fmla="*/ 2147483647 w 504"/>
              <a:gd name="T27" fmla="*/ 2147483647 h 516"/>
              <a:gd name="T28" fmla="*/ 2147483647 w 504"/>
              <a:gd name="T29" fmla="*/ 2147483647 h 516"/>
              <a:gd name="T30" fmla="*/ 2147483647 w 504"/>
              <a:gd name="T31" fmla="*/ 2147483647 h 516"/>
              <a:gd name="T32" fmla="*/ 2147483647 w 504"/>
              <a:gd name="T33" fmla="*/ 2147483647 h 516"/>
              <a:gd name="T34" fmla="*/ 2147483647 w 504"/>
              <a:gd name="T35" fmla="*/ 2147483647 h 516"/>
              <a:gd name="T36" fmla="*/ 2147483647 w 504"/>
              <a:gd name="T37" fmla="*/ 2147483647 h 516"/>
              <a:gd name="T38" fmla="*/ 2147483647 w 504"/>
              <a:gd name="T39" fmla="*/ 2147483647 h 516"/>
              <a:gd name="T40" fmla="*/ 2147483647 w 504"/>
              <a:gd name="T41" fmla="*/ 2147483647 h 516"/>
              <a:gd name="T42" fmla="*/ 2147483647 w 504"/>
              <a:gd name="T43" fmla="*/ 2147483647 h 516"/>
              <a:gd name="T44" fmla="*/ 2147483647 w 504"/>
              <a:gd name="T45" fmla="*/ 2147483647 h 516"/>
              <a:gd name="T46" fmla="*/ 2147483647 w 504"/>
              <a:gd name="T47" fmla="*/ 2147483647 h 516"/>
              <a:gd name="T48" fmla="*/ 2147483647 w 504"/>
              <a:gd name="T49" fmla="*/ 2147483647 h 516"/>
              <a:gd name="T50" fmla="*/ 2147483647 w 504"/>
              <a:gd name="T51" fmla="*/ 2147483647 h 516"/>
              <a:gd name="T52" fmla="*/ 2147483647 w 504"/>
              <a:gd name="T53" fmla="*/ 2147483647 h 516"/>
              <a:gd name="T54" fmla="*/ 2147483647 w 504"/>
              <a:gd name="T55" fmla="*/ 2147483647 h 516"/>
              <a:gd name="T56" fmla="*/ 2147483647 w 504"/>
              <a:gd name="T57" fmla="*/ 2147483647 h 516"/>
              <a:gd name="T58" fmla="*/ 2147483647 w 504"/>
              <a:gd name="T59" fmla="*/ 2147483647 h 516"/>
              <a:gd name="T60" fmla="*/ 2147483647 w 504"/>
              <a:gd name="T61" fmla="*/ 2147483647 h 516"/>
              <a:gd name="T62" fmla="*/ 2147483647 w 504"/>
              <a:gd name="T63" fmla="*/ 2147483647 h 516"/>
              <a:gd name="T64" fmla="*/ 2147483647 w 504"/>
              <a:gd name="T65" fmla="*/ 2147483647 h 516"/>
              <a:gd name="T66" fmla="*/ 2147483647 w 504"/>
              <a:gd name="T67" fmla="*/ 2147483647 h 516"/>
              <a:gd name="T68" fmla="*/ 2147483647 w 504"/>
              <a:gd name="T69" fmla="*/ 2147483647 h 516"/>
              <a:gd name="T70" fmla="*/ 2147483647 w 504"/>
              <a:gd name="T71" fmla="*/ 2147483647 h 516"/>
              <a:gd name="T72" fmla="*/ 2147483647 w 504"/>
              <a:gd name="T73" fmla="*/ 2147483647 h 516"/>
              <a:gd name="T74" fmla="*/ 2147483647 w 504"/>
              <a:gd name="T75" fmla="*/ 2147483647 h 516"/>
              <a:gd name="T76" fmla="*/ 2147483647 w 504"/>
              <a:gd name="T77" fmla="*/ 2147483647 h 516"/>
              <a:gd name="T78" fmla="*/ 2147483647 w 504"/>
              <a:gd name="T79" fmla="*/ 2147483647 h 516"/>
              <a:gd name="T80" fmla="*/ 2147483647 w 504"/>
              <a:gd name="T81" fmla="*/ 2147483647 h 516"/>
              <a:gd name="T82" fmla="*/ 2147483647 w 504"/>
              <a:gd name="T83" fmla="*/ 2147483647 h 516"/>
              <a:gd name="T84" fmla="*/ 2147483647 w 504"/>
              <a:gd name="T85" fmla="*/ 2147483647 h 516"/>
              <a:gd name="T86" fmla="*/ 2147483647 w 504"/>
              <a:gd name="T87" fmla="*/ 2147483647 h 516"/>
              <a:gd name="T88" fmla="*/ 2147483647 w 504"/>
              <a:gd name="T89" fmla="*/ 2147483647 h 516"/>
              <a:gd name="T90" fmla="*/ 2147483647 w 504"/>
              <a:gd name="T91" fmla="*/ 2147483647 h 516"/>
              <a:gd name="T92" fmla="*/ 2147483647 w 504"/>
              <a:gd name="T93" fmla="*/ 2147483647 h 516"/>
              <a:gd name="T94" fmla="*/ 2147483647 w 504"/>
              <a:gd name="T95" fmla="*/ 2147483647 h 516"/>
              <a:gd name="T96" fmla="*/ 2147483647 w 504"/>
              <a:gd name="T97" fmla="*/ 2147483647 h 5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4"/>
              <a:gd name="T148" fmla="*/ 0 h 516"/>
              <a:gd name="T149" fmla="*/ 504 w 504"/>
              <a:gd name="T150" fmla="*/ 516 h 5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4" h="516">
                <a:moveTo>
                  <a:pt x="462" y="182"/>
                </a:moveTo>
                <a:lnTo>
                  <a:pt x="388" y="124"/>
                </a:lnTo>
                <a:lnTo>
                  <a:pt x="394" y="102"/>
                </a:lnTo>
                <a:lnTo>
                  <a:pt x="216" y="2"/>
                </a:lnTo>
                <a:lnTo>
                  <a:pt x="214" y="0"/>
                </a:lnTo>
                <a:lnTo>
                  <a:pt x="192" y="40"/>
                </a:lnTo>
                <a:lnTo>
                  <a:pt x="186" y="46"/>
                </a:lnTo>
                <a:lnTo>
                  <a:pt x="180" y="50"/>
                </a:lnTo>
                <a:lnTo>
                  <a:pt x="174" y="52"/>
                </a:lnTo>
                <a:lnTo>
                  <a:pt x="172" y="58"/>
                </a:lnTo>
                <a:lnTo>
                  <a:pt x="200" y="58"/>
                </a:lnTo>
                <a:lnTo>
                  <a:pt x="198" y="64"/>
                </a:lnTo>
                <a:lnTo>
                  <a:pt x="194" y="70"/>
                </a:lnTo>
                <a:lnTo>
                  <a:pt x="188" y="76"/>
                </a:lnTo>
                <a:lnTo>
                  <a:pt x="186" y="80"/>
                </a:lnTo>
                <a:lnTo>
                  <a:pt x="180" y="78"/>
                </a:lnTo>
                <a:lnTo>
                  <a:pt x="178" y="74"/>
                </a:lnTo>
                <a:lnTo>
                  <a:pt x="174" y="72"/>
                </a:lnTo>
                <a:lnTo>
                  <a:pt x="168" y="72"/>
                </a:lnTo>
                <a:lnTo>
                  <a:pt x="164" y="72"/>
                </a:lnTo>
                <a:lnTo>
                  <a:pt x="160" y="74"/>
                </a:lnTo>
                <a:lnTo>
                  <a:pt x="158" y="78"/>
                </a:lnTo>
                <a:lnTo>
                  <a:pt x="156" y="78"/>
                </a:lnTo>
                <a:lnTo>
                  <a:pt x="150" y="76"/>
                </a:lnTo>
                <a:lnTo>
                  <a:pt x="144" y="72"/>
                </a:lnTo>
                <a:lnTo>
                  <a:pt x="138" y="70"/>
                </a:lnTo>
                <a:lnTo>
                  <a:pt x="132" y="68"/>
                </a:lnTo>
                <a:lnTo>
                  <a:pt x="124" y="70"/>
                </a:lnTo>
                <a:lnTo>
                  <a:pt x="120" y="74"/>
                </a:lnTo>
                <a:lnTo>
                  <a:pt x="112" y="84"/>
                </a:lnTo>
                <a:lnTo>
                  <a:pt x="110" y="80"/>
                </a:lnTo>
                <a:lnTo>
                  <a:pt x="110" y="76"/>
                </a:lnTo>
                <a:lnTo>
                  <a:pt x="112" y="74"/>
                </a:lnTo>
                <a:lnTo>
                  <a:pt x="112" y="70"/>
                </a:lnTo>
                <a:lnTo>
                  <a:pt x="114" y="68"/>
                </a:lnTo>
                <a:lnTo>
                  <a:pt x="112" y="64"/>
                </a:lnTo>
                <a:lnTo>
                  <a:pt x="110" y="64"/>
                </a:lnTo>
                <a:lnTo>
                  <a:pt x="106" y="64"/>
                </a:lnTo>
                <a:lnTo>
                  <a:pt x="104" y="56"/>
                </a:lnTo>
                <a:lnTo>
                  <a:pt x="104" y="48"/>
                </a:lnTo>
                <a:lnTo>
                  <a:pt x="106" y="38"/>
                </a:lnTo>
                <a:lnTo>
                  <a:pt x="108" y="30"/>
                </a:lnTo>
                <a:lnTo>
                  <a:pt x="112" y="22"/>
                </a:lnTo>
                <a:lnTo>
                  <a:pt x="114" y="14"/>
                </a:lnTo>
                <a:lnTo>
                  <a:pt x="112" y="8"/>
                </a:lnTo>
                <a:lnTo>
                  <a:pt x="110" y="4"/>
                </a:lnTo>
                <a:lnTo>
                  <a:pt x="46" y="4"/>
                </a:lnTo>
                <a:lnTo>
                  <a:pt x="42" y="8"/>
                </a:lnTo>
                <a:lnTo>
                  <a:pt x="42" y="12"/>
                </a:lnTo>
                <a:lnTo>
                  <a:pt x="40" y="12"/>
                </a:lnTo>
                <a:lnTo>
                  <a:pt x="46" y="20"/>
                </a:lnTo>
                <a:lnTo>
                  <a:pt x="50" y="26"/>
                </a:lnTo>
                <a:lnTo>
                  <a:pt x="54" y="32"/>
                </a:lnTo>
                <a:lnTo>
                  <a:pt x="56" y="42"/>
                </a:lnTo>
                <a:lnTo>
                  <a:pt x="58" y="46"/>
                </a:lnTo>
                <a:lnTo>
                  <a:pt x="60" y="50"/>
                </a:lnTo>
                <a:lnTo>
                  <a:pt x="62" y="52"/>
                </a:lnTo>
                <a:lnTo>
                  <a:pt x="62" y="56"/>
                </a:lnTo>
                <a:lnTo>
                  <a:pt x="62" y="62"/>
                </a:lnTo>
                <a:lnTo>
                  <a:pt x="60" y="68"/>
                </a:lnTo>
                <a:lnTo>
                  <a:pt x="56" y="72"/>
                </a:lnTo>
                <a:lnTo>
                  <a:pt x="52" y="74"/>
                </a:lnTo>
                <a:lnTo>
                  <a:pt x="38" y="74"/>
                </a:lnTo>
                <a:lnTo>
                  <a:pt x="40" y="72"/>
                </a:lnTo>
                <a:lnTo>
                  <a:pt x="44" y="76"/>
                </a:lnTo>
                <a:lnTo>
                  <a:pt x="44" y="80"/>
                </a:lnTo>
                <a:lnTo>
                  <a:pt x="46" y="90"/>
                </a:lnTo>
                <a:lnTo>
                  <a:pt x="46" y="94"/>
                </a:lnTo>
                <a:lnTo>
                  <a:pt x="48" y="98"/>
                </a:lnTo>
                <a:lnTo>
                  <a:pt x="52" y="102"/>
                </a:lnTo>
                <a:lnTo>
                  <a:pt x="60" y="102"/>
                </a:lnTo>
                <a:lnTo>
                  <a:pt x="60" y="106"/>
                </a:lnTo>
                <a:lnTo>
                  <a:pt x="56" y="104"/>
                </a:lnTo>
                <a:lnTo>
                  <a:pt x="58" y="106"/>
                </a:lnTo>
                <a:lnTo>
                  <a:pt x="60" y="110"/>
                </a:lnTo>
                <a:lnTo>
                  <a:pt x="58" y="114"/>
                </a:lnTo>
                <a:lnTo>
                  <a:pt x="56" y="118"/>
                </a:lnTo>
                <a:lnTo>
                  <a:pt x="48" y="126"/>
                </a:lnTo>
                <a:lnTo>
                  <a:pt x="38" y="134"/>
                </a:lnTo>
                <a:lnTo>
                  <a:pt x="36" y="138"/>
                </a:lnTo>
                <a:lnTo>
                  <a:pt x="34" y="144"/>
                </a:lnTo>
                <a:lnTo>
                  <a:pt x="30" y="152"/>
                </a:lnTo>
                <a:lnTo>
                  <a:pt x="24" y="162"/>
                </a:lnTo>
                <a:lnTo>
                  <a:pt x="16" y="170"/>
                </a:lnTo>
                <a:lnTo>
                  <a:pt x="12" y="174"/>
                </a:lnTo>
                <a:lnTo>
                  <a:pt x="6" y="174"/>
                </a:lnTo>
                <a:lnTo>
                  <a:pt x="0" y="174"/>
                </a:lnTo>
                <a:lnTo>
                  <a:pt x="4" y="188"/>
                </a:lnTo>
                <a:lnTo>
                  <a:pt x="8" y="202"/>
                </a:lnTo>
                <a:lnTo>
                  <a:pt x="10" y="214"/>
                </a:lnTo>
                <a:lnTo>
                  <a:pt x="10" y="222"/>
                </a:lnTo>
                <a:lnTo>
                  <a:pt x="10" y="230"/>
                </a:lnTo>
                <a:lnTo>
                  <a:pt x="12" y="232"/>
                </a:lnTo>
                <a:lnTo>
                  <a:pt x="18" y="236"/>
                </a:lnTo>
                <a:lnTo>
                  <a:pt x="14" y="242"/>
                </a:lnTo>
                <a:lnTo>
                  <a:pt x="12" y="248"/>
                </a:lnTo>
                <a:lnTo>
                  <a:pt x="10" y="252"/>
                </a:lnTo>
                <a:lnTo>
                  <a:pt x="8" y="258"/>
                </a:lnTo>
                <a:lnTo>
                  <a:pt x="8" y="262"/>
                </a:lnTo>
                <a:lnTo>
                  <a:pt x="10" y="264"/>
                </a:lnTo>
                <a:lnTo>
                  <a:pt x="18" y="270"/>
                </a:lnTo>
                <a:lnTo>
                  <a:pt x="24" y="272"/>
                </a:lnTo>
                <a:lnTo>
                  <a:pt x="30" y="276"/>
                </a:lnTo>
                <a:lnTo>
                  <a:pt x="38" y="286"/>
                </a:lnTo>
                <a:lnTo>
                  <a:pt x="42" y="294"/>
                </a:lnTo>
                <a:lnTo>
                  <a:pt x="44" y="304"/>
                </a:lnTo>
                <a:lnTo>
                  <a:pt x="48" y="314"/>
                </a:lnTo>
                <a:lnTo>
                  <a:pt x="56" y="334"/>
                </a:lnTo>
                <a:lnTo>
                  <a:pt x="64" y="354"/>
                </a:lnTo>
                <a:lnTo>
                  <a:pt x="68" y="360"/>
                </a:lnTo>
                <a:lnTo>
                  <a:pt x="74" y="366"/>
                </a:lnTo>
                <a:lnTo>
                  <a:pt x="76" y="372"/>
                </a:lnTo>
                <a:lnTo>
                  <a:pt x="78" y="380"/>
                </a:lnTo>
                <a:lnTo>
                  <a:pt x="84" y="378"/>
                </a:lnTo>
                <a:lnTo>
                  <a:pt x="88" y="378"/>
                </a:lnTo>
                <a:lnTo>
                  <a:pt x="94" y="384"/>
                </a:lnTo>
                <a:lnTo>
                  <a:pt x="100" y="390"/>
                </a:lnTo>
                <a:lnTo>
                  <a:pt x="118" y="396"/>
                </a:lnTo>
                <a:lnTo>
                  <a:pt x="134" y="402"/>
                </a:lnTo>
                <a:lnTo>
                  <a:pt x="152" y="410"/>
                </a:lnTo>
                <a:lnTo>
                  <a:pt x="168" y="418"/>
                </a:lnTo>
                <a:lnTo>
                  <a:pt x="176" y="420"/>
                </a:lnTo>
                <a:lnTo>
                  <a:pt x="184" y="422"/>
                </a:lnTo>
                <a:lnTo>
                  <a:pt x="194" y="422"/>
                </a:lnTo>
                <a:lnTo>
                  <a:pt x="204" y="420"/>
                </a:lnTo>
                <a:lnTo>
                  <a:pt x="208" y="420"/>
                </a:lnTo>
                <a:lnTo>
                  <a:pt x="218" y="428"/>
                </a:lnTo>
                <a:lnTo>
                  <a:pt x="224" y="436"/>
                </a:lnTo>
                <a:lnTo>
                  <a:pt x="234" y="458"/>
                </a:lnTo>
                <a:lnTo>
                  <a:pt x="234" y="480"/>
                </a:lnTo>
                <a:lnTo>
                  <a:pt x="236" y="490"/>
                </a:lnTo>
                <a:lnTo>
                  <a:pt x="236" y="500"/>
                </a:lnTo>
                <a:lnTo>
                  <a:pt x="238" y="504"/>
                </a:lnTo>
                <a:lnTo>
                  <a:pt x="240" y="508"/>
                </a:lnTo>
                <a:lnTo>
                  <a:pt x="246" y="516"/>
                </a:lnTo>
                <a:lnTo>
                  <a:pt x="268" y="508"/>
                </a:lnTo>
                <a:lnTo>
                  <a:pt x="280" y="504"/>
                </a:lnTo>
                <a:lnTo>
                  <a:pt x="288" y="502"/>
                </a:lnTo>
                <a:lnTo>
                  <a:pt x="294" y="504"/>
                </a:lnTo>
                <a:lnTo>
                  <a:pt x="300" y="506"/>
                </a:lnTo>
                <a:lnTo>
                  <a:pt x="308" y="512"/>
                </a:lnTo>
                <a:lnTo>
                  <a:pt x="326" y="516"/>
                </a:lnTo>
                <a:lnTo>
                  <a:pt x="344" y="516"/>
                </a:lnTo>
                <a:lnTo>
                  <a:pt x="352" y="516"/>
                </a:lnTo>
                <a:lnTo>
                  <a:pt x="360" y="514"/>
                </a:lnTo>
                <a:lnTo>
                  <a:pt x="374" y="506"/>
                </a:lnTo>
                <a:lnTo>
                  <a:pt x="386" y="500"/>
                </a:lnTo>
                <a:lnTo>
                  <a:pt x="392" y="498"/>
                </a:lnTo>
                <a:lnTo>
                  <a:pt x="398" y="498"/>
                </a:lnTo>
                <a:lnTo>
                  <a:pt x="416" y="498"/>
                </a:lnTo>
                <a:lnTo>
                  <a:pt x="428" y="496"/>
                </a:lnTo>
                <a:lnTo>
                  <a:pt x="440" y="494"/>
                </a:lnTo>
                <a:lnTo>
                  <a:pt x="454" y="488"/>
                </a:lnTo>
                <a:lnTo>
                  <a:pt x="466" y="484"/>
                </a:lnTo>
                <a:lnTo>
                  <a:pt x="480" y="476"/>
                </a:lnTo>
                <a:lnTo>
                  <a:pt x="490" y="468"/>
                </a:lnTo>
                <a:lnTo>
                  <a:pt x="498" y="460"/>
                </a:lnTo>
                <a:lnTo>
                  <a:pt x="504" y="452"/>
                </a:lnTo>
                <a:lnTo>
                  <a:pt x="498" y="452"/>
                </a:lnTo>
                <a:lnTo>
                  <a:pt x="492" y="448"/>
                </a:lnTo>
                <a:lnTo>
                  <a:pt x="488" y="442"/>
                </a:lnTo>
                <a:lnTo>
                  <a:pt x="484" y="436"/>
                </a:lnTo>
                <a:lnTo>
                  <a:pt x="480" y="422"/>
                </a:lnTo>
                <a:lnTo>
                  <a:pt x="478" y="408"/>
                </a:lnTo>
                <a:lnTo>
                  <a:pt x="476" y="398"/>
                </a:lnTo>
                <a:lnTo>
                  <a:pt x="472" y="388"/>
                </a:lnTo>
                <a:lnTo>
                  <a:pt x="468" y="378"/>
                </a:lnTo>
                <a:lnTo>
                  <a:pt x="466" y="368"/>
                </a:lnTo>
                <a:lnTo>
                  <a:pt x="466" y="362"/>
                </a:lnTo>
                <a:lnTo>
                  <a:pt x="468" y="356"/>
                </a:lnTo>
                <a:lnTo>
                  <a:pt x="470" y="350"/>
                </a:lnTo>
                <a:lnTo>
                  <a:pt x="470" y="344"/>
                </a:lnTo>
                <a:lnTo>
                  <a:pt x="470" y="336"/>
                </a:lnTo>
                <a:lnTo>
                  <a:pt x="468" y="332"/>
                </a:lnTo>
                <a:lnTo>
                  <a:pt x="466" y="328"/>
                </a:lnTo>
                <a:lnTo>
                  <a:pt x="466" y="322"/>
                </a:lnTo>
                <a:lnTo>
                  <a:pt x="466" y="318"/>
                </a:lnTo>
                <a:lnTo>
                  <a:pt x="468" y="314"/>
                </a:lnTo>
                <a:lnTo>
                  <a:pt x="472" y="310"/>
                </a:lnTo>
                <a:lnTo>
                  <a:pt x="476" y="306"/>
                </a:lnTo>
                <a:lnTo>
                  <a:pt x="478" y="300"/>
                </a:lnTo>
                <a:lnTo>
                  <a:pt x="478" y="294"/>
                </a:lnTo>
                <a:lnTo>
                  <a:pt x="478" y="290"/>
                </a:lnTo>
                <a:lnTo>
                  <a:pt x="474" y="286"/>
                </a:lnTo>
                <a:lnTo>
                  <a:pt x="470" y="282"/>
                </a:lnTo>
                <a:lnTo>
                  <a:pt x="458" y="274"/>
                </a:lnTo>
                <a:lnTo>
                  <a:pt x="452" y="270"/>
                </a:lnTo>
                <a:lnTo>
                  <a:pt x="448" y="264"/>
                </a:lnTo>
                <a:lnTo>
                  <a:pt x="446" y="258"/>
                </a:lnTo>
                <a:lnTo>
                  <a:pt x="444" y="248"/>
                </a:lnTo>
                <a:lnTo>
                  <a:pt x="444" y="240"/>
                </a:lnTo>
                <a:lnTo>
                  <a:pt x="448" y="230"/>
                </a:lnTo>
                <a:lnTo>
                  <a:pt x="454" y="216"/>
                </a:lnTo>
                <a:lnTo>
                  <a:pt x="460" y="200"/>
                </a:lnTo>
                <a:lnTo>
                  <a:pt x="462" y="190"/>
                </a:lnTo>
                <a:lnTo>
                  <a:pt x="462" y="184"/>
                </a:lnTo>
              </a:path>
            </a:pathLst>
          </a:custGeom>
          <a:solidFill>
            <a:schemeClr val="accent6">
              <a:lumMod val="75000"/>
            </a:schemeClr>
          </a:solidFill>
          <a:ln w="6350">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charset="0"/>
              <a:ea typeface="ＭＳ Ｐゴシック" charset="0"/>
            </a:endParaRPr>
          </a:p>
        </p:txBody>
      </p:sp>
      <p:grpSp>
        <p:nvGrpSpPr>
          <p:cNvPr id="2" name="Group 148"/>
          <p:cNvGrpSpPr>
            <a:grpSpLocks/>
          </p:cNvGrpSpPr>
          <p:nvPr/>
        </p:nvGrpSpPr>
        <p:grpSpPr bwMode="auto">
          <a:xfrm>
            <a:off x="4229100" y="3840163"/>
            <a:ext cx="441325" cy="1133475"/>
            <a:chOff x="3514" y="2190"/>
            <a:chExt cx="278" cy="714"/>
          </a:xfrm>
          <a:solidFill>
            <a:schemeClr val="accent1"/>
          </a:solidFill>
        </p:grpSpPr>
        <p:sp>
          <p:nvSpPr>
            <p:cNvPr id="13436" name="Freeform 149"/>
            <p:cNvSpPr>
              <a:spLocks/>
            </p:cNvSpPr>
            <p:nvPr/>
          </p:nvSpPr>
          <p:spPr bwMode="auto">
            <a:xfrm>
              <a:off x="3514" y="2400"/>
              <a:ext cx="102" cy="234"/>
            </a:xfrm>
            <a:custGeom>
              <a:avLst/>
              <a:gdLst>
                <a:gd name="T0" fmla="*/ 10 w 102"/>
                <a:gd name="T1" fmla="*/ 8 h 234"/>
                <a:gd name="T2" fmla="*/ 16 w 102"/>
                <a:gd name="T3" fmla="*/ 12 h 234"/>
                <a:gd name="T4" fmla="*/ 20 w 102"/>
                <a:gd name="T5" fmla="*/ 18 h 234"/>
                <a:gd name="T6" fmla="*/ 26 w 102"/>
                <a:gd name="T7" fmla="*/ 30 h 234"/>
                <a:gd name="T8" fmla="*/ 32 w 102"/>
                <a:gd name="T9" fmla="*/ 56 h 234"/>
                <a:gd name="T10" fmla="*/ 34 w 102"/>
                <a:gd name="T11" fmla="*/ 68 h 234"/>
                <a:gd name="T12" fmla="*/ 34 w 102"/>
                <a:gd name="T13" fmla="*/ 78 h 234"/>
                <a:gd name="T14" fmla="*/ 34 w 102"/>
                <a:gd name="T15" fmla="*/ 84 h 234"/>
                <a:gd name="T16" fmla="*/ 38 w 102"/>
                <a:gd name="T17" fmla="*/ 86 h 234"/>
                <a:gd name="T18" fmla="*/ 42 w 102"/>
                <a:gd name="T19" fmla="*/ 90 h 234"/>
                <a:gd name="T20" fmla="*/ 40 w 102"/>
                <a:gd name="T21" fmla="*/ 96 h 234"/>
                <a:gd name="T22" fmla="*/ 36 w 102"/>
                <a:gd name="T23" fmla="*/ 102 h 234"/>
                <a:gd name="T24" fmla="*/ 34 w 102"/>
                <a:gd name="T25" fmla="*/ 106 h 234"/>
                <a:gd name="T26" fmla="*/ 32 w 102"/>
                <a:gd name="T27" fmla="*/ 112 h 234"/>
                <a:gd name="T28" fmla="*/ 34 w 102"/>
                <a:gd name="T29" fmla="*/ 116 h 234"/>
                <a:gd name="T30" fmla="*/ 36 w 102"/>
                <a:gd name="T31" fmla="*/ 118 h 234"/>
                <a:gd name="T32" fmla="*/ 42 w 102"/>
                <a:gd name="T33" fmla="*/ 124 h 234"/>
                <a:gd name="T34" fmla="*/ 50 w 102"/>
                <a:gd name="T35" fmla="*/ 128 h 234"/>
                <a:gd name="T36" fmla="*/ 54 w 102"/>
                <a:gd name="T37" fmla="*/ 130 h 234"/>
                <a:gd name="T38" fmla="*/ 62 w 102"/>
                <a:gd name="T39" fmla="*/ 140 h 234"/>
                <a:gd name="T40" fmla="*/ 66 w 102"/>
                <a:gd name="T41" fmla="*/ 148 h 234"/>
                <a:gd name="T42" fmla="*/ 68 w 102"/>
                <a:gd name="T43" fmla="*/ 158 h 234"/>
                <a:gd name="T44" fmla="*/ 72 w 102"/>
                <a:gd name="T45" fmla="*/ 168 h 234"/>
                <a:gd name="T46" fmla="*/ 80 w 102"/>
                <a:gd name="T47" fmla="*/ 188 h 234"/>
                <a:gd name="T48" fmla="*/ 88 w 102"/>
                <a:gd name="T49" fmla="*/ 208 h 234"/>
                <a:gd name="T50" fmla="*/ 92 w 102"/>
                <a:gd name="T51" fmla="*/ 216 h 234"/>
                <a:gd name="T52" fmla="*/ 98 w 102"/>
                <a:gd name="T53" fmla="*/ 220 h 234"/>
                <a:gd name="T54" fmla="*/ 102 w 102"/>
                <a:gd name="T55" fmla="*/ 226 h 234"/>
                <a:gd name="T56" fmla="*/ 102 w 102"/>
                <a:gd name="T57" fmla="*/ 234 h 234"/>
                <a:gd name="T58" fmla="*/ 98 w 102"/>
                <a:gd name="T59" fmla="*/ 234 h 234"/>
                <a:gd name="T60" fmla="*/ 92 w 102"/>
                <a:gd name="T61" fmla="*/ 230 h 234"/>
                <a:gd name="T62" fmla="*/ 80 w 102"/>
                <a:gd name="T63" fmla="*/ 216 h 234"/>
                <a:gd name="T64" fmla="*/ 76 w 102"/>
                <a:gd name="T65" fmla="*/ 210 h 234"/>
                <a:gd name="T66" fmla="*/ 70 w 102"/>
                <a:gd name="T67" fmla="*/ 206 h 234"/>
                <a:gd name="T68" fmla="*/ 62 w 102"/>
                <a:gd name="T69" fmla="*/ 198 h 234"/>
                <a:gd name="T70" fmla="*/ 58 w 102"/>
                <a:gd name="T71" fmla="*/ 190 h 234"/>
                <a:gd name="T72" fmla="*/ 54 w 102"/>
                <a:gd name="T73" fmla="*/ 180 h 234"/>
                <a:gd name="T74" fmla="*/ 50 w 102"/>
                <a:gd name="T75" fmla="*/ 170 h 234"/>
                <a:gd name="T76" fmla="*/ 46 w 102"/>
                <a:gd name="T77" fmla="*/ 164 h 234"/>
                <a:gd name="T78" fmla="*/ 40 w 102"/>
                <a:gd name="T79" fmla="*/ 158 h 234"/>
                <a:gd name="T80" fmla="*/ 26 w 102"/>
                <a:gd name="T81" fmla="*/ 148 h 234"/>
                <a:gd name="T82" fmla="*/ 22 w 102"/>
                <a:gd name="T83" fmla="*/ 140 h 234"/>
                <a:gd name="T84" fmla="*/ 16 w 102"/>
                <a:gd name="T85" fmla="*/ 128 h 234"/>
                <a:gd name="T86" fmla="*/ 10 w 102"/>
                <a:gd name="T87" fmla="*/ 116 h 234"/>
                <a:gd name="T88" fmla="*/ 10 w 102"/>
                <a:gd name="T89" fmla="*/ 106 h 234"/>
                <a:gd name="T90" fmla="*/ 10 w 102"/>
                <a:gd name="T91" fmla="*/ 90 h 234"/>
                <a:gd name="T92" fmla="*/ 8 w 102"/>
                <a:gd name="T93" fmla="*/ 82 h 234"/>
                <a:gd name="T94" fmla="*/ 4 w 102"/>
                <a:gd name="T95" fmla="*/ 72 h 234"/>
                <a:gd name="T96" fmla="*/ 2 w 102"/>
                <a:gd name="T97" fmla="*/ 62 h 234"/>
                <a:gd name="T98" fmla="*/ 0 w 102"/>
                <a:gd name="T99" fmla="*/ 50 h 234"/>
                <a:gd name="T100" fmla="*/ 2 w 102"/>
                <a:gd name="T101" fmla="*/ 36 h 234"/>
                <a:gd name="T102" fmla="*/ 4 w 102"/>
                <a:gd name="T103" fmla="*/ 26 h 234"/>
                <a:gd name="T104" fmla="*/ 2 w 102"/>
                <a:gd name="T105" fmla="*/ 16 h 234"/>
                <a:gd name="T106" fmla="*/ 0 w 102"/>
                <a:gd name="T107" fmla="*/ 8 h 234"/>
                <a:gd name="T108" fmla="*/ 0 w 102"/>
                <a:gd name="T109" fmla="*/ 0 h 234"/>
                <a:gd name="T110" fmla="*/ 6 w 102"/>
                <a:gd name="T111" fmla="*/ 0 h 234"/>
                <a:gd name="T112" fmla="*/ 8 w 102"/>
                <a:gd name="T113" fmla="*/ 4 h 234"/>
                <a:gd name="T114" fmla="*/ 8 w 102"/>
                <a:gd name="T115" fmla="*/ 8 h 234"/>
                <a:gd name="T116" fmla="*/ 10 w 102"/>
                <a:gd name="T117" fmla="*/ 8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2"/>
                <a:gd name="T178" fmla="*/ 0 h 234"/>
                <a:gd name="T179" fmla="*/ 102 w 102"/>
                <a:gd name="T180" fmla="*/ 234 h 23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2" h="234">
                  <a:moveTo>
                    <a:pt x="10" y="8"/>
                  </a:moveTo>
                  <a:lnTo>
                    <a:pt x="16" y="12"/>
                  </a:lnTo>
                  <a:lnTo>
                    <a:pt x="20" y="18"/>
                  </a:lnTo>
                  <a:lnTo>
                    <a:pt x="26" y="30"/>
                  </a:lnTo>
                  <a:lnTo>
                    <a:pt x="32" y="56"/>
                  </a:lnTo>
                  <a:lnTo>
                    <a:pt x="34" y="68"/>
                  </a:lnTo>
                  <a:lnTo>
                    <a:pt x="34" y="78"/>
                  </a:lnTo>
                  <a:lnTo>
                    <a:pt x="34" y="84"/>
                  </a:lnTo>
                  <a:lnTo>
                    <a:pt x="38" y="86"/>
                  </a:lnTo>
                  <a:lnTo>
                    <a:pt x="42" y="90"/>
                  </a:lnTo>
                  <a:lnTo>
                    <a:pt x="40" y="96"/>
                  </a:lnTo>
                  <a:lnTo>
                    <a:pt x="36" y="102"/>
                  </a:lnTo>
                  <a:lnTo>
                    <a:pt x="34" y="106"/>
                  </a:lnTo>
                  <a:lnTo>
                    <a:pt x="32" y="112"/>
                  </a:lnTo>
                  <a:lnTo>
                    <a:pt x="34" y="116"/>
                  </a:lnTo>
                  <a:lnTo>
                    <a:pt x="36" y="118"/>
                  </a:lnTo>
                  <a:lnTo>
                    <a:pt x="42" y="124"/>
                  </a:lnTo>
                  <a:lnTo>
                    <a:pt x="50" y="128"/>
                  </a:lnTo>
                  <a:lnTo>
                    <a:pt x="54" y="130"/>
                  </a:lnTo>
                  <a:lnTo>
                    <a:pt x="62" y="140"/>
                  </a:lnTo>
                  <a:lnTo>
                    <a:pt x="66" y="148"/>
                  </a:lnTo>
                  <a:lnTo>
                    <a:pt x="68" y="158"/>
                  </a:lnTo>
                  <a:lnTo>
                    <a:pt x="72" y="168"/>
                  </a:lnTo>
                  <a:lnTo>
                    <a:pt x="80" y="188"/>
                  </a:lnTo>
                  <a:lnTo>
                    <a:pt x="88" y="208"/>
                  </a:lnTo>
                  <a:lnTo>
                    <a:pt x="92" y="216"/>
                  </a:lnTo>
                  <a:lnTo>
                    <a:pt x="98" y="220"/>
                  </a:lnTo>
                  <a:lnTo>
                    <a:pt x="102" y="226"/>
                  </a:lnTo>
                  <a:lnTo>
                    <a:pt x="102" y="234"/>
                  </a:lnTo>
                  <a:lnTo>
                    <a:pt x="98" y="234"/>
                  </a:lnTo>
                  <a:lnTo>
                    <a:pt x="92" y="230"/>
                  </a:lnTo>
                  <a:lnTo>
                    <a:pt x="80" y="216"/>
                  </a:lnTo>
                  <a:lnTo>
                    <a:pt x="76" y="210"/>
                  </a:lnTo>
                  <a:lnTo>
                    <a:pt x="70" y="206"/>
                  </a:lnTo>
                  <a:lnTo>
                    <a:pt x="62" y="198"/>
                  </a:lnTo>
                  <a:lnTo>
                    <a:pt x="58" y="190"/>
                  </a:lnTo>
                  <a:lnTo>
                    <a:pt x="54" y="180"/>
                  </a:lnTo>
                  <a:lnTo>
                    <a:pt x="50" y="170"/>
                  </a:lnTo>
                  <a:lnTo>
                    <a:pt x="46" y="164"/>
                  </a:lnTo>
                  <a:lnTo>
                    <a:pt x="40" y="158"/>
                  </a:lnTo>
                  <a:lnTo>
                    <a:pt x="26" y="148"/>
                  </a:lnTo>
                  <a:lnTo>
                    <a:pt x="22" y="140"/>
                  </a:lnTo>
                  <a:lnTo>
                    <a:pt x="16" y="128"/>
                  </a:lnTo>
                  <a:lnTo>
                    <a:pt x="10" y="116"/>
                  </a:lnTo>
                  <a:lnTo>
                    <a:pt x="10" y="106"/>
                  </a:lnTo>
                  <a:lnTo>
                    <a:pt x="10" y="90"/>
                  </a:lnTo>
                  <a:lnTo>
                    <a:pt x="8" y="82"/>
                  </a:lnTo>
                  <a:lnTo>
                    <a:pt x="4" y="72"/>
                  </a:lnTo>
                  <a:lnTo>
                    <a:pt x="2" y="62"/>
                  </a:lnTo>
                  <a:lnTo>
                    <a:pt x="0" y="50"/>
                  </a:lnTo>
                  <a:lnTo>
                    <a:pt x="2" y="36"/>
                  </a:lnTo>
                  <a:lnTo>
                    <a:pt x="4" y="26"/>
                  </a:lnTo>
                  <a:lnTo>
                    <a:pt x="2" y="16"/>
                  </a:lnTo>
                  <a:lnTo>
                    <a:pt x="0" y="8"/>
                  </a:lnTo>
                  <a:lnTo>
                    <a:pt x="0" y="0"/>
                  </a:lnTo>
                  <a:lnTo>
                    <a:pt x="6" y="0"/>
                  </a:lnTo>
                  <a:lnTo>
                    <a:pt x="8" y="4"/>
                  </a:lnTo>
                  <a:lnTo>
                    <a:pt x="8" y="8"/>
                  </a:lnTo>
                  <a:lnTo>
                    <a:pt x="10" y="8"/>
                  </a:lnTo>
                  <a:close/>
                </a:path>
              </a:pathLst>
            </a:custGeom>
            <a:grpFill/>
            <a:ln w="6350">
              <a:solidFill>
                <a:schemeClr val="tx1"/>
              </a:solidFill>
              <a:round/>
              <a:headEnd/>
              <a:tailEnd/>
            </a:ln>
          </p:spPr>
          <p:txBody>
            <a:bodyPr/>
            <a:lstStyle/>
            <a:p>
              <a:pPr defTabSz="457200" fontAlgn="base">
                <a:spcBef>
                  <a:spcPct val="0"/>
                </a:spcBef>
                <a:spcAft>
                  <a:spcPct val="0"/>
                </a:spcAft>
                <a:defRPr/>
              </a:pPr>
              <a:endParaRPr lang="en-US">
                <a:solidFill>
                  <a:prstClr val="black"/>
                </a:solidFill>
                <a:latin typeface="Arial Narrow"/>
                <a:ea typeface="ＭＳ Ｐゴシック" charset="0"/>
                <a:cs typeface="Arial Narrow"/>
              </a:endParaRPr>
            </a:p>
          </p:txBody>
        </p:sp>
        <p:sp>
          <p:nvSpPr>
            <p:cNvPr id="13437" name="Freeform 150"/>
            <p:cNvSpPr>
              <a:spLocks/>
            </p:cNvSpPr>
            <p:nvPr/>
          </p:nvSpPr>
          <p:spPr bwMode="auto">
            <a:xfrm>
              <a:off x="3742" y="2674"/>
              <a:ext cx="50" cy="230"/>
            </a:xfrm>
            <a:custGeom>
              <a:avLst/>
              <a:gdLst>
                <a:gd name="T0" fmla="*/ 8 w 50"/>
                <a:gd name="T1" fmla="*/ 34 h 230"/>
                <a:gd name="T2" fmla="*/ 6 w 50"/>
                <a:gd name="T3" fmla="*/ 34 h 230"/>
                <a:gd name="T4" fmla="*/ 6 w 50"/>
                <a:gd name="T5" fmla="*/ 32 h 230"/>
                <a:gd name="T6" fmla="*/ 6 w 50"/>
                <a:gd name="T7" fmla="*/ 30 h 230"/>
                <a:gd name="T8" fmla="*/ 2 w 50"/>
                <a:gd name="T9" fmla="*/ 16 h 230"/>
                <a:gd name="T10" fmla="*/ 0 w 50"/>
                <a:gd name="T11" fmla="*/ 0 h 230"/>
                <a:gd name="T12" fmla="*/ 4 w 50"/>
                <a:gd name="T13" fmla="*/ 0 h 230"/>
                <a:gd name="T14" fmla="*/ 14 w 50"/>
                <a:gd name="T15" fmla="*/ 8 h 230"/>
                <a:gd name="T16" fmla="*/ 20 w 50"/>
                <a:gd name="T17" fmla="*/ 16 h 230"/>
                <a:gd name="T18" fmla="*/ 30 w 50"/>
                <a:gd name="T19" fmla="*/ 38 h 230"/>
                <a:gd name="T20" fmla="*/ 30 w 50"/>
                <a:gd name="T21" fmla="*/ 60 h 230"/>
                <a:gd name="T22" fmla="*/ 32 w 50"/>
                <a:gd name="T23" fmla="*/ 70 h 230"/>
                <a:gd name="T24" fmla="*/ 32 w 50"/>
                <a:gd name="T25" fmla="*/ 80 h 230"/>
                <a:gd name="T26" fmla="*/ 34 w 50"/>
                <a:gd name="T27" fmla="*/ 86 h 230"/>
                <a:gd name="T28" fmla="*/ 38 w 50"/>
                <a:gd name="T29" fmla="*/ 92 h 230"/>
                <a:gd name="T30" fmla="*/ 44 w 50"/>
                <a:gd name="T31" fmla="*/ 98 h 230"/>
                <a:gd name="T32" fmla="*/ 46 w 50"/>
                <a:gd name="T33" fmla="*/ 104 h 230"/>
                <a:gd name="T34" fmla="*/ 44 w 50"/>
                <a:gd name="T35" fmla="*/ 112 h 230"/>
                <a:gd name="T36" fmla="*/ 40 w 50"/>
                <a:gd name="T37" fmla="*/ 118 h 230"/>
                <a:gd name="T38" fmla="*/ 34 w 50"/>
                <a:gd name="T39" fmla="*/ 130 h 230"/>
                <a:gd name="T40" fmla="*/ 32 w 50"/>
                <a:gd name="T41" fmla="*/ 136 h 230"/>
                <a:gd name="T42" fmla="*/ 32 w 50"/>
                <a:gd name="T43" fmla="*/ 144 h 230"/>
                <a:gd name="T44" fmla="*/ 34 w 50"/>
                <a:gd name="T45" fmla="*/ 158 h 230"/>
                <a:gd name="T46" fmla="*/ 34 w 50"/>
                <a:gd name="T47" fmla="*/ 184 h 230"/>
                <a:gd name="T48" fmla="*/ 36 w 50"/>
                <a:gd name="T49" fmla="*/ 190 h 230"/>
                <a:gd name="T50" fmla="*/ 36 w 50"/>
                <a:gd name="T51" fmla="*/ 196 h 230"/>
                <a:gd name="T52" fmla="*/ 42 w 50"/>
                <a:gd name="T53" fmla="*/ 204 h 230"/>
                <a:gd name="T54" fmla="*/ 48 w 50"/>
                <a:gd name="T55" fmla="*/ 210 h 230"/>
                <a:gd name="T56" fmla="*/ 50 w 50"/>
                <a:gd name="T57" fmla="*/ 214 h 230"/>
                <a:gd name="T58" fmla="*/ 50 w 50"/>
                <a:gd name="T59" fmla="*/ 220 h 230"/>
                <a:gd name="T60" fmla="*/ 48 w 50"/>
                <a:gd name="T61" fmla="*/ 226 h 230"/>
                <a:gd name="T62" fmla="*/ 48 w 50"/>
                <a:gd name="T63" fmla="*/ 228 h 230"/>
                <a:gd name="T64" fmla="*/ 50 w 50"/>
                <a:gd name="T65" fmla="*/ 230 h 230"/>
                <a:gd name="T66" fmla="*/ 36 w 50"/>
                <a:gd name="T67" fmla="*/ 222 h 230"/>
                <a:gd name="T68" fmla="*/ 32 w 50"/>
                <a:gd name="T69" fmla="*/ 226 h 230"/>
                <a:gd name="T70" fmla="*/ 32 w 50"/>
                <a:gd name="T71" fmla="*/ 230 h 230"/>
                <a:gd name="T72" fmla="*/ 28 w 50"/>
                <a:gd name="T73" fmla="*/ 230 h 230"/>
                <a:gd name="T74" fmla="*/ 24 w 50"/>
                <a:gd name="T75" fmla="*/ 226 h 230"/>
                <a:gd name="T76" fmla="*/ 22 w 50"/>
                <a:gd name="T77" fmla="*/ 222 h 230"/>
                <a:gd name="T78" fmla="*/ 20 w 50"/>
                <a:gd name="T79" fmla="*/ 218 h 230"/>
                <a:gd name="T80" fmla="*/ 22 w 50"/>
                <a:gd name="T81" fmla="*/ 212 h 230"/>
                <a:gd name="T82" fmla="*/ 24 w 50"/>
                <a:gd name="T83" fmla="*/ 206 h 230"/>
                <a:gd name="T84" fmla="*/ 22 w 50"/>
                <a:gd name="T85" fmla="*/ 204 h 230"/>
                <a:gd name="T86" fmla="*/ 22 w 50"/>
                <a:gd name="T87" fmla="*/ 200 h 230"/>
                <a:gd name="T88" fmla="*/ 18 w 50"/>
                <a:gd name="T89" fmla="*/ 196 h 230"/>
                <a:gd name="T90" fmla="*/ 14 w 50"/>
                <a:gd name="T91" fmla="*/ 188 h 230"/>
                <a:gd name="T92" fmla="*/ 12 w 50"/>
                <a:gd name="T93" fmla="*/ 178 h 230"/>
                <a:gd name="T94" fmla="*/ 10 w 50"/>
                <a:gd name="T95" fmla="*/ 158 h 230"/>
                <a:gd name="T96" fmla="*/ 10 w 50"/>
                <a:gd name="T97" fmla="*/ 150 h 230"/>
                <a:gd name="T98" fmla="*/ 6 w 50"/>
                <a:gd name="T99" fmla="*/ 146 h 230"/>
                <a:gd name="T100" fmla="*/ 2 w 50"/>
                <a:gd name="T101" fmla="*/ 142 h 230"/>
                <a:gd name="T102" fmla="*/ 0 w 50"/>
                <a:gd name="T103" fmla="*/ 136 h 230"/>
                <a:gd name="T104" fmla="*/ 4 w 50"/>
                <a:gd name="T105" fmla="*/ 134 h 230"/>
                <a:gd name="T106" fmla="*/ 6 w 50"/>
                <a:gd name="T107" fmla="*/ 130 h 230"/>
                <a:gd name="T108" fmla="*/ 10 w 50"/>
                <a:gd name="T109" fmla="*/ 118 h 230"/>
                <a:gd name="T110" fmla="*/ 16 w 50"/>
                <a:gd name="T111" fmla="*/ 96 h 230"/>
                <a:gd name="T112" fmla="*/ 16 w 50"/>
                <a:gd name="T113" fmla="*/ 44 h 230"/>
                <a:gd name="T114" fmla="*/ 14 w 50"/>
                <a:gd name="T115" fmla="*/ 42 h 230"/>
                <a:gd name="T116" fmla="*/ 12 w 50"/>
                <a:gd name="T117" fmla="*/ 38 h 230"/>
                <a:gd name="T118" fmla="*/ 10 w 50"/>
                <a:gd name="T119" fmla="*/ 36 h 230"/>
                <a:gd name="T120" fmla="*/ 10 w 50"/>
                <a:gd name="T121" fmla="*/ 34 h 230"/>
                <a:gd name="T122" fmla="*/ 8 w 50"/>
                <a:gd name="T123" fmla="*/ 34 h 2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0"/>
                <a:gd name="T187" fmla="*/ 0 h 230"/>
                <a:gd name="T188" fmla="*/ 50 w 50"/>
                <a:gd name="T189" fmla="*/ 230 h 2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0" h="230">
                  <a:moveTo>
                    <a:pt x="8" y="34"/>
                  </a:moveTo>
                  <a:lnTo>
                    <a:pt x="6" y="34"/>
                  </a:lnTo>
                  <a:lnTo>
                    <a:pt x="6" y="32"/>
                  </a:lnTo>
                  <a:lnTo>
                    <a:pt x="6" y="30"/>
                  </a:lnTo>
                  <a:lnTo>
                    <a:pt x="2" y="16"/>
                  </a:lnTo>
                  <a:lnTo>
                    <a:pt x="0" y="0"/>
                  </a:lnTo>
                  <a:lnTo>
                    <a:pt x="4" y="0"/>
                  </a:lnTo>
                  <a:lnTo>
                    <a:pt x="14" y="8"/>
                  </a:lnTo>
                  <a:lnTo>
                    <a:pt x="20" y="16"/>
                  </a:lnTo>
                  <a:lnTo>
                    <a:pt x="30" y="38"/>
                  </a:lnTo>
                  <a:lnTo>
                    <a:pt x="30" y="60"/>
                  </a:lnTo>
                  <a:lnTo>
                    <a:pt x="32" y="70"/>
                  </a:lnTo>
                  <a:lnTo>
                    <a:pt x="32" y="80"/>
                  </a:lnTo>
                  <a:lnTo>
                    <a:pt x="34" y="86"/>
                  </a:lnTo>
                  <a:lnTo>
                    <a:pt x="38" y="92"/>
                  </a:lnTo>
                  <a:lnTo>
                    <a:pt x="44" y="98"/>
                  </a:lnTo>
                  <a:lnTo>
                    <a:pt x="46" y="104"/>
                  </a:lnTo>
                  <a:lnTo>
                    <a:pt x="44" y="112"/>
                  </a:lnTo>
                  <a:lnTo>
                    <a:pt x="40" y="118"/>
                  </a:lnTo>
                  <a:lnTo>
                    <a:pt x="34" y="130"/>
                  </a:lnTo>
                  <a:lnTo>
                    <a:pt x="32" y="136"/>
                  </a:lnTo>
                  <a:lnTo>
                    <a:pt x="32" y="144"/>
                  </a:lnTo>
                  <a:lnTo>
                    <a:pt x="34" y="158"/>
                  </a:lnTo>
                  <a:lnTo>
                    <a:pt x="34" y="184"/>
                  </a:lnTo>
                  <a:lnTo>
                    <a:pt x="36" y="190"/>
                  </a:lnTo>
                  <a:lnTo>
                    <a:pt x="36" y="196"/>
                  </a:lnTo>
                  <a:lnTo>
                    <a:pt x="42" y="204"/>
                  </a:lnTo>
                  <a:lnTo>
                    <a:pt x="48" y="210"/>
                  </a:lnTo>
                  <a:lnTo>
                    <a:pt x="50" y="214"/>
                  </a:lnTo>
                  <a:lnTo>
                    <a:pt x="50" y="220"/>
                  </a:lnTo>
                  <a:lnTo>
                    <a:pt x="48" y="226"/>
                  </a:lnTo>
                  <a:lnTo>
                    <a:pt x="48" y="228"/>
                  </a:lnTo>
                  <a:lnTo>
                    <a:pt x="50" y="230"/>
                  </a:lnTo>
                  <a:lnTo>
                    <a:pt x="36" y="222"/>
                  </a:lnTo>
                  <a:lnTo>
                    <a:pt x="32" y="226"/>
                  </a:lnTo>
                  <a:lnTo>
                    <a:pt x="32" y="230"/>
                  </a:lnTo>
                  <a:lnTo>
                    <a:pt x="28" y="230"/>
                  </a:lnTo>
                  <a:lnTo>
                    <a:pt x="24" y="226"/>
                  </a:lnTo>
                  <a:lnTo>
                    <a:pt x="22" y="222"/>
                  </a:lnTo>
                  <a:lnTo>
                    <a:pt x="20" y="218"/>
                  </a:lnTo>
                  <a:lnTo>
                    <a:pt x="22" y="212"/>
                  </a:lnTo>
                  <a:lnTo>
                    <a:pt x="24" y="206"/>
                  </a:lnTo>
                  <a:lnTo>
                    <a:pt x="22" y="204"/>
                  </a:lnTo>
                  <a:lnTo>
                    <a:pt x="22" y="200"/>
                  </a:lnTo>
                  <a:lnTo>
                    <a:pt x="18" y="196"/>
                  </a:lnTo>
                  <a:lnTo>
                    <a:pt x="14" y="188"/>
                  </a:lnTo>
                  <a:lnTo>
                    <a:pt x="12" y="178"/>
                  </a:lnTo>
                  <a:lnTo>
                    <a:pt x="10" y="158"/>
                  </a:lnTo>
                  <a:lnTo>
                    <a:pt x="10" y="150"/>
                  </a:lnTo>
                  <a:lnTo>
                    <a:pt x="6" y="146"/>
                  </a:lnTo>
                  <a:lnTo>
                    <a:pt x="2" y="142"/>
                  </a:lnTo>
                  <a:lnTo>
                    <a:pt x="0" y="136"/>
                  </a:lnTo>
                  <a:lnTo>
                    <a:pt x="4" y="134"/>
                  </a:lnTo>
                  <a:lnTo>
                    <a:pt x="6" y="130"/>
                  </a:lnTo>
                  <a:lnTo>
                    <a:pt x="10" y="118"/>
                  </a:lnTo>
                  <a:lnTo>
                    <a:pt x="16" y="96"/>
                  </a:lnTo>
                  <a:lnTo>
                    <a:pt x="16" y="44"/>
                  </a:lnTo>
                  <a:lnTo>
                    <a:pt x="14" y="42"/>
                  </a:lnTo>
                  <a:lnTo>
                    <a:pt x="12" y="38"/>
                  </a:lnTo>
                  <a:lnTo>
                    <a:pt x="10" y="36"/>
                  </a:lnTo>
                  <a:lnTo>
                    <a:pt x="10" y="34"/>
                  </a:lnTo>
                  <a:lnTo>
                    <a:pt x="8" y="34"/>
                  </a:lnTo>
                  <a:close/>
                </a:path>
              </a:pathLst>
            </a:custGeom>
            <a:grpFill/>
            <a:ln w="6350">
              <a:solidFill>
                <a:schemeClr val="tx1"/>
              </a:solidFill>
              <a:round/>
              <a:headEnd/>
              <a:tailEnd/>
            </a:ln>
          </p:spPr>
          <p:txBody>
            <a:bodyPr/>
            <a:lstStyle/>
            <a:p>
              <a:pPr defTabSz="457200" fontAlgn="base">
                <a:spcBef>
                  <a:spcPct val="0"/>
                </a:spcBef>
                <a:spcAft>
                  <a:spcPct val="0"/>
                </a:spcAft>
                <a:defRPr/>
              </a:pPr>
              <a:endParaRPr lang="en-US">
                <a:solidFill>
                  <a:prstClr val="black"/>
                </a:solidFill>
                <a:latin typeface="Arial Narrow"/>
                <a:ea typeface="ＭＳ Ｐゴシック" charset="0"/>
                <a:cs typeface="Arial Narrow"/>
              </a:endParaRPr>
            </a:p>
          </p:txBody>
        </p:sp>
        <p:sp>
          <p:nvSpPr>
            <p:cNvPr id="13438" name="Freeform 151"/>
            <p:cNvSpPr>
              <a:spLocks/>
            </p:cNvSpPr>
            <p:nvPr/>
          </p:nvSpPr>
          <p:spPr bwMode="auto">
            <a:xfrm>
              <a:off x="3642" y="2190"/>
              <a:ext cx="146" cy="148"/>
            </a:xfrm>
            <a:custGeom>
              <a:avLst/>
              <a:gdLst>
                <a:gd name="T0" fmla="*/ 110 w 146"/>
                <a:gd name="T1" fmla="*/ 66 h 148"/>
                <a:gd name="T2" fmla="*/ 112 w 146"/>
                <a:gd name="T3" fmla="*/ 60 h 148"/>
                <a:gd name="T4" fmla="*/ 116 w 146"/>
                <a:gd name="T5" fmla="*/ 44 h 148"/>
                <a:gd name="T6" fmla="*/ 122 w 146"/>
                <a:gd name="T7" fmla="*/ 38 h 148"/>
                <a:gd name="T8" fmla="*/ 136 w 146"/>
                <a:gd name="T9" fmla="*/ 36 h 148"/>
                <a:gd name="T10" fmla="*/ 146 w 146"/>
                <a:gd name="T11" fmla="*/ 30 h 148"/>
                <a:gd name="T12" fmla="*/ 140 w 146"/>
                <a:gd name="T13" fmla="*/ 26 h 148"/>
                <a:gd name="T14" fmla="*/ 122 w 146"/>
                <a:gd name="T15" fmla="*/ 26 h 148"/>
                <a:gd name="T16" fmla="*/ 106 w 146"/>
                <a:gd name="T17" fmla="*/ 20 h 148"/>
                <a:gd name="T18" fmla="*/ 96 w 146"/>
                <a:gd name="T19" fmla="*/ 8 h 148"/>
                <a:gd name="T20" fmla="*/ 88 w 146"/>
                <a:gd name="T21" fmla="*/ 0 h 148"/>
                <a:gd name="T22" fmla="*/ 84 w 146"/>
                <a:gd name="T23" fmla="*/ 6 h 148"/>
                <a:gd name="T24" fmla="*/ 78 w 146"/>
                <a:gd name="T25" fmla="*/ 12 h 148"/>
                <a:gd name="T26" fmla="*/ 72 w 146"/>
                <a:gd name="T27" fmla="*/ 12 h 148"/>
                <a:gd name="T28" fmla="*/ 66 w 146"/>
                <a:gd name="T29" fmla="*/ 12 h 148"/>
                <a:gd name="T30" fmla="*/ 60 w 146"/>
                <a:gd name="T31" fmla="*/ 16 h 148"/>
                <a:gd name="T32" fmla="*/ 54 w 146"/>
                <a:gd name="T33" fmla="*/ 12 h 148"/>
                <a:gd name="T34" fmla="*/ 46 w 146"/>
                <a:gd name="T35" fmla="*/ 16 h 148"/>
                <a:gd name="T36" fmla="*/ 42 w 146"/>
                <a:gd name="T37" fmla="*/ 20 h 148"/>
                <a:gd name="T38" fmla="*/ 26 w 146"/>
                <a:gd name="T39" fmla="*/ 24 h 148"/>
                <a:gd name="T40" fmla="*/ 14 w 146"/>
                <a:gd name="T41" fmla="*/ 30 h 148"/>
                <a:gd name="T42" fmla="*/ 12 w 146"/>
                <a:gd name="T43" fmla="*/ 44 h 148"/>
                <a:gd name="T44" fmla="*/ 4 w 146"/>
                <a:gd name="T45" fmla="*/ 50 h 148"/>
                <a:gd name="T46" fmla="*/ 2 w 146"/>
                <a:gd name="T47" fmla="*/ 58 h 148"/>
                <a:gd name="T48" fmla="*/ 6 w 146"/>
                <a:gd name="T49" fmla="*/ 66 h 148"/>
                <a:gd name="T50" fmla="*/ 10 w 146"/>
                <a:gd name="T51" fmla="*/ 78 h 148"/>
                <a:gd name="T52" fmla="*/ 6 w 146"/>
                <a:gd name="T53" fmla="*/ 94 h 148"/>
                <a:gd name="T54" fmla="*/ 0 w 146"/>
                <a:gd name="T55" fmla="*/ 112 h 148"/>
                <a:gd name="T56" fmla="*/ 2 w 146"/>
                <a:gd name="T57" fmla="*/ 128 h 148"/>
                <a:gd name="T58" fmla="*/ 8 w 146"/>
                <a:gd name="T59" fmla="*/ 130 h 148"/>
                <a:gd name="T60" fmla="*/ 8 w 146"/>
                <a:gd name="T61" fmla="*/ 136 h 148"/>
                <a:gd name="T62" fmla="*/ 6 w 146"/>
                <a:gd name="T63" fmla="*/ 140 h 148"/>
                <a:gd name="T64" fmla="*/ 8 w 146"/>
                <a:gd name="T65" fmla="*/ 148 h 148"/>
                <a:gd name="T66" fmla="*/ 22 w 146"/>
                <a:gd name="T67" fmla="*/ 134 h 148"/>
                <a:gd name="T68" fmla="*/ 34 w 146"/>
                <a:gd name="T69" fmla="*/ 134 h 148"/>
                <a:gd name="T70" fmla="*/ 46 w 146"/>
                <a:gd name="T71" fmla="*/ 140 h 148"/>
                <a:gd name="T72" fmla="*/ 54 w 146"/>
                <a:gd name="T73" fmla="*/ 142 h 148"/>
                <a:gd name="T74" fmla="*/ 60 w 146"/>
                <a:gd name="T75" fmla="*/ 136 h 148"/>
                <a:gd name="T76" fmla="*/ 70 w 146"/>
                <a:gd name="T77" fmla="*/ 136 h 148"/>
                <a:gd name="T78" fmla="*/ 78 w 146"/>
                <a:gd name="T79" fmla="*/ 142 h 148"/>
                <a:gd name="T80" fmla="*/ 84 w 146"/>
                <a:gd name="T81" fmla="*/ 140 h 148"/>
                <a:gd name="T82" fmla="*/ 94 w 146"/>
                <a:gd name="T83" fmla="*/ 128 h 148"/>
                <a:gd name="T84" fmla="*/ 68 w 146"/>
                <a:gd name="T85" fmla="*/ 122 h 148"/>
                <a:gd name="T86" fmla="*/ 76 w 146"/>
                <a:gd name="T87" fmla="*/ 114 h 148"/>
                <a:gd name="T88" fmla="*/ 88 w 146"/>
                <a:gd name="T89" fmla="*/ 104 h 148"/>
                <a:gd name="T90" fmla="*/ 112 w 146"/>
                <a:gd name="T91" fmla="*/ 66 h 1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6"/>
                <a:gd name="T139" fmla="*/ 0 h 148"/>
                <a:gd name="T140" fmla="*/ 146 w 146"/>
                <a:gd name="T141" fmla="*/ 148 h 1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6" h="148">
                  <a:moveTo>
                    <a:pt x="112" y="66"/>
                  </a:moveTo>
                  <a:lnTo>
                    <a:pt x="110" y="66"/>
                  </a:lnTo>
                  <a:lnTo>
                    <a:pt x="112" y="64"/>
                  </a:lnTo>
                  <a:lnTo>
                    <a:pt x="112" y="60"/>
                  </a:lnTo>
                  <a:lnTo>
                    <a:pt x="114" y="52"/>
                  </a:lnTo>
                  <a:lnTo>
                    <a:pt x="116" y="44"/>
                  </a:lnTo>
                  <a:lnTo>
                    <a:pt x="118" y="40"/>
                  </a:lnTo>
                  <a:lnTo>
                    <a:pt x="122" y="38"/>
                  </a:lnTo>
                  <a:lnTo>
                    <a:pt x="128" y="36"/>
                  </a:lnTo>
                  <a:lnTo>
                    <a:pt x="136" y="36"/>
                  </a:lnTo>
                  <a:lnTo>
                    <a:pt x="140" y="34"/>
                  </a:lnTo>
                  <a:lnTo>
                    <a:pt x="146" y="30"/>
                  </a:lnTo>
                  <a:lnTo>
                    <a:pt x="144" y="26"/>
                  </a:lnTo>
                  <a:lnTo>
                    <a:pt x="140" y="26"/>
                  </a:lnTo>
                  <a:lnTo>
                    <a:pt x="132" y="26"/>
                  </a:lnTo>
                  <a:lnTo>
                    <a:pt x="122" y="26"/>
                  </a:lnTo>
                  <a:lnTo>
                    <a:pt x="110" y="24"/>
                  </a:lnTo>
                  <a:lnTo>
                    <a:pt x="106" y="20"/>
                  </a:lnTo>
                  <a:lnTo>
                    <a:pt x="100" y="14"/>
                  </a:lnTo>
                  <a:lnTo>
                    <a:pt x="96" y="8"/>
                  </a:lnTo>
                  <a:lnTo>
                    <a:pt x="96" y="0"/>
                  </a:lnTo>
                  <a:lnTo>
                    <a:pt x="88" y="0"/>
                  </a:lnTo>
                  <a:lnTo>
                    <a:pt x="86" y="2"/>
                  </a:lnTo>
                  <a:lnTo>
                    <a:pt x="84" y="6"/>
                  </a:lnTo>
                  <a:lnTo>
                    <a:pt x="80" y="10"/>
                  </a:lnTo>
                  <a:lnTo>
                    <a:pt x="78" y="12"/>
                  </a:lnTo>
                  <a:lnTo>
                    <a:pt x="76" y="12"/>
                  </a:lnTo>
                  <a:lnTo>
                    <a:pt x="72" y="12"/>
                  </a:lnTo>
                  <a:lnTo>
                    <a:pt x="70" y="8"/>
                  </a:lnTo>
                  <a:lnTo>
                    <a:pt x="66" y="12"/>
                  </a:lnTo>
                  <a:lnTo>
                    <a:pt x="64" y="14"/>
                  </a:lnTo>
                  <a:lnTo>
                    <a:pt x="60" y="16"/>
                  </a:lnTo>
                  <a:lnTo>
                    <a:pt x="56" y="14"/>
                  </a:lnTo>
                  <a:lnTo>
                    <a:pt x="54" y="12"/>
                  </a:lnTo>
                  <a:lnTo>
                    <a:pt x="50" y="14"/>
                  </a:lnTo>
                  <a:lnTo>
                    <a:pt x="46" y="16"/>
                  </a:lnTo>
                  <a:lnTo>
                    <a:pt x="44" y="18"/>
                  </a:lnTo>
                  <a:lnTo>
                    <a:pt x="42" y="20"/>
                  </a:lnTo>
                  <a:lnTo>
                    <a:pt x="38" y="20"/>
                  </a:lnTo>
                  <a:lnTo>
                    <a:pt x="26" y="24"/>
                  </a:lnTo>
                  <a:lnTo>
                    <a:pt x="18" y="28"/>
                  </a:lnTo>
                  <a:lnTo>
                    <a:pt x="14" y="30"/>
                  </a:lnTo>
                  <a:lnTo>
                    <a:pt x="12" y="40"/>
                  </a:lnTo>
                  <a:lnTo>
                    <a:pt x="12" y="44"/>
                  </a:lnTo>
                  <a:lnTo>
                    <a:pt x="8" y="46"/>
                  </a:lnTo>
                  <a:lnTo>
                    <a:pt x="4" y="50"/>
                  </a:lnTo>
                  <a:lnTo>
                    <a:pt x="2" y="54"/>
                  </a:lnTo>
                  <a:lnTo>
                    <a:pt x="2" y="58"/>
                  </a:lnTo>
                  <a:lnTo>
                    <a:pt x="2" y="64"/>
                  </a:lnTo>
                  <a:lnTo>
                    <a:pt x="6" y="66"/>
                  </a:lnTo>
                  <a:lnTo>
                    <a:pt x="8" y="70"/>
                  </a:lnTo>
                  <a:lnTo>
                    <a:pt x="10" y="78"/>
                  </a:lnTo>
                  <a:lnTo>
                    <a:pt x="8" y="86"/>
                  </a:lnTo>
                  <a:lnTo>
                    <a:pt x="6" y="94"/>
                  </a:lnTo>
                  <a:lnTo>
                    <a:pt x="2" y="102"/>
                  </a:lnTo>
                  <a:lnTo>
                    <a:pt x="0" y="112"/>
                  </a:lnTo>
                  <a:lnTo>
                    <a:pt x="0" y="120"/>
                  </a:lnTo>
                  <a:lnTo>
                    <a:pt x="2" y="128"/>
                  </a:lnTo>
                  <a:lnTo>
                    <a:pt x="6" y="128"/>
                  </a:lnTo>
                  <a:lnTo>
                    <a:pt x="8" y="130"/>
                  </a:lnTo>
                  <a:lnTo>
                    <a:pt x="10" y="132"/>
                  </a:lnTo>
                  <a:lnTo>
                    <a:pt x="8" y="136"/>
                  </a:lnTo>
                  <a:lnTo>
                    <a:pt x="8" y="138"/>
                  </a:lnTo>
                  <a:lnTo>
                    <a:pt x="6" y="140"/>
                  </a:lnTo>
                  <a:lnTo>
                    <a:pt x="6" y="144"/>
                  </a:lnTo>
                  <a:lnTo>
                    <a:pt x="8" y="148"/>
                  </a:lnTo>
                  <a:lnTo>
                    <a:pt x="16" y="138"/>
                  </a:lnTo>
                  <a:lnTo>
                    <a:pt x="22" y="134"/>
                  </a:lnTo>
                  <a:lnTo>
                    <a:pt x="28" y="132"/>
                  </a:lnTo>
                  <a:lnTo>
                    <a:pt x="34" y="134"/>
                  </a:lnTo>
                  <a:lnTo>
                    <a:pt x="40" y="136"/>
                  </a:lnTo>
                  <a:lnTo>
                    <a:pt x="46" y="140"/>
                  </a:lnTo>
                  <a:lnTo>
                    <a:pt x="52" y="142"/>
                  </a:lnTo>
                  <a:lnTo>
                    <a:pt x="54" y="142"/>
                  </a:lnTo>
                  <a:lnTo>
                    <a:pt x="56" y="138"/>
                  </a:lnTo>
                  <a:lnTo>
                    <a:pt x="60" y="136"/>
                  </a:lnTo>
                  <a:lnTo>
                    <a:pt x="64" y="136"/>
                  </a:lnTo>
                  <a:lnTo>
                    <a:pt x="70" y="136"/>
                  </a:lnTo>
                  <a:lnTo>
                    <a:pt x="74" y="138"/>
                  </a:lnTo>
                  <a:lnTo>
                    <a:pt x="78" y="142"/>
                  </a:lnTo>
                  <a:lnTo>
                    <a:pt x="82" y="144"/>
                  </a:lnTo>
                  <a:lnTo>
                    <a:pt x="84" y="140"/>
                  </a:lnTo>
                  <a:lnTo>
                    <a:pt x="90" y="134"/>
                  </a:lnTo>
                  <a:lnTo>
                    <a:pt x="94" y="128"/>
                  </a:lnTo>
                  <a:lnTo>
                    <a:pt x="96" y="122"/>
                  </a:lnTo>
                  <a:lnTo>
                    <a:pt x="68" y="122"/>
                  </a:lnTo>
                  <a:lnTo>
                    <a:pt x="72" y="116"/>
                  </a:lnTo>
                  <a:lnTo>
                    <a:pt x="76" y="114"/>
                  </a:lnTo>
                  <a:lnTo>
                    <a:pt x="82" y="110"/>
                  </a:lnTo>
                  <a:lnTo>
                    <a:pt x="88" y="104"/>
                  </a:lnTo>
                  <a:lnTo>
                    <a:pt x="110" y="64"/>
                  </a:lnTo>
                  <a:lnTo>
                    <a:pt x="112" y="66"/>
                  </a:lnTo>
                  <a:close/>
                </a:path>
              </a:pathLst>
            </a:custGeom>
            <a:grpFill/>
            <a:ln w="6350">
              <a:solidFill>
                <a:schemeClr val="tx1"/>
              </a:solidFill>
              <a:round/>
              <a:headEnd/>
              <a:tailEnd/>
            </a:ln>
          </p:spPr>
          <p:txBody>
            <a:bodyPr/>
            <a:lstStyle/>
            <a:p>
              <a:pPr defTabSz="457200" fontAlgn="base">
                <a:spcBef>
                  <a:spcPct val="0"/>
                </a:spcBef>
                <a:spcAft>
                  <a:spcPct val="0"/>
                </a:spcAft>
                <a:defRPr/>
              </a:pPr>
              <a:endParaRPr lang="en-US">
                <a:solidFill>
                  <a:prstClr val="black"/>
                </a:solidFill>
                <a:latin typeface="Arial Narrow"/>
                <a:ea typeface="ＭＳ Ｐゴシック" charset="0"/>
                <a:cs typeface="Arial Narrow"/>
              </a:endParaRPr>
            </a:p>
          </p:txBody>
        </p:sp>
      </p:grpSp>
      <p:sp>
        <p:nvSpPr>
          <p:cNvPr id="13315" name="Freeform 153"/>
          <p:cNvSpPr>
            <a:spLocks/>
          </p:cNvSpPr>
          <p:nvPr/>
        </p:nvSpPr>
        <p:spPr bwMode="auto">
          <a:xfrm>
            <a:off x="3825875" y="1428750"/>
            <a:ext cx="812800" cy="742950"/>
          </a:xfrm>
          <a:custGeom>
            <a:avLst/>
            <a:gdLst>
              <a:gd name="T0" fmla="*/ 2147483647 w 512"/>
              <a:gd name="T1" fmla="*/ 2147483647 h 468"/>
              <a:gd name="T2" fmla="*/ 2147483647 w 512"/>
              <a:gd name="T3" fmla="*/ 2147483647 h 468"/>
              <a:gd name="T4" fmla="*/ 2147483647 w 512"/>
              <a:gd name="T5" fmla="*/ 2147483647 h 468"/>
              <a:gd name="T6" fmla="*/ 2147483647 w 512"/>
              <a:gd name="T7" fmla="*/ 2147483647 h 468"/>
              <a:gd name="T8" fmla="*/ 2147483647 w 512"/>
              <a:gd name="T9" fmla="*/ 2147483647 h 468"/>
              <a:gd name="T10" fmla="*/ 2147483647 w 512"/>
              <a:gd name="T11" fmla="*/ 2147483647 h 468"/>
              <a:gd name="T12" fmla="*/ 2147483647 w 512"/>
              <a:gd name="T13" fmla="*/ 2147483647 h 468"/>
              <a:gd name="T14" fmla="*/ 2147483647 w 512"/>
              <a:gd name="T15" fmla="*/ 2147483647 h 468"/>
              <a:gd name="T16" fmla="*/ 2147483647 w 512"/>
              <a:gd name="T17" fmla="*/ 2147483647 h 468"/>
              <a:gd name="T18" fmla="*/ 2147483647 w 512"/>
              <a:gd name="T19" fmla="*/ 2147483647 h 468"/>
              <a:gd name="T20" fmla="*/ 2147483647 w 512"/>
              <a:gd name="T21" fmla="*/ 2147483647 h 468"/>
              <a:gd name="T22" fmla="*/ 2147483647 w 512"/>
              <a:gd name="T23" fmla="*/ 2147483647 h 468"/>
              <a:gd name="T24" fmla="*/ 2147483647 w 512"/>
              <a:gd name="T25" fmla="*/ 2147483647 h 468"/>
              <a:gd name="T26" fmla="*/ 2147483647 w 512"/>
              <a:gd name="T27" fmla="*/ 2147483647 h 468"/>
              <a:gd name="T28" fmla="*/ 2147483647 w 512"/>
              <a:gd name="T29" fmla="*/ 2147483647 h 468"/>
              <a:gd name="T30" fmla="*/ 2147483647 w 512"/>
              <a:gd name="T31" fmla="*/ 2147483647 h 468"/>
              <a:gd name="T32" fmla="*/ 2147483647 w 512"/>
              <a:gd name="T33" fmla="*/ 2147483647 h 468"/>
              <a:gd name="T34" fmla="*/ 2147483647 w 512"/>
              <a:gd name="T35" fmla="*/ 2147483647 h 468"/>
              <a:gd name="T36" fmla="*/ 2147483647 w 512"/>
              <a:gd name="T37" fmla="*/ 2147483647 h 468"/>
              <a:gd name="T38" fmla="*/ 2147483647 w 512"/>
              <a:gd name="T39" fmla="*/ 2147483647 h 468"/>
              <a:gd name="T40" fmla="*/ 2147483647 w 512"/>
              <a:gd name="T41" fmla="*/ 2147483647 h 468"/>
              <a:gd name="T42" fmla="*/ 2147483647 w 512"/>
              <a:gd name="T43" fmla="*/ 2147483647 h 468"/>
              <a:gd name="T44" fmla="*/ 2147483647 w 512"/>
              <a:gd name="T45" fmla="*/ 2147483647 h 468"/>
              <a:gd name="T46" fmla="*/ 2147483647 w 512"/>
              <a:gd name="T47" fmla="*/ 2147483647 h 468"/>
              <a:gd name="T48" fmla="*/ 2147483647 w 512"/>
              <a:gd name="T49" fmla="*/ 2147483647 h 468"/>
              <a:gd name="T50" fmla="*/ 2147483647 w 512"/>
              <a:gd name="T51" fmla="*/ 2147483647 h 468"/>
              <a:gd name="T52" fmla="*/ 2147483647 w 512"/>
              <a:gd name="T53" fmla="*/ 2147483647 h 468"/>
              <a:gd name="T54" fmla="*/ 2147483647 w 512"/>
              <a:gd name="T55" fmla="*/ 2147483647 h 468"/>
              <a:gd name="T56" fmla="*/ 2147483647 w 512"/>
              <a:gd name="T57" fmla="*/ 2147483647 h 468"/>
              <a:gd name="T58" fmla="*/ 2147483647 w 512"/>
              <a:gd name="T59" fmla="*/ 2147483647 h 468"/>
              <a:gd name="T60" fmla="*/ 2147483647 w 512"/>
              <a:gd name="T61" fmla="*/ 2147483647 h 468"/>
              <a:gd name="T62" fmla="*/ 2147483647 w 512"/>
              <a:gd name="T63" fmla="*/ 2147483647 h 468"/>
              <a:gd name="T64" fmla="*/ 2147483647 w 512"/>
              <a:gd name="T65" fmla="*/ 2147483647 h 468"/>
              <a:gd name="T66" fmla="*/ 2147483647 w 512"/>
              <a:gd name="T67" fmla="*/ 2147483647 h 468"/>
              <a:gd name="T68" fmla="*/ 2147483647 w 512"/>
              <a:gd name="T69" fmla="*/ 2147483647 h 468"/>
              <a:gd name="T70" fmla="*/ 2147483647 w 512"/>
              <a:gd name="T71" fmla="*/ 2147483647 h 468"/>
              <a:gd name="T72" fmla="*/ 2147483647 w 512"/>
              <a:gd name="T73" fmla="*/ 2147483647 h 468"/>
              <a:gd name="T74" fmla="*/ 2147483647 w 512"/>
              <a:gd name="T75" fmla="*/ 2147483647 h 468"/>
              <a:gd name="T76" fmla="*/ 2147483647 w 512"/>
              <a:gd name="T77" fmla="*/ 2147483647 h 468"/>
              <a:gd name="T78" fmla="*/ 2147483647 w 512"/>
              <a:gd name="T79" fmla="*/ 2147483647 h 468"/>
              <a:gd name="T80" fmla="*/ 2147483647 w 512"/>
              <a:gd name="T81" fmla="*/ 2147483647 h 468"/>
              <a:gd name="T82" fmla="*/ 2147483647 w 512"/>
              <a:gd name="T83" fmla="*/ 2147483647 h 468"/>
              <a:gd name="T84" fmla="*/ 2147483647 w 512"/>
              <a:gd name="T85" fmla="*/ 2147483647 h 468"/>
              <a:gd name="T86" fmla="*/ 2147483647 w 512"/>
              <a:gd name="T87" fmla="*/ 2147483647 h 468"/>
              <a:gd name="T88" fmla="*/ 2147483647 w 512"/>
              <a:gd name="T89" fmla="*/ 2147483647 h 468"/>
              <a:gd name="T90" fmla="*/ 2147483647 w 512"/>
              <a:gd name="T91" fmla="*/ 2147483647 h 468"/>
              <a:gd name="T92" fmla="*/ 2147483647 w 512"/>
              <a:gd name="T93" fmla="*/ 2147483647 h 468"/>
              <a:gd name="T94" fmla="*/ 2147483647 w 512"/>
              <a:gd name="T95" fmla="*/ 2147483647 h 468"/>
              <a:gd name="T96" fmla="*/ 2147483647 w 512"/>
              <a:gd name="T97" fmla="*/ 2147483647 h 468"/>
              <a:gd name="T98" fmla="*/ 2147483647 w 512"/>
              <a:gd name="T99" fmla="*/ 0 h 468"/>
              <a:gd name="T100" fmla="*/ 2147483647 w 512"/>
              <a:gd name="T101" fmla="*/ 0 h 468"/>
              <a:gd name="T102" fmla="*/ 2147483647 w 512"/>
              <a:gd name="T103" fmla="*/ 2147483647 h 468"/>
              <a:gd name="T104" fmla="*/ 2147483647 w 512"/>
              <a:gd name="T105" fmla="*/ 2147483647 h 468"/>
              <a:gd name="T106" fmla="*/ 2147483647 w 512"/>
              <a:gd name="T107" fmla="*/ 2147483647 h 468"/>
              <a:gd name="T108" fmla="*/ 2147483647 w 512"/>
              <a:gd name="T109" fmla="*/ 2147483647 h 468"/>
              <a:gd name="T110" fmla="*/ 2147483647 w 512"/>
              <a:gd name="T111" fmla="*/ 2147483647 h 468"/>
              <a:gd name="T112" fmla="*/ 2147483647 w 512"/>
              <a:gd name="T113" fmla="*/ 2147483647 h 468"/>
              <a:gd name="T114" fmla="*/ 2147483647 w 512"/>
              <a:gd name="T115" fmla="*/ 2147483647 h 468"/>
              <a:gd name="T116" fmla="*/ 2147483647 w 512"/>
              <a:gd name="T117" fmla="*/ 2147483647 h 468"/>
              <a:gd name="T118" fmla="*/ 2147483647 w 512"/>
              <a:gd name="T119" fmla="*/ 2147483647 h 468"/>
              <a:gd name="T120" fmla="*/ 2147483647 w 512"/>
              <a:gd name="T121" fmla="*/ 2147483647 h 468"/>
              <a:gd name="T122" fmla="*/ 2147483647 w 512"/>
              <a:gd name="T123" fmla="*/ 2147483647 h 4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12"/>
              <a:gd name="T187" fmla="*/ 0 h 468"/>
              <a:gd name="T188" fmla="*/ 512 w 512"/>
              <a:gd name="T189" fmla="*/ 468 h 4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12" h="468">
                <a:moveTo>
                  <a:pt x="0" y="30"/>
                </a:moveTo>
                <a:lnTo>
                  <a:pt x="2" y="36"/>
                </a:lnTo>
                <a:lnTo>
                  <a:pt x="4" y="42"/>
                </a:lnTo>
                <a:lnTo>
                  <a:pt x="8" y="48"/>
                </a:lnTo>
                <a:lnTo>
                  <a:pt x="10" y="54"/>
                </a:lnTo>
                <a:lnTo>
                  <a:pt x="8" y="64"/>
                </a:lnTo>
                <a:lnTo>
                  <a:pt x="4" y="70"/>
                </a:lnTo>
                <a:lnTo>
                  <a:pt x="2" y="74"/>
                </a:lnTo>
                <a:lnTo>
                  <a:pt x="0" y="82"/>
                </a:lnTo>
                <a:lnTo>
                  <a:pt x="2" y="92"/>
                </a:lnTo>
                <a:lnTo>
                  <a:pt x="4" y="102"/>
                </a:lnTo>
                <a:lnTo>
                  <a:pt x="8" y="112"/>
                </a:lnTo>
                <a:lnTo>
                  <a:pt x="10" y="118"/>
                </a:lnTo>
                <a:lnTo>
                  <a:pt x="28" y="468"/>
                </a:lnTo>
                <a:lnTo>
                  <a:pt x="402" y="460"/>
                </a:lnTo>
                <a:lnTo>
                  <a:pt x="408" y="462"/>
                </a:lnTo>
                <a:lnTo>
                  <a:pt x="414" y="464"/>
                </a:lnTo>
                <a:lnTo>
                  <a:pt x="418" y="466"/>
                </a:lnTo>
                <a:lnTo>
                  <a:pt x="424" y="468"/>
                </a:lnTo>
                <a:lnTo>
                  <a:pt x="428" y="466"/>
                </a:lnTo>
                <a:lnTo>
                  <a:pt x="432" y="464"/>
                </a:lnTo>
                <a:lnTo>
                  <a:pt x="434" y="458"/>
                </a:lnTo>
                <a:lnTo>
                  <a:pt x="436" y="452"/>
                </a:lnTo>
                <a:lnTo>
                  <a:pt x="438" y="448"/>
                </a:lnTo>
                <a:lnTo>
                  <a:pt x="444" y="444"/>
                </a:lnTo>
                <a:lnTo>
                  <a:pt x="452" y="444"/>
                </a:lnTo>
                <a:lnTo>
                  <a:pt x="458" y="444"/>
                </a:lnTo>
                <a:lnTo>
                  <a:pt x="464" y="442"/>
                </a:lnTo>
                <a:lnTo>
                  <a:pt x="468" y="438"/>
                </a:lnTo>
                <a:lnTo>
                  <a:pt x="472" y="434"/>
                </a:lnTo>
                <a:lnTo>
                  <a:pt x="476" y="422"/>
                </a:lnTo>
                <a:lnTo>
                  <a:pt x="484" y="414"/>
                </a:lnTo>
                <a:lnTo>
                  <a:pt x="494" y="406"/>
                </a:lnTo>
                <a:lnTo>
                  <a:pt x="512" y="396"/>
                </a:lnTo>
                <a:lnTo>
                  <a:pt x="504" y="386"/>
                </a:lnTo>
                <a:lnTo>
                  <a:pt x="502" y="378"/>
                </a:lnTo>
                <a:lnTo>
                  <a:pt x="500" y="372"/>
                </a:lnTo>
                <a:lnTo>
                  <a:pt x="500" y="366"/>
                </a:lnTo>
                <a:lnTo>
                  <a:pt x="504" y="362"/>
                </a:lnTo>
                <a:lnTo>
                  <a:pt x="510" y="356"/>
                </a:lnTo>
                <a:lnTo>
                  <a:pt x="494" y="338"/>
                </a:lnTo>
                <a:lnTo>
                  <a:pt x="480" y="316"/>
                </a:lnTo>
                <a:lnTo>
                  <a:pt x="452" y="274"/>
                </a:lnTo>
                <a:lnTo>
                  <a:pt x="430" y="250"/>
                </a:lnTo>
                <a:lnTo>
                  <a:pt x="422" y="236"/>
                </a:lnTo>
                <a:lnTo>
                  <a:pt x="420" y="228"/>
                </a:lnTo>
                <a:lnTo>
                  <a:pt x="420" y="220"/>
                </a:lnTo>
                <a:lnTo>
                  <a:pt x="416" y="212"/>
                </a:lnTo>
                <a:lnTo>
                  <a:pt x="408" y="202"/>
                </a:lnTo>
                <a:lnTo>
                  <a:pt x="396" y="188"/>
                </a:lnTo>
                <a:lnTo>
                  <a:pt x="394" y="188"/>
                </a:lnTo>
                <a:lnTo>
                  <a:pt x="392" y="186"/>
                </a:lnTo>
                <a:lnTo>
                  <a:pt x="390" y="180"/>
                </a:lnTo>
                <a:lnTo>
                  <a:pt x="390" y="174"/>
                </a:lnTo>
                <a:lnTo>
                  <a:pt x="386" y="170"/>
                </a:lnTo>
                <a:lnTo>
                  <a:pt x="372" y="156"/>
                </a:lnTo>
                <a:lnTo>
                  <a:pt x="362" y="142"/>
                </a:lnTo>
                <a:lnTo>
                  <a:pt x="354" y="126"/>
                </a:lnTo>
                <a:lnTo>
                  <a:pt x="344" y="106"/>
                </a:lnTo>
                <a:lnTo>
                  <a:pt x="342" y="102"/>
                </a:lnTo>
                <a:lnTo>
                  <a:pt x="338" y="98"/>
                </a:lnTo>
                <a:lnTo>
                  <a:pt x="336" y="94"/>
                </a:lnTo>
                <a:lnTo>
                  <a:pt x="334" y="90"/>
                </a:lnTo>
                <a:lnTo>
                  <a:pt x="334" y="84"/>
                </a:lnTo>
                <a:lnTo>
                  <a:pt x="336" y="84"/>
                </a:lnTo>
                <a:lnTo>
                  <a:pt x="334" y="80"/>
                </a:lnTo>
                <a:lnTo>
                  <a:pt x="344" y="86"/>
                </a:lnTo>
                <a:lnTo>
                  <a:pt x="352" y="94"/>
                </a:lnTo>
                <a:lnTo>
                  <a:pt x="360" y="104"/>
                </a:lnTo>
                <a:lnTo>
                  <a:pt x="366" y="114"/>
                </a:lnTo>
                <a:lnTo>
                  <a:pt x="376" y="134"/>
                </a:lnTo>
                <a:lnTo>
                  <a:pt x="384" y="144"/>
                </a:lnTo>
                <a:lnTo>
                  <a:pt x="392" y="152"/>
                </a:lnTo>
                <a:lnTo>
                  <a:pt x="406" y="166"/>
                </a:lnTo>
                <a:lnTo>
                  <a:pt x="412" y="172"/>
                </a:lnTo>
                <a:lnTo>
                  <a:pt x="420" y="176"/>
                </a:lnTo>
                <a:lnTo>
                  <a:pt x="422" y="172"/>
                </a:lnTo>
                <a:lnTo>
                  <a:pt x="428" y="166"/>
                </a:lnTo>
                <a:lnTo>
                  <a:pt x="432" y="158"/>
                </a:lnTo>
                <a:lnTo>
                  <a:pt x="434" y="152"/>
                </a:lnTo>
                <a:lnTo>
                  <a:pt x="434" y="134"/>
                </a:lnTo>
                <a:lnTo>
                  <a:pt x="436" y="114"/>
                </a:lnTo>
                <a:lnTo>
                  <a:pt x="436" y="110"/>
                </a:lnTo>
                <a:lnTo>
                  <a:pt x="436" y="104"/>
                </a:lnTo>
                <a:lnTo>
                  <a:pt x="438" y="94"/>
                </a:lnTo>
                <a:lnTo>
                  <a:pt x="436" y="90"/>
                </a:lnTo>
                <a:lnTo>
                  <a:pt x="434" y="86"/>
                </a:lnTo>
                <a:lnTo>
                  <a:pt x="428" y="78"/>
                </a:lnTo>
                <a:lnTo>
                  <a:pt x="412" y="46"/>
                </a:lnTo>
                <a:lnTo>
                  <a:pt x="404" y="30"/>
                </a:lnTo>
                <a:lnTo>
                  <a:pt x="398" y="14"/>
                </a:lnTo>
                <a:lnTo>
                  <a:pt x="382" y="16"/>
                </a:lnTo>
                <a:lnTo>
                  <a:pt x="368" y="20"/>
                </a:lnTo>
                <a:lnTo>
                  <a:pt x="354" y="24"/>
                </a:lnTo>
                <a:lnTo>
                  <a:pt x="338" y="24"/>
                </a:lnTo>
                <a:lnTo>
                  <a:pt x="328" y="24"/>
                </a:lnTo>
                <a:lnTo>
                  <a:pt x="318" y="20"/>
                </a:lnTo>
                <a:lnTo>
                  <a:pt x="302" y="12"/>
                </a:lnTo>
                <a:lnTo>
                  <a:pt x="286" y="4"/>
                </a:lnTo>
                <a:lnTo>
                  <a:pt x="278" y="0"/>
                </a:lnTo>
                <a:lnTo>
                  <a:pt x="268" y="0"/>
                </a:lnTo>
                <a:lnTo>
                  <a:pt x="256" y="0"/>
                </a:lnTo>
                <a:lnTo>
                  <a:pt x="246" y="6"/>
                </a:lnTo>
                <a:lnTo>
                  <a:pt x="236" y="12"/>
                </a:lnTo>
                <a:lnTo>
                  <a:pt x="228" y="18"/>
                </a:lnTo>
                <a:lnTo>
                  <a:pt x="218" y="24"/>
                </a:lnTo>
                <a:lnTo>
                  <a:pt x="208" y="30"/>
                </a:lnTo>
                <a:lnTo>
                  <a:pt x="198" y="36"/>
                </a:lnTo>
                <a:lnTo>
                  <a:pt x="186" y="36"/>
                </a:lnTo>
                <a:lnTo>
                  <a:pt x="166" y="36"/>
                </a:lnTo>
                <a:lnTo>
                  <a:pt x="148" y="32"/>
                </a:lnTo>
                <a:lnTo>
                  <a:pt x="116" y="22"/>
                </a:lnTo>
                <a:lnTo>
                  <a:pt x="84" y="12"/>
                </a:lnTo>
                <a:lnTo>
                  <a:pt x="66" y="10"/>
                </a:lnTo>
                <a:lnTo>
                  <a:pt x="46" y="8"/>
                </a:lnTo>
                <a:lnTo>
                  <a:pt x="40" y="8"/>
                </a:lnTo>
                <a:lnTo>
                  <a:pt x="36" y="10"/>
                </a:lnTo>
                <a:lnTo>
                  <a:pt x="32" y="12"/>
                </a:lnTo>
                <a:lnTo>
                  <a:pt x="26" y="14"/>
                </a:lnTo>
                <a:lnTo>
                  <a:pt x="14" y="14"/>
                </a:lnTo>
                <a:lnTo>
                  <a:pt x="6" y="16"/>
                </a:lnTo>
                <a:lnTo>
                  <a:pt x="4" y="18"/>
                </a:lnTo>
                <a:lnTo>
                  <a:pt x="2" y="20"/>
                </a:lnTo>
                <a:lnTo>
                  <a:pt x="2" y="30"/>
                </a:lnTo>
              </a:path>
            </a:pathLst>
          </a:custGeom>
          <a:solidFill>
            <a:schemeClr val="accent1"/>
          </a:solidFill>
          <a:ln w="6350">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charset="0"/>
              <a:ea typeface="ＭＳ Ｐゴシック" charset="0"/>
            </a:endParaRPr>
          </a:p>
        </p:txBody>
      </p:sp>
      <p:sp>
        <p:nvSpPr>
          <p:cNvPr id="13316" name="Freeform 154"/>
          <p:cNvSpPr>
            <a:spLocks/>
          </p:cNvSpPr>
          <p:nvPr/>
        </p:nvSpPr>
        <p:spPr bwMode="auto">
          <a:xfrm>
            <a:off x="5162550" y="2844800"/>
            <a:ext cx="123825" cy="139700"/>
          </a:xfrm>
          <a:custGeom>
            <a:avLst/>
            <a:gdLst>
              <a:gd name="T0" fmla="*/ 2147483647 w 78"/>
              <a:gd name="T1" fmla="*/ 2147483647 h 88"/>
              <a:gd name="T2" fmla="*/ 2147483647 w 78"/>
              <a:gd name="T3" fmla="*/ 2147483647 h 88"/>
              <a:gd name="T4" fmla="*/ 2147483647 w 78"/>
              <a:gd name="T5" fmla="*/ 2147483647 h 88"/>
              <a:gd name="T6" fmla="*/ 2147483647 w 78"/>
              <a:gd name="T7" fmla="*/ 2147483647 h 88"/>
              <a:gd name="T8" fmla="*/ 2147483647 w 78"/>
              <a:gd name="T9" fmla="*/ 2147483647 h 88"/>
              <a:gd name="T10" fmla="*/ 2147483647 w 78"/>
              <a:gd name="T11" fmla="*/ 2147483647 h 88"/>
              <a:gd name="T12" fmla="*/ 2147483647 w 78"/>
              <a:gd name="T13" fmla="*/ 2147483647 h 88"/>
              <a:gd name="T14" fmla="*/ 0 w 78"/>
              <a:gd name="T15" fmla="*/ 2147483647 h 88"/>
              <a:gd name="T16" fmla="*/ 2147483647 w 78"/>
              <a:gd name="T17" fmla="*/ 2147483647 h 88"/>
              <a:gd name="T18" fmla="*/ 2147483647 w 78"/>
              <a:gd name="T19" fmla="*/ 2147483647 h 88"/>
              <a:gd name="T20" fmla="*/ 0 w 78"/>
              <a:gd name="T21" fmla="*/ 2147483647 h 88"/>
              <a:gd name="T22" fmla="*/ 2147483647 w 78"/>
              <a:gd name="T23" fmla="*/ 2147483647 h 88"/>
              <a:gd name="T24" fmla="*/ 2147483647 w 78"/>
              <a:gd name="T25" fmla="*/ 2147483647 h 88"/>
              <a:gd name="T26" fmla="*/ 2147483647 w 78"/>
              <a:gd name="T27" fmla="*/ 2147483647 h 88"/>
              <a:gd name="T28" fmla="*/ 2147483647 w 78"/>
              <a:gd name="T29" fmla="*/ 2147483647 h 88"/>
              <a:gd name="T30" fmla="*/ 2147483647 w 78"/>
              <a:gd name="T31" fmla="*/ 2147483647 h 88"/>
              <a:gd name="T32" fmla="*/ 2147483647 w 78"/>
              <a:gd name="T33" fmla="*/ 0 h 88"/>
              <a:gd name="T34" fmla="*/ 2147483647 w 78"/>
              <a:gd name="T35" fmla="*/ 2147483647 h 88"/>
              <a:gd name="T36" fmla="*/ 2147483647 w 78"/>
              <a:gd name="T37" fmla="*/ 2147483647 h 88"/>
              <a:gd name="T38" fmla="*/ 2147483647 w 78"/>
              <a:gd name="T39" fmla="*/ 2147483647 h 88"/>
              <a:gd name="T40" fmla="*/ 2147483647 w 78"/>
              <a:gd name="T41" fmla="*/ 2147483647 h 88"/>
              <a:gd name="T42" fmla="*/ 2147483647 w 78"/>
              <a:gd name="T43" fmla="*/ 2147483647 h 88"/>
              <a:gd name="T44" fmla="*/ 2147483647 w 78"/>
              <a:gd name="T45" fmla="*/ 2147483647 h 88"/>
              <a:gd name="T46" fmla="*/ 2147483647 w 78"/>
              <a:gd name="T47" fmla="*/ 2147483647 h 88"/>
              <a:gd name="T48" fmla="*/ 2147483647 w 78"/>
              <a:gd name="T49" fmla="*/ 2147483647 h 88"/>
              <a:gd name="T50" fmla="*/ 2147483647 w 78"/>
              <a:gd name="T51" fmla="*/ 2147483647 h 88"/>
              <a:gd name="T52" fmla="*/ 2147483647 w 78"/>
              <a:gd name="T53" fmla="*/ 2147483647 h 88"/>
              <a:gd name="T54" fmla="*/ 2147483647 w 78"/>
              <a:gd name="T55" fmla="*/ 2147483647 h 88"/>
              <a:gd name="T56" fmla="*/ 2147483647 w 78"/>
              <a:gd name="T57" fmla="*/ 2147483647 h 88"/>
              <a:gd name="T58" fmla="*/ 2147483647 w 78"/>
              <a:gd name="T59" fmla="*/ 2147483647 h 88"/>
              <a:gd name="T60" fmla="*/ 2147483647 w 78"/>
              <a:gd name="T61" fmla="*/ 2147483647 h 8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8"/>
              <a:gd name="T94" fmla="*/ 0 h 88"/>
              <a:gd name="T95" fmla="*/ 78 w 78"/>
              <a:gd name="T96" fmla="*/ 88 h 8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8" h="88">
                <a:moveTo>
                  <a:pt x="64" y="80"/>
                </a:moveTo>
                <a:lnTo>
                  <a:pt x="58" y="76"/>
                </a:lnTo>
                <a:lnTo>
                  <a:pt x="54" y="74"/>
                </a:lnTo>
                <a:lnTo>
                  <a:pt x="46" y="76"/>
                </a:lnTo>
                <a:lnTo>
                  <a:pt x="36" y="80"/>
                </a:lnTo>
                <a:lnTo>
                  <a:pt x="26" y="84"/>
                </a:lnTo>
                <a:lnTo>
                  <a:pt x="16" y="88"/>
                </a:lnTo>
                <a:lnTo>
                  <a:pt x="0" y="88"/>
                </a:lnTo>
                <a:lnTo>
                  <a:pt x="2" y="80"/>
                </a:lnTo>
                <a:lnTo>
                  <a:pt x="2" y="72"/>
                </a:lnTo>
                <a:lnTo>
                  <a:pt x="0" y="50"/>
                </a:lnTo>
                <a:lnTo>
                  <a:pt x="2" y="42"/>
                </a:lnTo>
                <a:lnTo>
                  <a:pt x="6" y="36"/>
                </a:lnTo>
                <a:lnTo>
                  <a:pt x="12" y="28"/>
                </a:lnTo>
                <a:lnTo>
                  <a:pt x="20" y="20"/>
                </a:lnTo>
                <a:lnTo>
                  <a:pt x="36" y="8"/>
                </a:lnTo>
                <a:lnTo>
                  <a:pt x="52" y="0"/>
                </a:lnTo>
                <a:lnTo>
                  <a:pt x="62" y="4"/>
                </a:lnTo>
                <a:lnTo>
                  <a:pt x="70" y="10"/>
                </a:lnTo>
                <a:lnTo>
                  <a:pt x="76" y="18"/>
                </a:lnTo>
                <a:lnTo>
                  <a:pt x="78" y="26"/>
                </a:lnTo>
                <a:lnTo>
                  <a:pt x="76" y="30"/>
                </a:lnTo>
                <a:lnTo>
                  <a:pt x="72" y="34"/>
                </a:lnTo>
                <a:lnTo>
                  <a:pt x="62" y="42"/>
                </a:lnTo>
                <a:lnTo>
                  <a:pt x="42" y="56"/>
                </a:lnTo>
                <a:lnTo>
                  <a:pt x="72" y="60"/>
                </a:lnTo>
                <a:lnTo>
                  <a:pt x="68" y="70"/>
                </a:lnTo>
                <a:lnTo>
                  <a:pt x="66" y="74"/>
                </a:lnTo>
                <a:lnTo>
                  <a:pt x="60" y="76"/>
                </a:lnTo>
                <a:lnTo>
                  <a:pt x="64" y="76"/>
                </a:lnTo>
                <a:lnTo>
                  <a:pt x="64" y="80"/>
                </a:lnTo>
                <a:close/>
              </a:path>
            </a:pathLst>
          </a:custGeom>
          <a:solidFill>
            <a:schemeClr val="accent1"/>
          </a:solidFill>
          <a:ln w="6350">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charset="0"/>
              <a:ea typeface="ＭＳ Ｐゴシック" charset="0"/>
            </a:endParaRPr>
          </a:p>
        </p:txBody>
      </p:sp>
      <p:sp>
        <p:nvSpPr>
          <p:cNvPr id="13317" name="Freeform 155"/>
          <p:cNvSpPr>
            <a:spLocks/>
          </p:cNvSpPr>
          <p:nvPr/>
        </p:nvSpPr>
        <p:spPr bwMode="auto">
          <a:xfrm>
            <a:off x="5137150" y="2860675"/>
            <a:ext cx="727075" cy="1125538"/>
          </a:xfrm>
          <a:custGeom>
            <a:avLst/>
            <a:gdLst>
              <a:gd name="T0" fmla="*/ 2147483647 w 458"/>
              <a:gd name="T1" fmla="*/ 2147483647 h 709"/>
              <a:gd name="T2" fmla="*/ 2147483647 w 458"/>
              <a:gd name="T3" fmla="*/ 2147483647 h 709"/>
              <a:gd name="T4" fmla="*/ 0 w 458"/>
              <a:gd name="T5" fmla="*/ 2147483647 h 709"/>
              <a:gd name="T6" fmla="*/ 2147483647 w 458"/>
              <a:gd name="T7" fmla="*/ 2147483647 h 709"/>
              <a:gd name="T8" fmla="*/ 2147483647 w 458"/>
              <a:gd name="T9" fmla="*/ 2147483647 h 709"/>
              <a:gd name="T10" fmla="*/ 2147483647 w 458"/>
              <a:gd name="T11" fmla="*/ 2147483647 h 709"/>
              <a:gd name="T12" fmla="*/ 2147483647 w 458"/>
              <a:gd name="T13" fmla="*/ 2147483647 h 709"/>
              <a:gd name="T14" fmla="*/ 2147483647 w 458"/>
              <a:gd name="T15" fmla="*/ 2147483647 h 709"/>
              <a:gd name="T16" fmla="*/ 2147483647 w 458"/>
              <a:gd name="T17" fmla="*/ 2147483647 h 709"/>
              <a:gd name="T18" fmla="*/ 2147483647 w 458"/>
              <a:gd name="T19" fmla="*/ 2147483647 h 709"/>
              <a:gd name="T20" fmla="*/ 2147483647 w 458"/>
              <a:gd name="T21" fmla="*/ 2147483647 h 709"/>
              <a:gd name="T22" fmla="*/ 2147483647 w 458"/>
              <a:gd name="T23" fmla="*/ 2147483647 h 709"/>
              <a:gd name="T24" fmla="*/ 2147483647 w 458"/>
              <a:gd name="T25" fmla="*/ 2147483647 h 709"/>
              <a:gd name="T26" fmla="*/ 2147483647 w 458"/>
              <a:gd name="T27" fmla="*/ 2147483647 h 709"/>
              <a:gd name="T28" fmla="*/ 2147483647 w 458"/>
              <a:gd name="T29" fmla="*/ 2147483647 h 709"/>
              <a:gd name="T30" fmla="*/ 2147483647 w 458"/>
              <a:gd name="T31" fmla="*/ 2147483647 h 709"/>
              <a:gd name="T32" fmla="*/ 2147483647 w 458"/>
              <a:gd name="T33" fmla="*/ 2147483647 h 709"/>
              <a:gd name="T34" fmla="*/ 2147483647 w 458"/>
              <a:gd name="T35" fmla="*/ 2147483647 h 709"/>
              <a:gd name="T36" fmla="*/ 2147483647 w 458"/>
              <a:gd name="T37" fmla="*/ 2147483647 h 709"/>
              <a:gd name="T38" fmla="*/ 2147483647 w 458"/>
              <a:gd name="T39" fmla="*/ 2147483647 h 709"/>
              <a:gd name="T40" fmla="*/ 2147483647 w 458"/>
              <a:gd name="T41" fmla="*/ 2147483647 h 709"/>
              <a:gd name="T42" fmla="*/ 2147483647 w 458"/>
              <a:gd name="T43" fmla="*/ 2147483647 h 709"/>
              <a:gd name="T44" fmla="*/ 2147483647 w 458"/>
              <a:gd name="T45" fmla="*/ 2147483647 h 709"/>
              <a:gd name="T46" fmla="*/ 2147483647 w 458"/>
              <a:gd name="T47" fmla="*/ 0 h 709"/>
              <a:gd name="T48" fmla="*/ 2147483647 w 458"/>
              <a:gd name="T49" fmla="*/ 0 h 709"/>
              <a:gd name="T50" fmla="*/ 2147483647 w 458"/>
              <a:gd name="T51" fmla="*/ 2147483647 h 709"/>
              <a:gd name="T52" fmla="*/ 2147483647 w 458"/>
              <a:gd name="T53" fmla="*/ 2147483647 h 709"/>
              <a:gd name="T54" fmla="*/ 2147483647 w 458"/>
              <a:gd name="T55" fmla="*/ 2147483647 h 709"/>
              <a:gd name="T56" fmla="*/ 2147483647 w 458"/>
              <a:gd name="T57" fmla="*/ 2147483647 h 709"/>
              <a:gd name="T58" fmla="*/ 2147483647 w 458"/>
              <a:gd name="T59" fmla="*/ 2147483647 h 709"/>
              <a:gd name="T60" fmla="*/ 2147483647 w 458"/>
              <a:gd name="T61" fmla="*/ 2147483647 h 709"/>
              <a:gd name="T62" fmla="*/ 2147483647 w 458"/>
              <a:gd name="T63" fmla="*/ 2147483647 h 709"/>
              <a:gd name="T64" fmla="*/ 2147483647 w 458"/>
              <a:gd name="T65" fmla="*/ 2147483647 h 709"/>
              <a:gd name="T66" fmla="*/ 2147483647 w 458"/>
              <a:gd name="T67" fmla="*/ 2147483647 h 709"/>
              <a:gd name="T68" fmla="*/ 2147483647 w 458"/>
              <a:gd name="T69" fmla="*/ 2147483647 h 709"/>
              <a:gd name="T70" fmla="*/ 2147483647 w 458"/>
              <a:gd name="T71" fmla="*/ 2147483647 h 709"/>
              <a:gd name="T72" fmla="*/ 2147483647 w 458"/>
              <a:gd name="T73" fmla="*/ 2147483647 h 709"/>
              <a:gd name="T74" fmla="*/ 2147483647 w 458"/>
              <a:gd name="T75" fmla="*/ 2147483647 h 709"/>
              <a:gd name="T76" fmla="*/ 2147483647 w 458"/>
              <a:gd name="T77" fmla="*/ 2147483647 h 709"/>
              <a:gd name="T78" fmla="*/ 2147483647 w 458"/>
              <a:gd name="T79" fmla="*/ 2147483647 h 709"/>
              <a:gd name="T80" fmla="*/ 2147483647 w 458"/>
              <a:gd name="T81" fmla="*/ 2147483647 h 709"/>
              <a:gd name="T82" fmla="*/ 2147483647 w 458"/>
              <a:gd name="T83" fmla="*/ 2147483647 h 709"/>
              <a:gd name="T84" fmla="*/ 2147483647 w 458"/>
              <a:gd name="T85" fmla="*/ 2147483647 h 709"/>
              <a:gd name="T86" fmla="*/ 2147483647 w 458"/>
              <a:gd name="T87" fmla="*/ 2147483647 h 709"/>
              <a:gd name="T88" fmla="*/ 2147483647 w 458"/>
              <a:gd name="T89" fmla="*/ 2147483647 h 709"/>
              <a:gd name="T90" fmla="*/ 2147483647 w 458"/>
              <a:gd name="T91" fmla="*/ 2147483647 h 709"/>
              <a:gd name="T92" fmla="*/ 2147483647 w 458"/>
              <a:gd name="T93" fmla="*/ 2147483647 h 709"/>
              <a:gd name="T94" fmla="*/ 2147483647 w 458"/>
              <a:gd name="T95" fmla="*/ 2147483647 h 709"/>
              <a:gd name="T96" fmla="*/ 2147483647 w 458"/>
              <a:gd name="T97" fmla="*/ 2147483647 h 709"/>
              <a:gd name="T98" fmla="*/ 2147483647 w 458"/>
              <a:gd name="T99" fmla="*/ 2147483647 h 709"/>
              <a:gd name="T100" fmla="*/ 2147483647 w 458"/>
              <a:gd name="T101" fmla="*/ 2147483647 h 709"/>
              <a:gd name="T102" fmla="*/ 2147483647 w 458"/>
              <a:gd name="T103" fmla="*/ 2147483647 h 709"/>
              <a:gd name="T104" fmla="*/ 2147483647 w 458"/>
              <a:gd name="T105" fmla="*/ 2147483647 h 709"/>
              <a:gd name="T106" fmla="*/ 2147483647 w 458"/>
              <a:gd name="T107" fmla="*/ 2147483647 h 7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58"/>
              <a:gd name="T163" fmla="*/ 0 h 709"/>
              <a:gd name="T164" fmla="*/ 458 w 458"/>
              <a:gd name="T165" fmla="*/ 709 h 7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58" h="709">
                <a:moveTo>
                  <a:pt x="36" y="424"/>
                </a:moveTo>
                <a:lnTo>
                  <a:pt x="34" y="432"/>
                </a:lnTo>
                <a:lnTo>
                  <a:pt x="32" y="442"/>
                </a:lnTo>
                <a:lnTo>
                  <a:pt x="24" y="458"/>
                </a:lnTo>
                <a:lnTo>
                  <a:pt x="12" y="472"/>
                </a:lnTo>
                <a:lnTo>
                  <a:pt x="0" y="482"/>
                </a:lnTo>
                <a:lnTo>
                  <a:pt x="0" y="665"/>
                </a:lnTo>
                <a:lnTo>
                  <a:pt x="30" y="709"/>
                </a:lnTo>
                <a:lnTo>
                  <a:pt x="38" y="697"/>
                </a:lnTo>
                <a:lnTo>
                  <a:pt x="48" y="685"/>
                </a:lnTo>
                <a:lnTo>
                  <a:pt x="52" y="675"/>
                </a:lnTo>
                <a:lnTo>
                  <a:pt x="56" y="667"/>
                </a:lnTo>
                <a:lnTo>
                  <a:pt x="68" y="653"/>
                </a:lnTo>
                <a:lnTo>
                  <a:pt x="82" y="639"/>
                </a:lnTo>
                <a:lnTo>
                  <a:pt x="98" y="625"/>
                </a:lnTo>
                <a:lnTo>
                  <a:pt x="116" y="603"/>
                </a:lnTo>
                <a:lnTo>
                  <a:pt x="138" y="583"/>
                </a:lnTo>
                <a:lnTo>
                  <a:pt x="182" y="544"/>
                </a:lnTo>
                <a:lnTo>
                  <a:pt x="228" y="504"/>
                </a:lnTo>
                <a:lnTo>
                  <a:pt x="248" y="484"/>
                </a:lnTo>
                <a:lnTo>
                  <a:pt x="268" y="462"/>
                </a:lnTo>
                <a:lnTo>
                  <a:pt x="278" y="452"/>
                </a:lnTo>
                <a:lnTo>
                  <a:pt x="288" y="444"/>
                </a:lnTo>
                <a:lnTo>
                  <a:pt x="298" y="434"/>
                </a:lnTo>
                <a:lnTo>
                  <a:pt x="306" y="424"/>
                </a:lnTo>
                <a:lnTo>
                  <a:pt x="338" y="372"/>
                </a:lnTo>
                <a:lnTo>
                  <a:pt x="356" y="346"/>
                </a:lnTo>
                <a:lnTo>
                  <a:pt x="362" y="332"/>
                </a:lnTo>
                <a:lnTo>
                  <a:pt x="368" y="320"/>
                </a:lnTo>
                <a:lnTo>
                  <a:pt x="376" y="286"/>
                </a:lnTo>
                <a:lnTo>
                  <a:pt x="382" y="270"/>
                </a:lnTo>
                <a:lnTo>
                  <a:pt x="388" y="252"/>
                </a:lnTo>
                <a:lnTo>
                  <a:pt x="410" y="210"/>
                </a:lnTo>
                <a:lnTo>
                  <a:pt x="430" y="168"/>
                </a:lnTo>
                <a:lnTo>
                  <a:pt x="436" y="152"/>
                </a:lnTo>
                <a:lnTo>
                  <a:pt x="442" y="138"/>
                </a:lnTo>
                <a:lnTo>
                  <a:pt x="444" y="128"/>
                </a:lnTo>
                <a:lnTo>
                  <a:pt x="446" y="118"/>
                </a:lnTo>
                <a:lnTo>
                  <a:pt x="444" y="102"/>
                </a:lnTo>
                <a:lnTo>
                  <a:pt x="444" y="94"/>
                </a:lnTo>
                <a:lnTo>
                  <a:pt x="446" y="88"/>
                </a:lnTo>
                <a:lnTo>
                  <a:pt x="450" y="82"/>
                </a:lnTo>
                <a:lnTo>
                  <a:pt x="458" y="76"/>
                </a:lnTo>
                <a:lnTo>
                  <a:pt x="450" y="30"/>
                </a:lnTo>
                <a:lnTo>
                  <a:pt x="450" y="22"/>
                </a:lnTo>
                <a:lnTo>
                  <a:pt x="454" y="16"/>
                </a:lnTo>
                <a:lnTo>
                  <a:pt x="456" y="10"/>
                </a:lnTo>
                <a:lnTo>
                  <a:pt x="458" y="0"/>
                </a:lnTo>
                <a:lnTo>
                  <a:pt x="452" y="2"/>
                </a:lnTo>
                <a:lnTo>
                  <a:pt x="442" y="0"/>
                </a:lnTo>
                <a:lnTo>
                  <a:pt x="436" y="2"/>
                </a:lnTo>
                <a:lnTo>
                  <a:pt x="430" y="4"/>
                </a:lnTo>
                <a:lnTo>
                  <a:pt x="420" y="14"/>
                </a:lnTo>
                <a:lnTo>
                  <a:pt x="412" y="22"/>
                </a:lnTo>
                <a:lnTo>
                  <a:pt x="406" y="26"/>
                </a:lnTo>
                <a:lnTo>
                  <a:pt x="400" y="30"/>
                </a:lnTo>
                <a:lnTo>
                  <a:pt x="386" y="34"/>
                </a:lnTo>
                <a:lnTo>
                  <a:pt x="372" y="36"/>
                </a:lnTo>
                <a:lnTo>
                  <a:pt x="344" y="40"/>
                </a:lnTo>
                <a:lnTo>
                  <a:pt x="314" y="44"/>
                </a:lnTo>
                <a:lnTo>
                  <a:pt x="298" y="46"/>
                </a:lnTo>
                <a:lnTo>
                  <a:pt x="282" y="52"/>
                </a:lnTo>
                <a:lnTo>
                  <a:pt x="276" y="54"/>
                </a:lnTo>
                <a:lnTo>
                  <a:pt x="270" y="58"/>
                </a:lnTo>
                <a:lnTo>
                  <a:pt x="260" y="66"/>
                </a:lnTo>
                <a:lnTo>
                  <a:pt x="248" y="74"/>
                </a:lnTo>
                <a:lnTo>
                  <a:pt x="242" y="76"/>
                </a:lnTo>
                <a:lnTo>
                  <a:pt x="234" y="78"/>
                </a:lnTo>
                <a:lnTo>
                  <a:pt x="228" y="78"/>
                </a:lnTo>
                <a:lnTo>
                  <a:pt x="222" y="76"/>
                </a:lnTo>
                <a:lnTo>
                  <a:pt x="216" y="74"/>
                </a:lnTo>
                <a:lnTo>
                  <a:pt x="210" y="72"/>
                </a:lnTo>
                <a:lnTo>
                  <a:pt x="202" y="74"/>
                </a:lnTo>
                <a:lnTo>
                  <a:pt x="194" y="78"/>
                </a:lnTo>
                <a:lnTo>
                  <a:pt x="182" y="86"/>
                </a:lnTo>
                <a:lnTo>
                  <a:pt x="176" y="92"/>
                </a:lnTo>
                <a:lnTo>
                  <a:pt x="168" y="96"/>
                </a:lnTo>
                <a:lnTo>
                  <a:pt x="160" y="98"/>
                </a:lnTo>
                <a:lnTo>
                  <a:pt x="148" y="100"/>
                </a:lnTo>
                <a:lnTo>
                  <a:pt x="138" y="98"/>
                </a:lnTo>
                <a:lnTo>
                  <a:pt x="130" y="94"/>
                </a:lnTo>
                <a:lnTo>
                  <a:pt x="120" y="88"/>
                </a:lnTo>
                <a:lnTo>
                  <a:pt x="112" y="80"/>
                </a:lnTo>
                <a:lnTo>
                  <a:pt x="100" y="64"/>
                </a:lnTo>
                <a:lnTo>
                  <a:pt x="88" y="50"/>
                </a:lnTo>
                <a:lnTo>
                  <a:pt x="84" y="60"/>
                </a:lnTo>
                <a:lnTo>
                  <a:pt x="82" y="64"/>
                </a:lnTo>
                <a:lnTo>
                  <a:pt x="76" y="66"/>
                </a:lnTo>
                <a:lnTo>
                  <a:pt x="72" y="72"/>
                </a:lnTo>
                <a:lnTo>
                  <a:pt x="66" y="80"/>
                </a:lnTo>
                <a:lnTo>
                  <a:pt x="60" y="88"/>
                </a:lnTo>
                <a:lnTo>
                  <a:pt x="58" y="94"/>
                </a:lnTo>
                <a:lnTo>
                  <a:pt x="76" y="112"/>
                </a:lnTo>
                <a:lnTo>
                  <a:pt x="100" y="148"/>
                </a:lnTo>
                <a:lnTo>
                  <a:pt x="106" y="154"/>
                </a:lnTo>
                <a:lnTo>
                  <a:pt x="112" y="162"/>
                </a:lnTo>
                <a:lnTo>
                  <a:pt x="122" y="166"/>
                </a:lnTo>
                <a:lnTo>
                  <a:pt x="130" y="172"/>
                </a:lnTo>
                <a:lnTo>
                  <a:pt x="264" y="214"/>
                </a:lnTo>
                <a:lnTo>
                  <a:pt x="316" y="214"/>
                </a:lnTo>
                <a:lnTo>
                  <a:pt x="316" y="212"/>
                </a:lnTo>
                <a:lnTo>
                  <a:pt x="184" y="374"/>
                </a:lnTo>
                <a:lnTo>
                  <a:pt x="128" y="374"/>
                </a:lnTo>
                <a:lnTo>
                  <a:pt x="110" y="388"/>
                </a:lnTo>
                <a:lnTo>
                  <a:pt x="90" y="402"/>
                </a:lnTo>
                <a:lnTo>
                  <a:pt x="68" y="414"/>
                </a:lnTo>
                <a:lnTo>
                  <a:pt x="42" y="424"/>
                </a:lnTo>
                <a:lnTo>
                  <a:pt x="36" y="424"/>
                </a:lnTo>
                <a:close/>
              </a:path>
            </a:pathLst>
          </a:custGeom>
          <a:solidFill>
            <a:schemeClr val="accent1"/>
          </a:solidFill>
          <a:ln w="6350">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charset="0"/>
              <a:ea typeface="ＭＳ Ｐゴシック" charset="0"/>
            </a:endParaRPr>
          </a:p>
        </p:txBody>
      </p:sp>
      <p:sp>
        <p:nvSpPr>
          <p:cNvPr id="13318" name="Freeform 156"/>
          <p:cNvSpPr>
            <a:spLocks/>
          </p:cNvSpPr>
          <p:nvPr/>
        </p:nvSpPr>
        <p:spPr bwMode="auto">
          <a:xfrm>
            <a:off x="4606925" y="3482975"/>
            <a:ext cx="587375" cy="747713"/>
          </a:xfrm>
          <a:custGeom>
            <a:avLst/>
            <a:gdLst>
              <a:gd name="T0" fmla="*/ 0 w 370"/>
              <a:gd name="T1" fmla="*/ 2147483647 h 471"/>
              <a:gd name="T2" fmla="*/ 2147483647 w 370"/>
              <a:gd name="T3" fmla="*/ 2147483647 h 471"/>
              <a:gd name="T4" fmla="*/ 2147483647 w 370"/>
              <a:gd name="T5" fmla="*/ 2147483647 h 471"/>
              <a:gd name="T6" fmla="*/ 2147483647 w 370"/>
              <a:gd name="T7" fmla="*/ 2147483647 h 471"/>
              <a:gd name="T8" fmla="*/ 2147483647 w 370"/>
              <a:gd name="T9" fmla="*/ 2147483647 h 471"/>
              <a:gd name="T10" fmla="*/ 2147483647 w 370"/>
              <a:gd name="T11" fmla="*/ 2147483647 h 471"/>
              <a:gd name="T12" fmla="*/ 2147483647 w 370"/>
              <a:gd name="T13" fmla="*/ 2147483647 h 471"/>
              <a:gd name="T14" fmla="*/ 2147483647 w 370"/>
              <a:gd name="T15" fmla="*/ 2147483647 h 471"/>
              <a:gd name="T16" fmla="*/ 0 w 370"/>
              <a:gd name="T17" fmla="*/ 2147483647 h 471"/>
              <a:gd name="T18" fmla="*/ 2147483647 w 370"/>
              <a:gd name="T19" fmla="*/ 2147483647 h 471"/>
              <a:gd name="T20" fmla="*/ 2147483647 w 370"/>
              <a:gd name="T21" fmla="*/ 2147483647 h 471"/>
              <a:gd name="T22" fmla="*/ 2147483647 w 370"/>
              <a:gd name="T23" fmla="*/ 2147483647 h 471"/>
              <a:gd name="T24" fmla="*/ 2147483647 w 370"/>
              <a:gd name="T25" fmla="*/ 2147483647 h 471"/>
              <a:gd name="T26" fmla="*/ 2147483647 w 370"/>
              <a:gd name="T27" fmla="*/ 2147483647 h 471"/>
              <a:gd name="T28" fmla="*/ 2147483647 w 370"/>
              <a:gd name="T29" fmla="*/ 2147483647 h 471"/>
              <a:gd name="T30" fmla="*/ 0 w 370"/>
              <a:gd name="T31" fmla="*/ 2147483647 h 471"/>
              <a:gd name="T32" fmla="*/ 2147483647 w 370"/>
              <a:gd name="T33" fmla="*/ 2147483647 h 471"/>
              <a:gd name="T34" fmla="*/ 2147483647 w 370"/>
              <a:gd name="T35" fmla="*/ 2147483647 h 471"/>
              <a:gd name="T36" fmla="*/ 2147483647 w 370"/>
              <a:gd name="T37" fmla="*/ 2147483647 h 471"/>
              <a:gd name="T38" fmla="*/ 2147483647 w 370"/>
              <a:gd name="T39" fmla="*/ 2147483647 h 471"/>
              <a:gd name="T40" fmla="*/ 2147483647 w 370"/>
              <a:gd name="T41" fmla="*/ 2147483647 h 471"/>
              <a:gd name="T42" fmla="*/ 2147483647 w 370"/>
              <a:gd name="T43" fmla="*/ 2147483647 h 471"/>
              <a:gd name="T44" fmla="*/ 2147483647 w 370"/>
              <a:gd name="T45" fmla="*/ 2147483647 h 471"/>
              <a:gd name="T46" fmla="*/ 2147483647 w 370"/>
              <a:gd name="T47" fmla="*/ 2147483647 h 471"/>
              <a:gd name="T48" fmla="*/ 2147483647 w 370"/>
              <a:gd name="T49" fmla="*/ 2147483647 h 471"/>
              <a:gd name="T50" fmla="*/ 2147483647 w 370"/>
              <a:gd name="T51" fmla="*/ 2147483647 h 471"/>
              <a:gd name="T52" fmla="*/ 2147483647 w 370"/>
              <a:gd name="T53" fmla="*/ 2147483647 h 471"/>
              <a:gd name="T54" fmla="*/ 2147483647 w 370"/>
              <a:gd name="T55" fmla="*/ 2147483647 h 471"/>
              <a:gd name="T56" fmla="*/ 2147483647 w 370"/>
              <a:gd name="T57" fmla="*/ 2147483647 h 471"/>
              <a:gd name="T58" fmla="*/ 2147483647 w 370"/>
              <a:gd name="T59" fmla="*/ 2147483647 h 471"/>
              <a:gd name="T60" fmla="*/ 2147483647 w 370"/>
              <a:gd name="T61" fmla="*/ 2147483647 h 471"/>
              <a:gd name="T62" fmla="*/ 2147483647 w 370"/>
              <a:gd name="T63" fmla="*/ 2147483647 h 471"/>
              <a:gd name="T64" fmla="*/ 2147483647 w 370"/>
              <a:gd name="T65" fmla="*/ 2147483647 h 471"/>
              <a:gd name="T66" fmla="*/ 2147483647 w 370"/>
              <a:gd name="T67" fmla="*/ 2147483647 h 471"/>
              <a:gd name="T68" fmla="*/ 2147483647 w 370"/>
              <a:gd name="T69" fmla="*/ 2147483647 h 471"/>
              <a:gd name="T70" fmla="*/ 2147483647 w 370"/>
              <a:gd name="T71" fmla="*/ 2147483647 h 471"/>
              <a:gd name="T72" fmla="*/ 2147483647 w 370"/>
              <a:gd name="T73" fmla="*/ 2147483647 h 471"/>
              <a:gd name="T74" fmla="*/ 2147483647 w 370"/>
              <a:gd name="T75" fmla="*/ 2147483647 h 471"/>
              <a:gd name="T76" fmla="*/ 2147483647 w 370"/>
              <a:gd name="T77" fmla="*/ 2147483647 h 471"/>
              <a:gd name="T78" fmla="*/ 2147483647 w 370"/>
              <a:gd name="T79" fmla="*/ 2147483647 h 471"/>
              <a:gd name="T80" fmla="*/ 2147483647 w 370"/>
              <a:gd name="T81" fmla="*/ 2147483647 h 471"/>
              <a:gd name="T82" fmla="*/ 2147483647 w 370"/>
              <a:gd name="T83" fmla="*/ 2147483647 h 47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70"/>
              <a:gd name="T127" fmla="*/ 0 h 471"/>
              <a:gd name="T128" fmla="*/ 370 w 370"/>
              <a:gd name="T129" fmla="*/ 471 h 47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70" h="471">
                <a:moveTo>
                  <a:pt x="2" y="291"/>
                </a:moveTo>
                <a:lnTo>
                  <a:pt x="0" y="289"/>
                </a:lnTo>
                <a:lnTo>
                  <a:pt x="0" y="287"/>
                </a:lnTo>
                <a:lnTo>
                  <a:pt x="2" y="285"/>
                </a:lnTo>
                <a:lnTo>
                  <a:pt x="4" y="277"/>
                </a:lnTo>
                <a:lnTo>
                  <a:pt x="6" y="269"/>
                </a:lnTo>
                <a:lnTo>
                  <a:pt x="8" y="265"/>
                </a:lnTo>
                <a:lnTo>
                  <a:pt x="12" y="263"/>
                </a:lnTo>
                <a:lnTo>
                  <a:pt x="18" y="261"/>
                </a:lnTo>
                <a:lnTo>
                  <a:pt x="24" y="261"/>
                </a:lnTo>
                <a:lnTo>
                  <a:pt x="30" y="259"/>
                </a:lnTo>
                <a:lnTo>
                  <a:pt x="36" y="255"/>
                </a:lnTo>
                <a:lnTo>
                  <a:pt x="34" y="251"/>
                </a:lnTo>
                <a:lnTo>
                  <a:pt x="30" y="251"/>
                </a:lnTo>
                <a:lnTo>
                  <a:pt x="22" y="251"/>
                </a:lnTo>
                <a:lnTo>
                  <a:pt x="12" y="251"/>
                </a:lnTo>
                <a:lnTo>
                  <a:pt x="0" y="249"/>
                </a:lnTo>
                <a:lnTo>
                  <a:pt x="0" y="241"/>
                </a:lnTo>
                <a:lnTo>
                  <a:pt x="2" y="231"/>
                </a:lnTo>
                <a:lnTo>
                  <a:pt x="8" y="219"/>
                </a:lnTo>
                <a:lnTo>
                  <a:pt x="14" y="209"/>
                </a:lnTo>
                <a:lnTo>
                  <a:pt x="30" y="189"/>
                </a:lnTo>
                <a:lnTo>
                  <a:pt x="38" y="181"/>
                </a:lnTo>
                <a:lnTo>
                  <a:pt x="44" y="168"/>
                </a:lnTo>
                <a:lnTo>
                  <a:pt x="48" y="156"/>
                </a:lnTo>
                <a:lnTo>
                  <a:pt x="50" y="144"/>
                </a:lnTo>
                <a:lnTo>
                  <a:pt x="48" y="126"/>
                </a:lnTo>
                <a:lnTo>
                  <a:pt x="44" y="110"/>
                </a:lnTo>
                <a:lnTo>
                  <a:pt x="38" y="94"/>
                </a:lnTo>
                <a:lnTo>
                  <a:pt x="30" y="80"/>
                </a:lnTo>
                <a:lnTo>
                  <a:pt x="14" y="52"/>
                </a:lnTo>
                <a:lnTo>
                  <a:pt x="0" y="26"/>
                </a:lnTo>
                <a:lnTo>
                  <a:pt x="14" y="10"/>
                </a:lnTo>
                <a:lnTo>
                  <a:pt x="86" y="10"/>
                </a:lnTo>
                <a:lnTo>
                  <a:pt x="84" y="0"/>
                </a:lnTo>
                <a:lnTo>
                  <a:pt x="84" y="6"/>
                </a:lnTo>
                <a:lnTo>
                  <a:pt x="86" y="10"/>
                </a:lnTo>
                <a:lnTo>
                  <a:pt x="116" y="20"/>
                </a:lnTo>
                <a:lnTo>
                  <a:pt x="140" y="28"/>
                </a:lnTo>
                <a:lnTo>
                  <a:pt x="162" y="38"/>
                </a:lnTo>
                <a:lnTo>
                  <a:pt x="174" y="46"/>
                </a:lnTo>
                <a:lnTo>
                  <a:pt x="186" y="56"/>
                </a:lnTo>
                <a:lnTo>
                  <a:pt x="222" y="56"/>
                </a:lnTo>
                <a:lnTo>
                  <a:pt x="228" y="58"/>
                </a:lnTo>
                <a:lnTo>
                  <a:pt x="238" y="62"/>
                </a:lnTo>
                <a:lnTo>
                  <a:pt x="246" y="64"/>
                </a:lnTo>
                <a:lnTo>
                  <a:pt x="256" y="64"/>
                </a:lnTo>
                <a:lnTo>
                  <a:pt x="264" y="62"/>
                </a:lnTo>
                <a:lnTo>
                  <a:pt x="272" y="58"/>
                </a:lnTo>
                <a:lnTo>
                  <a:pt x="284" y="42"/>
                </a:lnTo>
                <a:lnTo>
                  <a:pt x="292" y="34"/>
                </a:lnTo>
                <a:lnTo>
                  <a:pt x="298" y="28"/>
                </a:lnTo>
                <a:lnTo>
                  <a:pt x="308" y="22"/>
                </a:lnTo>
                <a:lnTo>
                  <a:pt x="318" y="20"/>
                </a:lnTo>
                <a:lnTo>
                  <a:pt x="322" y="22"/>
                </a:lnTo>
                <a:lnTo>
                  <a:pt x="324" y="22"/>
                </a:lnTo>
                <a:lnTo>
                  <a:pt x="330" y="28"/>
                </a:lnTo>
                <a:lnTo>
                  <a:pt x="336" y="32"/>
                </a:lnTo>
                <a:lnTo>
                  <a:pt x="340" y="34"/>
                </a:lnTo>
                <a:lnTo>
                  <a:pt x="344" y="36"/>
                </a:lnTo>
                <a:lnTo>
                  <a:pt x="358" y="34"/>
                </a:lnTo>
                <a:lnTo>
                  <a:pt x="370" y="32"/>
                </a:lnTo>
                <a:lnTo>
                  <a:pt x="370" y="40"/>
                </a:lnTo>
                <a:lnTo>
                  <a:pt x="366" y="50"/>
                </a:lnTo>
                <a:lnTo>
                  <a:pt x="358" y="66"/>
                </a:lnTo>
                <a:lnTo>
                  <a:pt x="346" y="80"/>
                </a:lnTo>
                <a:lnTo>
                  <a:pt x="334" y="90"/>
                </a:lnTo>
                <a:lnTo>
                  <a:pt x="334" y="273"/>
                </a:lnTo>
                <a:lnTo>
                  <a:pt x="364" y="317"/>
                </a:lnTo>
                <a:lnTo>
                  <a:pt x="358" y="327"/>
                </a:lnTo>
                <a:lnTo>
                  <a:pt x="346" y="339"/>
                </a:lnTo>
                <a:lnTo>
                  <a:pt x="326" y="359"/>
                </a:lnTo>
                <a:lnTo>
                  <a:pt x="310" y="369"/>
                </a:lnTo>
                <a:lnTo>
                  <a:pt x="302" y="377"/>
                </a:lnTo>
                <a:lnTo>
                  <a:pt x="300" y="383"/>
                </a:lnTo>
                <a:lnTo>
                  <a:pt x="298" y="389"/>
                </a:lnTo>
                <a:lnTo>
                  <a:pt x="296" y="399"/>
                </a:lnTo>
                <a:lnTo>
                  <a:pt x="292" y="411"/>
                </a:lnTo>
                <a:lnTo>
                  <a:pt x="278" y="433"/>
                </a:lnTo>
                <a:lnTo>
                  <a:pt x="264" y="455"/>
                </a:lnTo>
                <a:lnTo>
                  <a:pt x="248" y="471"/>
                </a:lnTo>
                <a:lnTo>
                  <a:pt x="174" y="413"/>
                </a:lnTo>
                <a:lnTo>
                  <a:pt x="180" y="391"/>
                </a:lnTo>
                <a:lnTo>
                  <a:pt x="2" y="291"/>
                </a:lnTo>
                <a:close/>
              </a:path>
            </a:pathLst>
          </a:custGeom>
          <a:solidFill>
            <a:srgbClr val="F2E212"/>
          </a:solidFill>
          <a:ln w="6350">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charset="0"/>
              <a:ea typeface="ＭＳ Ｐゴシック" charset="0"/>
            </a:endParaRPr>
          </a:p>
        </p:txBody>
      </p:sp>
      <p:sp>
        <p:nvSpPr>
          <p:cNvPr id="13319" name="Freeform 157"/>
          <p:cNvSpPr>
            <a:spLocks/>
          </p:cNvSpPr>
          <p:nvPr/>
        </p:nvSpPr>
        <p:spPr bwMode="auto">
          <a:xfrm>
            <a:off x="4210050" y="3960813"/>
            <a:ext cx="155575" cy="133350"/>
          </a:xfrm>
          <a:custGeom>
            <a:avLst/>
            <a:gdLst>
              <a:gd name="T0" fmla="*/ 2147483647 w 98"/>
              <a:gd name="T1" fmla="*/ 2147483647 h 84"/>
              <a:gd name="T2" fmla="*/ 2147483647 w 98"/>
              <a:gd name="T3" fmla="*/ 2147483647 h 84"/>
              <a:gd name="T4" fmla="*/ 2147483647 w 98"/>
              <a:gd name="T5" fmla="*/ 2147483647 h 84"/>
              <a:gd name="T6" fmla="*/ 2147483647 w 98"/>
              <a:gd name="T7" fmla="*/ 2147483647 h 84"/>
              <a:gd name="T8" fmla="*/ 2147483647 w 98"/>
              <a:gd name="T9" fmla="*/ 2147483647 h 84"/>
              <a:gd name="T10" fmla="*/ 2147483647 w 98"/>
              <a:gd name="T11" fmla="*/ 2147483647 h 84"/>
              <a:gd name="T12" fmla="*/ 2147483647 w 98"/>
              <a:gd name="T13" fmla="*/ 2147483647 h 84"/>
              <a:gd name="T14" fmla="*/ 2147483647 w 98"/>
              <a:gd name="T15" fmla="*/ 2147483647 h 84"/>
              <a:gd name="T16" fmla="*/ 2147483647 w 98"/>
              <a:gd name="T17" fmla="*/ 2147483647 h 84"/>
              <a:gd name="T18" fmla="*/ 2147483647 w 98"/>
              <a:gd name="T19" fmla="*/ 2147483647 h 84"/>
              <a:gd name="T20" fmla="*/ 2147483647 w 98"/>
              <a:gd name="T21" fmla="*/ 2147483647 h 84"/>
              <a:gd name="T22" fmla="*/ 2147483647 w 98"/>
              <a:gd name="T23" fmla="*/ 2147483647 h 84"/>
              <a:gd name="T24" fmla="*/ 2147483647 w 98"/>
              <a:gd name="T25" fmla="*/ 2147483647 h 84"/>
              <a:gd name="T26" fmla="*/ 2147483647 w 98"/>
              <a:gd name="T27" fmla="*/ 0 h 84"/>
              <a:gd name="T28" fmla="*/ 2147483647 w 98"/>
              <a:gd name="T29" fmla="*/ 2147483647 h 84"/>
              <a:gd name="T30" fmla="*/ 2147483647 w 98"/>
              <a:gd name="T31" fmla="*/ 2147483647 h 84"/>
              <a:gd name="T32" fmla="*/ 2147483647 w 98"/>
              <a:gd name="T33" fmla="*/ 2147483647 h 84"/>
              <a:gd name="T34" fmla="*/ 2147483647 w 98"/>
              <a:gd name="T35" fmla="*/ 2147483647 h 84"/>
              <a:gd name="T36" fmla="*/ 2147483647 w 98"/>
              <a:gd name="T37" fmla="*/ 2147483647 h 84"/>
              <a:gd name="T38" fmla="*/ 2147483647 w 98"/>
              <a:gd name="T39" fmla="*/ 2147483647 h 84"/>
              <a:gd name="T40" fmla="*/ 2147483647 w 98"/>
              <a:gd name="T41" fmla="*/ 2147483647 h 84"/>
              <a:gd name="T42" fmla="*/ 2147483647 w 98"/>
              <a:gd name="T43" fmla="*/ 2147483647 h 84"/>
              <a:gd name="T44" fmla="*/ 2147483647 w 98"/>
              <a:gd name="T45" fmla="*/ 2147483647 h 84"/>
              <a:gd name="T46" fmla="*/ 2147483647 w 98"/>
              <a:gd name="T47" fmla="*/ 2147483647 h 84"/>
              <a:gd name="T48" fmla="*/ 2147483647 w 98"/>
              <a:gd name="T49" fmla="*/ 2147483647 h 84"/>
              <a:gd name="T50" fmla="*/ 2147483647 w 98"/>
              <a:gd name="T51" fmla="*/ 2147483647 h 84"/>
              <a:gd name="T52" fmla="*/ 2147483647 w 98"/>
              <a:gd name="T53" fmla="*/ 2147483647 h 84"/>
              <a:gd name="T54" fmla="*/ 2147483647 w 98"/>
              <a:gd name="T55" fmla="*/ 2147483647 h 84"/>
              <a:gd name="T56" fmla="*/ 2147483647 w 98"/>
              <a:gd name="T57" fmla="*/ 2147483647 h 84"/>
              <a:gd name="T58" fmla="*/ 2147483647 w 98"/>
              <a:gd name="T59" fmla="*/ 2147483647 h 84"/>
              <a:gd name="T60" fmla="*/ 0 w 98"/>
              <a:gd name="T61" fmla="*/ 2147483647 h 84"/>
              <a:gd name="T62" fmla="*/ 0 w 98"/>
              <a:gd name="T63" fmla="*/ 2147483647 h 84"/>
              <a:gd name="T64" fmla="*/ 2147483647 w 98"/>
              <a:gd name="T65" fmla="*/ 2147483647 h 84"/>
              <a:gd name="T66" fmla="*/ 2147483647 w 98"/>
              <a:gd name="T67" fmla="*/ 2147483647 h 84"/>
              <a:gd name="T68" fmla="*/ 2147483647 w 98"/>
              <a:gd name="T69" fmla="*/ 2147483647 h 84"/>
              <a:gd name="T70" fmla="*/ 2147483647 w 98"/>
              <a:gd name="T71" fmla="*/ 2147483647 h 84"/>
              <a:gd name="T72" fmla="*/ 2147483647 w 98"/>
              <a:gd name="T73" fmla="*/ 2147483647 h 84"/>
              <a:gd name="T74" fmla="*/ 2147483647 w 98"/>
              <a:gd name="T75" fmla="*/ 2147483647 h 84"/>
              <a:gd name="T76" fmla="*/ 2147483647 w 98"/>
              <a:gd name="T77" fmla="*/ 2147483647 h 84"/>
              <a:gd name="T78" fmla="*/ 2147483647 w 98"/>
              <a:gd name="T79" fmla="*/ 2147483647 h 84"/>
              <a:gd name="T80" fmla="*/ 2147483647 w 98"/>
              <a:gd name="T81" fmla="*/ 2147483647 h 84"/>
              <a:gd name="T82" fmla="*/ 2147483647 w 98"/>
              <a:gd name="T83" fmla="*/ 2147483647 h 84"/>
              <a:gd name="T84" fmla="*/ 2147483647 w 98"/>
              <a:gd name="T85" fmla="*/ 2147483647 h 84"/>
              <a:gd name="T86" fmla="*/ 2147483647 w 98"/>
              <a:gd name="T87" fmla="*/ 2147483647 h 84"/>
              <a:gd name="T88" fmla="*/ 2147483647 w 98"/>
              <a:gd name="T89" fmla="*/ 2147483647 h 84"/>
              <a:gd name="T90" fmla="*/ 2147483647 w 98"/>
              <a:gd name="T91" fmla="*/ 2147483647 h 84"/>
              <a:gd name="T92" fmla="*/ 2147483647 w 98"/>
              <a:gd name="T93" fmla="*/ 2147483647 h 84"/>
              <a:gd name="T94" fmla="*/ 2147483647 w 98"/>
              <a:gd name="T95" fmla="*/ 2147483647 h 84"/>
              <a:gd name="T96" fmla="*/ 2147483647 w 98"/>
              <a:gd name="T97" fmla="*/ 2147483647 h 84"/>
              <a:gd name="T98" fmla="*/ 2147483647 w 98"/>
              <a:gd name="T99" fmla="*/ 2147483647 h 8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8"/>
              <a:gd name="T151" fmla="*/ 0 h 84"/>
              <a:gd name="T152" fmla="*/ 98 w 98"/>
              <a:gd name="T153" fmla="*/ 84 h 8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8" h="84">
                <a:moveTo>
                  <a:pt x="74" y="62"/>
                </a:moveTo>
                <a:lnTo>
                  <a:pt x="88" y="62"/>
                </a:lnTo>
                <a:lnTo>
                  <a:pt x="92" y="60"/>
                </a:lnTo>
                <a:lnTo>
                  <a:pt x="96" y="56"/>
                </a:lnTo>
                <a:lnTo>
                  <a:pt x="98" y="50"/>
                </a:lnTo>
                <a:lnTo>
                  <a:pt x="98" y="44"/>
                </a:lnTo>
                <a:lnTo>
                  <a:pt x="98" y="40"/>
                </a:lnTo>
                <a:lnTo>
                  <a:pt x="96" y="38"/>
                </a:lnTo>
                <a:lnTo>
                  <a:pt x="94" y="34"/>
                </a:lnTo>
                <a:lnTo>
                  <a:pt x="92" y="30"/>
                </a:lnTo>
                <a:lnTo>
                  <a:pt x="90" y="20"/>
                </a:lnTo>
                <a:lnTo>
                  <a:pt x="86" y="14"/>
                </a:lnTo>
                <a:lnTo>
                  <a:pt x="82" y="8"/>
                </a:lnTo>
                <a:lnTo>
                  <a:pt x="76" y="0"/>
                </a:lnTo>
                <a:lnTo>
                  <a:pt x="70" y="4"/>
                </a:lnTo>
                <a:lnTo>
                  <a:pt x="64" y="8"/>
                </a:lnTo>
                <a:lnTo>
                  <a:pt x="58" y="12"/>
                </a:lnTo>
                <a:lnTo>
                  <a:pt x="52" y="14"/>
                </a:lnTo>
                <a:lnTo>
                  <a:pt x="48" y="12"/>
                </a:lnTo>
                <a:lnTo>
                  <a:pt x="46" y="12"/>
                </a:lnTo>
                <a:lnTo>
                  <a:pt x="44" y="10"/>
                </a:lnTo>
                <a:lnTo>
                  <a:pt x="34" y="14"/>
                </a:lnTo>
                <a:lnTo>
                  <a:pt x="24" y="20"/>
                </a:lnTo>
                <a:lnTo>
                  <a:pt x="16" y="28"/>
                </a:lnTo>
                <a:lnTo>
                  <a:pt x="14" y="32"/>
                </a:lnTo>
                <a:lnTo>
                  <a:pt x="14" y="38"/>
                </a:lnTo>
                <a:lnTo>
                  <a:pt x="16" y="46"/>
                </a:lnTo>
                <a:lnTo>
                  <a:pt x="14" y="48"/>
                </a:lnTo>
                <a:lnTo>
                  <a:pt x="12" y="52"/>
                </a:lnTo>
                <a:lnTo>
                  <a:pt x="4" y="56"/>
                </a:lnTo>
                <a:lnTo>
                  <a:pt x="0" y="60"/>
                </a:lnTo>
                <a:lnTo>
                  <a:pt x="0" y="68"/>
                </a:lnTo>
                <a:lnTo>
                  <a:pt x="2" y="74"/>
                </a:lnTo>
                <a:lnTo>
                  <a:pt x="6" y="80"/>
                </a:lnTo>
                <a:lnTo>
                  <a:pt x="6" y="78"/>
                </a:lnTo>
                <a:lnTo>
                  <a:pt x="8" y="76"/>
                </a:lnTo>
                <a:lnTo>
                  <a:pt x="14" y="74"/>
                </a:lnTo>
                <a:lnTo>
                  <a:pt x="20" y="76"/>
                </a:lnTo>
                <a:lnTo>
                  <a:pt x="24" y="78"/>
                </a:lnTo>
                <a:lnTo>
                  <a:pt x="28" y="82"/>
                </a:lnTo>
                <a:lnTo>
                  <a:pt x="34" y="84"/>
                </a:lnTo>
                <a:lnTo>
                  <a:pt x="40" y="82"/>
                </a:lnTo>
                <a:lnTo>
                  <a:pt x="46" y="80"/>
                </a:lnTo>
                <a:lnTo>
                  <a:pt x="50" y="76"/>
                </a:lnTo>
                <a:lnTo>
                  <a:pt x="52" y="72"/>
                </a:lnTo>
                <a:lnTo>
                  <a:pt x="58" y="62"/>
                </a:lnTo>
                <a:lnTo>
                  <a:pt x="64" y="60"/>
                </a:lnTo>
                <a:lnTo>
                  <a:pt x="70" y="60"/>
                </a:lnTo>
                <a:lnTo>
                  <a:pt x="76" y="60"/>
                </a:lnTo>
                <a:lnTo>
                  <a:pt x="74" y="62"/>
                </a:lnTo>
                <a:close/>
              </a:path>
            </a:pathLst>
          </a:custGeom>
          <a:solidFill>
            <a:srgbClr val="F2E212"/>
          </a:solidFill>
          <a:ln w="6350">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charset="0"/>
              <a:ea typeface="ＭＳ Ｐゴシック" charset="0"/>
            </a:endParaRPr>
          </a:p>
        </p:txBody>
      </p:sp>
      <p:sp>
        <p:nvSpPr>
          <p:cNvPr id="13321" name="Freeform 160"/>
          <p:cNvSpPr>
            <a:spLocks/>
          </p:cNvSpPr>
          <p:nvPr/>
        </p:nvSpPr>
        <p:spPr bwMode="auto">
          <a:xfrm>
            <a:off x="3921125" y="5078413"/>
            <a:ext cx="565150" cy="517525"/>
          </a:xfrm>
          <a:custGeom>
            <a:avLst/>
            <a:gdLst>
              <a:gd name="T0" fmla="*/ 2147483647 w 356"/>
              <a:gd name="T1" fmla="*/ 2147483647 h 326"/>
              <a:gd name="T2" fmla="*/ 2147483647 w 356"/>
              <a:gd name="T3" fmla="*/ 2147483647 h 326"/>
              <a:gd name="T4" fmla="*/ 2147483647 w 356"/>
              <a:gd name="T5" fmla="*/ 2147483647 h 326"/>
              <a:gd name="T6" fmla="*/ 2147483647 w 356"/>
              <a:gd name="T7" fmla="*/ 2147483647 h 326"/>
              <a:gd name="T8" fmla="*/ 2147483647 w 356"/>
              <a:gd name="T9" fmla="*/ 2147483647 h 326"/>
              <a:gd name="T10" fmla="*/ 2147483647 w 356"/>
              <a:gd name="T11" fmla="*/ 2147483647 h 326"/>
              <a:gd name="T12" fmla="*/ 2147483647 w 356"/>
              <a:gd name="T13" fmla="*/ 2147483647 h 326"/>
              <a:gd name="T14" fmla="*/ 2147483647 w 356"/>
              <a:gd name="T15" fmla="*/ 2147483647 h 326"/>
              <a:gd name="T16" fmla="*/ 2147483647 w 356"/>
              <a:gd name="T17" fmla="*/ 2147483647 h 326"/>
              <a:gd name="T18" fmla="*/ 2147483647 w 356"/>
              <a:gd name="T19" fmla="*/ 2147483647 h 326"/>
              <a:gd name="T20" fmla="*/ 2147483647 w 356"/>
              <a:gd name="T21" fmla="*/ 2147483647 h 326"/>
              <a:gd name="T22" fmla="*/ 2147483647 w 356"/>
              <a:gd name="T23" fmla="*/ 0 h 326"/>
              <a:gd name="T24" fmla="*/ 2147483647 w 356"/>
              <a:gd name="T25" fmla="*/ 0 h 326"/>
              <a:gd name="T26" fmla="*/ 2147483647 w 356"/>
              <a:gd name="T27" fmla="*/ 2147483647 h 326"/>
              <a:gd name="T28" fmla="*/ 2147483647 w 356"/>
              <a:gd name="T29" fmla="*/ 2147483647 h 326"/>
              <a:gd name="T30" fmla="*/ 2147483647 w 356"/>
              <a:gd name="T31" fmla="*/ 2147483647 h 326"/>
              <a:gd name="T32" fmla="*/ 2147483647 w 356"/>
              <a:gd name="T33" fmla="*/ 2147483647 h 326"/>
              <a:gd name="T34" fmla="*/ 2147483647 w 356"/>
              <a:gd name="T35" fmla="*/ 2147483647 h 326"/>
              <a:gd name="T36" fmla="*/ 2147483647 w 356"/>
              <a:gd name="T37" fmla="*/ 2147483647 h 326"/>
              <a:gd name="T38" fmla="*/ 2147483647 w 356"/>
              <a:gd name="T39" fmla="*/ 2147483647 h 326"/>
              <a:gd name="T40" fmla="*/ 2147483647 w 356"/>
              <a:gd name="T41" fmla="*/ 2147483647 h 326"/>
              <a:gd name="T42" fmla="*/ 2147483647 w 356"/>
              <a:gd name="T43" fmla="*/ 2147483647 h 326"/>
              <a:gd name="T44" fmla="*/ 2147483647 w 356"/>
              <a:gd name="T45" fmla="*/ 2147483647 h 326"/>
              <a:gd name="T46" fmla="*/ 2147483647 w 356"/>
              <a:gd name="T47" fmla="*/ 2147483647 h 326"/>
              <a:gd name="T48" fmla="*/ 2147483647 w 356"/>
              <a:gd name="T49" fmla="*/ 2147483647 h 326"/>
              <a:gd name="T50" fmla="*/ 2147483647 w 356"/>
              <a:gd name="T51" fmla="*/ 2147483647 h 326"/>
              <a:gd name="T52" fmla="*/ 2147483647 w 356"/>
              <a:gd name="T53" fmla="*/ 2147483647 h 326"/>
              <a:gd name="T54" fmla="*/ 2147483647 w 356"/>
              <a:gd name="T55" fmla="*/ 2147483647 h 326"/>
              <a:gd name="T56" fmla="*/ 2147483647 w 356"/>
              <a:gd name="T57" fmla="*/ 2147483647 h 326"/>
              <a:gd name="T58" fmla="*/ 2147483647 w 356"/>
              <a:gd name="T59" fmla="*/ 2147483647 h 326"/>
              <a:gd name="T60" fmla="*/ 2147483647 w 356"/>
              <a:gd name="T61" fmla="*/ 2147483647 h 326"/>
              <a:gd name="T62" fmla="*/ 2147483647 w 356"/>
              <a:gd name="T63" fmla="*/ 2147483647 h 326"/>
              <a:gd name="T64" fmla="*/ 2147483647 w 356"/>
              <a:gd name="T65" fmla="*/ 2147483647 h 326"/>
              <a:gd name="T66" fmla="*/ 2147483647 w 356"/>
              <a:gd name="T67" fmla="*/ 2147483647 h 326"/>
              <a:gd name="T68" fmla="*/ 2147483647 w 356"/>
              <a:gd name="T69" fmla="*/ 2147483647 h 326"/>
              <a:gd name="T70" fmla="*/ 2147483647 w 356"/>
              <a:gd name="T71" fmla="*/ 2147483647 h 326"/>
              <a:gd name="T72" fmla="*/ 2147483647 w 356"/>
              <a:gd name="T73" fmla="*/ 2147483647 h 326"/>
              <a:gd name="T74" fmla="*/ 2147483647 w 356"/>
              <a:gd name="T75" fmla="*/ 2147483647 h 326"/>
              <a:gd name="T76" fmla="*/ 2147483647 w 356"/>
              <a:gd name="T77" fmla="*/ 2147483647 h 326"/>
              <a:gd name="T78" fmla="*/ 2147483647 w 356"/>
              <a:gd name="T79" fmla="*/ 2147483647 h 326"/>
              <a:gd name="T80" fmla="*/ 2147483647 w 356"/>
              <a:gd name="T81" fmla="*/ 2147483647 h 326"/>
              <a:gd name="T82" fmla="*/ 2147483647 w 356"/>
              <a:gd name="T83" fmla="*/ 2147483647 h 326"/>
              <a:gd name="T84" fmla="*/ 2147483647 w 356"/>
              <a:gd name="T85" fmla="*/ 2147483647 h 326"/>
              <a:gd name="T86" fmla="*/ 2147483647 w 356"/>
              <a:gd name="T87" fmla="*/ 2147483647 h 326"/>
              <a:gd name="T88" fmla="*/ 2147483647 w 356"/>
              <a:gd name="T89" fmla="*/ 2147483647 h 326"/>
              <a:gd name="T90" fmla="*/ 2147483647 w 356"/>
              <a:gd name="T91" fmla="*/ 2147483647 h 326"/>
              <a:gd name="T92" fmla="*/ 2147483647 w 356"/>
              <a:gd name="T93" fmla="*/ 2147483647 h 326"/>
              <a:gd name="T94" fmla="*/ 0 w 356"/>
              <a:gd name="T95" fmla="*/ 2147483647 h 3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6"/>
              <a:gd name="T145" fmla="*/ 0 h 326"/>
              <a:gd name="T146" fmla="*/ 356 w 356"/>
              <a:gd name="T147" fmla="*/ 326 h 3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6" h="326">
                <a:moveTo>
                  <a:pt x="0" y="108"/>
                </a:moveTo>
                <a:lnTo>
                  <a:pt x="16" y="110"/>
                </a:lnTo>
                <a:lnTo>
                  <a:pt x="32" y="114"/>
                </a:lnTo>
                <a:lnTo>
                  <a:pt x="46" y="118"/>
                </a:lnTo>
                <a:lnTo>
                  <a:pt x="62" y="120"/>
                </a:lnTo>
                <a:lnTo>
                  <a:pt x="70" y="118"/>
                </a:lnTo>
                <a:lnTo>
                  <a:pt x="78" y="114"/>
                </a:lnTo>
                <a:lnTo>
                  <a:pt x="86" y="108"/>
                </a:lnTo>
                <a:lnTo>
                  <a:pt x="92" y="100"/>
                </a:lnTo>
                <a:lnTo>
                  <a:pt x="104" y="84"/>
                </a:lnTo>
                <a:lnTo>
                  <a:pt x="112" y="72"/>
                </a:lnTo>
                <a:lnTo>
                  <a:pt x="122" y="62"/>
                </a:lnTo>
                <a:lnTo>
                  <a:pt x="132" y="58"/>
                </a:lnTo>
                <a:lnTo>
                  <a:pt x="158" y="48"/>
                </a:lnTo>
                <a:lnTo>
                  <a:pt x="164" y="44"/>
                </a:lnTo>
                <a:lnTo>
                  <a:pt x="164" y="40"/>
                </a:lnTo>
                <a:lnTo>
                  <a:pt x="164" y="34"/>
                </a:lnTo>
                <a:lnTo>
                  <a:pt x="166" y="28"/>
                </a:lnTo>
                <a:lnTo>
                  <a:pt x="172" y="20"/>
                </a:lnTo>
                <a:lnTo>
                  <a:pt x="178" y="14"/>
                </a:lnTo>
                <a:lnTo>
                  <a:pt x="184" y="10"/>
                </a:lnTo>
                <a:lnTo>
                  <a:pt x="192" y="6"/>
                </a:lnTo>
                <a:lnTo>
                  <a:pt x="208" y="0"/>
                </a:lnTo>
                <a:lnTo>
                  <a:pt x="226" y="0"/>
                </a:lnTo>
                <a:lnTo>
                  <a:pt x="234" y="0"/>
                </a:lnTo>
                <a:lnTo>
                  <a:pt x="240" y="0"/>
                </a:lnTo>
                <a:lnTo>
                  <a:pt x="240" y="24"/>
                </a:lnTo>
                <a:lnTo>
                  <a:pt x="282" y="24"/>
                </a:lnTo>
                <a:lnTo>
                  <a:pt x="284" y="28"/>
                </a:lnTo>
                <a:lnTo>
                  <a:pt x="288" y="32"/>
                </a:lnTo>
                <a:lnTo>
                  <a:pt x="298" y="38"/>
                </a:lnTo>
                <a:lnTo>
                  <a:pt x="324" y="48"/>
                </a:lnTo>
                <a:lnTo>
                  <a:pt x="336" y="54"/>
                </a:lnTo>
                <a:lnTo>
                  <a:pt x="346" y="62"/>
                </a:lnTo>
                <a:lnTo>
                  <a:pt x="350" y="66"/>
                </a:lnTo>
                <a:lnTo>
                  <a:pt x="354" y="72"/>
                </a:lnTo>
                <a:lnTo>
                  <a:pt x="356" y="80"/>
                </a:lnTo>
                <a:lnTo>
                  <a:pt x="356" y="88"/>
                </a:lnTo>
                <a:lnTo>
                  <a:pt x="356" y="100"/>
                </a:lnTo>
                <a:lnTo>
                  <a:pt x="354" y="110"/>
                </a:lnTo>
                <a:lnTo>
                  <a:pt x="348" y="132"/>
                </a:lnTo>
                <a:lnTo>
                  <a:pt x="342" y="152"/>
                </a:lnTo>
                <a:lnTo>
                  <a:pt x="340" y="162"/>
                </a:lnTo>
                <a:lnTo>
                  <a:pt x="338" y="170"/>
                </a:lnTo>
                <a:lnTo>
                  <a:pt x="340" y="180"/>
                </a:lnTo>
                <a:lnTo>
                  <a:pt x="344" y="188"/>
                </a:lnTo>
                <a:lnTo>
                  <a:pt x="346" y="196"/>
                </a:lnTo>
                <a:lnTo>
                  <a:pt x="348" y="204"/>
                </a:lnTo>
                <a:lnTo>
                  <a:pt x="348" y="210"/>
                </a:lnTo>
                <a:lnTo>
                  <a:pt x="344" y="216"/>
                </a:lnTo>
                <a:lnTo>
                  <a:pt x="336" y="226"/>
                </a:lnTo>
                <a:lnTo>
                  <a:pt x="326" y="238"/>
                </a:lnTo>
                <a:lnTo>
                  <a:pt x="320" y="248"/>
                </a:lnTo>
                <a:lnTo>
                  <a:pt x="318" y="256"/>
                </a:lnTo>
                <a:lnTo>
                  <a:pt x="318" y="262"/>
                </a:lnTo>
                <a:lnTo>
                  <a:pt x="316" y="268"/>
                </a:lnTo>
                <a:lnTo>
                  <a:pt x="314" y="276"/>
                </a:lnTo>
                <a:lnTo>
                  <a:pt x="286" y="302"/>
                </a:lnTo>
                <a:lnTo>
                  <a:pt x="270" y="318"/>
                </a:lnTo>
                <a:lnTo>
                  <a:pt x="260" y="326"/>
                </a:lnTo>
                <a:lnTo>
                  <a:pt x="212" y="326"/>
                </a:lnTo>
                <a:lnTo>
                  <a:pt x="210" y="322"/>
                </a:lnTo>
                <a:lnTo>
                  <a:pt x="206" y="320"/>
                </a:lnTo>
                <a:lnTo>
                  <a:pt x="198" y="318"/>
                </a:lnTo>
                <a:lnTo>
                  <a:pt x="190" y="316"/>
                </a:lnTo>
                <a:lnTo>
                  <a:pt x="180" y="314"/>
                </a:lnTo>
                <a:lnTo>
                  <a:pt x="170" y="308"/>
                </a:lnTo>
                <a:lnTo>
                  <a:pt x="160" y="300"/>
                </a:lnTo>
                <a:lnTo>
                  <a:pt x="152" y="294"/>
                </a:lnTo>
                <a:lnTo>
                  <a:pt x="140" y="288"/>
                </a:lnTo>
                <a:lnTo>
                  <a:pt x="122" y="282"/>
                </a:lnTo>
                <a:lnTo>
                  <a:pt x="114" y="276"/>
                </a:lnTo>
                <a:lnTo>
                  <a:pt x="108" y="272"/>
                </a:lnTo>
                <a:lnTo>
                  <a:pt x="106" y="264"/>
                </a:lnTo>
                <a:lnTo>
                  <a:pt x="106" y="258"/>
                </a:lnTo>
                <a:lnTo>
                  <a:pt x="106" y="244"/>
                </a:lnTo>
                <a:lnTo>
                  <a:pt x="106" y="238"/>
                </a:lnTo>
                <a:lnTo>
                  <a:pt x="104" y="234"/>
                </a:lnTo>
                <a:lnTo>
                  <a:pt x="102" y="230"/>
                </a:lnTo>
                <a:lnTo>
                  <a:pt x="96" y="226"/>
                </a:lnTo>
                <a:lnTo>
                  <a:pt x="92" y="222"/>
                </a:lnTo>
                <a:lnTo>
                  <a:pt x="88" y="218"/>
                </a:lnTo>
                <a:lnTo>
                  <a:pt x="86" y="212"/>
                </a:lnTo>
                <a:lnTo>
                  <a:pt x="82" y="208"/>
                </a:lnTo>
                <a:lnTo>
                  <a:pt x="72" y="202"/>
                </a:lnTo>
                <a:lnTo>
                  <a:pt x="62" y="198"/>
                </a:lnTo>
                <a:lnTo>
                  <a:pt x="52" y="194"/>
                </a:lnTo>
                <a:lnTo>
                  <a:pt x="42" y="190"/>
                </a:lnTo>
                <a:lnTo>
                  <a:pt x="38" y="186"/>
                </a:lnTo>
                <a:lnTo>
                  <a:pt x="34" y="180"/>
                </a:lnTo>
                <a:lnTo>
                  <a:pt x="32" y="168"/>
                </a:lnTo>
                <a:lnTo>
                  <a:pt x="28" y="160"/>
                </a:lnTo>
                <a:lnTo>
                  <a:pt x="24" y="152"/>
                </a:lnTo>
                <a:lnTo>
                  <a:pt x="12" y="138"/>
                </a:lnTo>
                <a:lnTo>
                  <a:pt x="4" y="124"/>
                </a:lnTo>
                <a:lnTo>
                  <a:pt x="0" y="116"/>
                </a:lnTo>
                <a:lnTo>
                  <a:pt x="0" y="110"/>
                </a:lnTo>
              </a:path>
            </a:pathLst>
          </a:custGeom>
          <a:solidFill>
            <a:srgbClr val="00B050"/>
          </a:solidFill>
          <a:ln w="6350">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charset="0"/>
              <a:ea typeface="ＭＳ Ｐゴシック" charset="0"/>
            </a:endParaRPr>
          </a:p>
        </p:txBody>
      </p:sp>
      <p:sp>
        <p:nvSpPr>
          <p:cNvPr id="13322" name="Freeform 161"/>
          <p:cNvSpPr>
            <a:spLocks/>
          </p:cNvSpPr>
          <p:nvPr/>
        </p:nvSpPr>
        <p:spPr bwMode="auto">
          <a:xfrm>
            <a:off x="4486275" y="4605338"/>
            <a:ext cx="222250" cy="558800"/>
          </a:xfrm>
          <a:custGeom>
            <a:avLst/>
            <a:gdLst>
              <a:gd name="T0" fmla="*/ 2147483647 w 140"/>
              <a:gd name="T1" fmla="*/ 2147483647 h 352"/>
              <a:gd name="T2" fmla="*/ 2147483647 w 140"/>
              <a:gd name="T3" fmla="*/ 2147483647 h 352"/>
              <a:gd name="T4" fmla="*/ 2147483647 w 140"/>
              <a:gd name="T5" fmla="*/ 2147483647 h 352"/>
              <a:gd name="T6" fmla="*/ 2147483647 w 140"/>
              <a:gd name="T7" fmla="*/ 2147483647 h 352"/>
              <a:gd name="T8" fmla="*/ 2147483647 w 140"/>
              <a:gd name="T9" fmla="*/ 2147483647 h 352"/>
              <a:gd name="T10" fmla="*/ 2147483647 w 140"/>
              <a:gd name="T11" fmla="*/ 2147483647 h 352"/>
              <a:gd name="T12" fmla="*/ 2147483647 w 140"/>
              <a:gd name="T13" fmla="*/ 2147483647 h 352"/>
              <a:gd name="T14" fmla="*/ 2147483647 w 140"/>
              <a:gd name="T15" fmla="*/ 2147483647 h 352"/>
              <a:gd name="T16" fmla="*/ 2147483647 w 140"/>
              <a:gd name="T17" fmla="*/ 2147483647 h 352"/>
              <a:gd name="T18" fmla="*/ 2147483647 w 140"/>
              <a:gd name="T19" fmla="*/ 2147483647 h 352"/>
              <a:gd name="T20" fmla="*/ 2147483647 w 140"/>
              <a:gd name="T21" fmla="*/ 2147483647 h 352"/>
              <a:gd name="T22" fmla="*/ 2147483647 w 140"/>
              <a:gd name="T23" fmla="*/ 2147483647 h 352"/>
              <a:gd name="T24" fmla="*/ 2147483647 w 140"/>
              <a:gd name="T25" fmla="*/ 2147483647 h 352"/>
              <a:gd name="T26" fmla="*/ 2147483647 w 140"/>
              <a:gd name="T27" fmla="*/ 2147483647 h 352"/>
              <a:gd name="T28" fmla="*/ 2147483647 w 140"/>
              <a:gd name="T29" fmla="*/ 2147483647 h 352"/>
              <a:gd name="T30" fmla="*/ 2147483647 w 140"/>
              <a:gd name="T31" fmla="*/ 2147483647 h 352"/>
              <a:gd name="T32" fmla="*/ 2147483647 w 140"/>
              <a:gd name="T33" fmla="*/ 2147483647 h 352"/>
              <a:gd name="T34" fmla="*/ 2147483647 w 140"/>
              <a:gd name="T35" fmla="*/ 2147483647 h 352"/>
              <a:gd name="T36" fmla="*/ 2147483647 w 140"/>
              <a:gd name="T37" fmla="*/ 2147483647 h 352"/>
              <a:gd name="T38" fmla="*/ 2147483647 w 140"/>
              <a:gd name="T39" fmla="*/ 2147483647 h 352"/>
              <a:gd name="T40" fmla="*/ 2147483647 w 140"/>
              <a:gd name="T41" fmla="*/ 2147483647 h 352"/>
              <a:gd name="T42" fmla="*/ 2147483647 w 140"/>
              <a:gd name="T43" fmla="*/ 2147483647 h 352"/>
              <a:gd name="T44" fmla="*/ 2147483647 w 140"/>
              <a:gd name="T45" fmla="*/ 2147483647 h 352"/>
              <a:gd name="T46" fmla="*/ 2147483647 w 140"/>
              <a:gd name="T47" fmla="*/ 2147483647 h 352"/>
              <a:gd name="T48" fmla="*/ 2147483647 w 140"/>
              <a:gd name="T49" fmla="*/ 2147483647 h 352"/>
              <a:gd name="T50" fmla="*/ 2147483647 w 140"/>
              <a:gd name="T51" fmla="*/ 2147483647 h 352"/>
              <a:gd name="T52" fmla="*/ 2147483647 w 140"/>
              <a:gd name="T53" fmla="*/ 2147483647 h 352"/>
              <a:gd name="T54" fmla="*/ 0 w 140"/>
              <a:gd name="T55" fmla="*/ 2147483647 h 352"/>
              <a:gd name="T56" fmla="*/ 2147483647 w 140"/>
              <a:gd name="T57" fmla="*/ 2147483647 h 352"/>
              <a:gd name="T58" fmla="*/ 2147483647 w 140"/>
              <a:gd name="T59" fmla="*/ 2147483647 h 352"/>
              <a:gd name="T60" fmla="*/ 2147483647 w 140"/>
              <a:gd name="T61" fmla="*/ 2147483647 h 352"/>
              <a:gd name="T62" fmla="*/ 2147483647 w 140"/>
              <a:gd name="T63" fmla="*/ 2147483647 h 352"/>
              <a:gd name="T64" fmla="*/ 2147483647 w 140"/>
              <a:gd name="T65" fmla="*/ 2147483647 h 352"/>
              <a:gd name="T66" fmla="*/ 2147483647 w 140"/>
              <a:gd name="T67" fmla="*/ 2147483647 h 352"/>
              <a:gd name="T68" fmla="*/ 2147483647 w 140"/>
              <a:gd name="T69" fmla="*/ 2147483647 h 352"/>
              <a:gd name="T70" fmla="*/ 2147483647 w 140"/>
              <a:gd name="T71" fmla="*/ 2147483647 h 352"/>
              <a:gd name="T72" fmla="*/ 2147483647 w 140"/>
              <a:gd name="T73" fmla="*/ 2147483647 h 352"/>
              <a:gd name="T74" fmla="*/ 2147483647 w 140"/>
              <a:gd name="T75" fmla="*/ 2147483647 h 352"/>
              <a:gd name="T76" fmla="*/ 2147483647 w 140"/>
              <a:gd name="T77" fmla="*/ 2147483647 h 352"/>
              <a:gd name="T78" fmla="*/ 2147483647 w 140"/>
              <a:gd name="T79" fmla="*/ 2147483647 h 352"/>
              <a:gd name="T80" fmla="*/ 2147483647 w 140"/>
              <a:gd name="T81" fmla="*/ 2147483647 h 352"/>
              <a:gd name="T82" fmla="*/ 2147483647 w 140"/>
              <a:gd name="T83" fmla="*/ 0 h 352"/>
              <a:gd name="T84" fmla="*/ 2147483647 w 140"/>
              <a:gd name="T85" fmla="*/ 2147483647 h 352"/>
              <a:gd name="T86" fmla="*/ 2147483647 w 140"/>
              <a:gd name="T87" fmla="*/ 2147483647 h 352"/>
              <a:gd name="T88" fmla="*/ 2147483647 w 140"/>
              <a:gd name="T89" fmla="*/ 2147483647 h 352"/>
              <a:gd name="T90" fmla="*/ 2147483647 w 140"/>
              <a:gd name="T91" fmla="*/ 2147483647 h 352"/>
              <a:gd name="T92" fmla="*/ 2147483647 w 140"/>
              <a:gd name="T93" fmla="*/ 2147483647 h 352"/>
              <a:gd name="T94" fmla="*/ 2147483647 w 140"/>
              <a:gd name="T95" fmla="*/ 2147483647 h 352"/>
              <a:gd name="T96" fmla="*/ 2147483647 w 140"/>
              <a:gd name="T97" fmla="*/ 2147483647 h 352"/>
              <a:gd name="T98" fmla="*/ 2147483647 w 140"/>
              <a:gd name="T99" fmla="*/ 2147483647 h 352"/>
              <a:gd name="T100" fmla="*/ 2147483647 w 140"/>
              <a:gd name="T101" fmla="*/ 2147483647 h 352"/>
              <a:gd name="T102" fmla="*/ 2147483647 w 140"/>
              <a:gd name="T103" fmla="*/ 2147483647 h 352"/>
              <a:gd name="T104" fmla="*/ 2147483647 w 140"/>
              <a:gd name="T105" fmla="*/ 2147483647 h 352"/>
              <a:gd name="T106" fmla="*/ 2147483647 w 140"/>
              <a:gd name="T107" fmla="*/ 2147483647 h 352"/>
              <a:gd name="T108" fmla="*/ 2147483647 w 140"/>
              <a:gd name="T109" fmla="*/ 2147483647 h 352"/>
              <a:gd name="T110" fmla="*/ 2147483647 w 140"/>
              <a:gd name="T111" fmla="*/ 2147483647 h 352"/>
              <a:gd name="T112" fmla="*/ 2147483647 w 140"/>
              <a:gd name="T113" fmla="*/ 2147483647 h 352"/>
              <a:gd name="T114" fmla="*/ 2147483647 w 140"/>
              <a:gd name="T115" fmla="*/ 2147483647 h 352"/>
              <a:gd name="T116" fmla="*/ 2147483647 w 140"/>
              <a:gd name="T117" fmla="*/ 2147483647 h 352"/>
              <a:gd name="T118" fmla="*/ 2147483647 w 140"/>
              <a:gd name="T119" fmla="*/ 2147483647 h 352"/>
              <a:gd name="T120" fmla="*/ 2147483647 w 140"/>
              <a:gd name="T121" fmla="*/ 2147483647 h 352"/>
              <a:gd name="T122" fmla="*/ 2147483647 w 140"/>
              <a:gd name="T123" fmla="*/ 2147483647 h 3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0"/>
              <a:gd name="T187" fmla="*/ 0 h 352"/>
              <a:gd name="T188" fmla="*/ 140 w 140"/>
              <a:gd name="T189" fmla="*/ 352 h 35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0" h="352">
                <a:moveTo>
                  <a:pt x="114" y="230"/>
                </a:moveTo>
                <a:lnTo>
                  <a:pt x="122" y="236"/>
                </a:lnTo>
                <a:lnTo>
                  <a:pt x="132" y="244"/>
                </a:lnTo>
                <a:lnTo>
                  <a:pt x="138" y="254"/>
                </a:lnTo>
                <a:lnTo>
                  <a:pt x="140" y="264"/>
                </a:lnTo>
                <a:lnTo>
                  <a:pt x="140" y="266"/>
                </a:lnTo>
                <a:lnTo>
                  <a:pt x="138" y="268"/>
                </a:lnTo>
                <a:lnTo>
                  <a:pt x="136" y="270"/>
                </a:lnTo>
                <a:lnTo>
                  <a:pt x="134" y="274"/>
                </a:lnTo>
                <a:lnTo>
                  <a:pt x="138" y="294"/>
                </a:lnTo>
                <a:lnTo>
                  <a:pt x="138" y="302"/>
                </a:lnTo>
                <a:lnTo>
                  <a:pt x="136" y="312"/>
                </a:lnTo>
                <a:lnTo>
                  <a:pt x="134" y="314"/>
                </a:lnTo>
                <a:lnTo>
                  <a:pt x="132" y="314"/>
                </a:lnTo>
                <a:lnTo>
                  <a:pt x="124" y="314"/>
                </a:lnTo>
                <a:lnTo>
                  <a:pt x="114" y="322"/>
                </a:lnTo>
                <a:lnTo>
                  <a:pt x="108" y="328"/>
                </a:lnTo>
                <a:lnTo>
                  <a:pt x="104" y="332"/>
                </a:lnTo>
                <a:lnTo>
                  <a:pt x="106" y="336"/>
                </a:lnTo>
                <a:lnTo>
                  <a:pt x="108" y="338"/>
                </a:lnTo>
                <a:lnTo>
                  <a:pt x="106" y="342"/>
                </a:lnTo>
                <a:lnTo>
                  <a:pt x="104" y="346"/>
                </a:lnTo>
                <a:lnTo>
                  <a:pt x="106" y="350"/>
                </a:lnTo>
                <a:lnTo>
                  <a:pt x="106" y="352"/>
                </a:lnTo>
                <a:lnTo>
                  <a:pt x="104" y="352"/>
                </a:lnTo>
                <a:lnTo>
                  <a:pt x="102" y="352"/>
                </a:lnTo>
                <a:lnTo>
                  <a:pt x="96" y="348"/>
                </a:lnTo>
                <a:lnTo>
                  <a:pt x="88" y="338"/>
                </a:lnTo>
                <a:lnTo>
                  <a:pt x="80" y="324"/>
                </a:lnTo>
                <a:lnTo>
                  <a:pt x="76" y="318"/>
                </a:lnTo>
                <a:lnTo>
                  <a:pt x="76" y="314"/>
                </a:lnTo>
                <a:lnTo>
                  <a:pt x="78" y="302"/>
                </a:lnTo>
                <a:lnTo>
                  <a:pt x="82" y="292"/>
                </a:lnTo>
                <a:lnTo>
                  <a:pt x="88" y="282"/>
                </a:lnTo>
                <a:lnTo>
                  <a:pt x="90" y="270"/>
                </a:lnTo>
                <a:lnTo>
                  <a:pt x="88" y="258"/>
                </a:lnTo>
                <a:lnTo>
                  <a:pt x="84" y="246"/>
                </a:lnTo>
                <a:lnTo>
                  <a:pt x="80" y="240"/>
                </a:lnTo>
                <a:lnTo>
                  <a:pt x="76" y="236"/>
                </a:lnTo>
                <a:lnTo>
                  <a:pt x="72" y="232"/>
                </a:lnTo>
                <a:lnTo>
                  <a:pt x="66" y="232"/>
                </a:lnTo>
                <a:lnTo>
                  <a:pt x="60" y="234"/>
                </a:lnTo>
                <a:lnTo>
                  <a:pt x="56" y="236"/>
                </a:lnTo>
                <a:lnTo>
                  <a:pt x="52" y="240"/>
                </a:lnTo>
                <a:lnTo>
                  <a:pt x="46" y="242"/>
                </a:lnTo>
                <a:lnTo>
                  <a:pt x="44" y="240"/>
                </a:lnTo>
                <a:lnTo>
                  <a:pt x="40" y="238"/>
                </a:lnTo>
                <a:lnTo>
                  <a:pt x="34" y="230"/>
                </a:lnTo>
                <a:lnTo>
                  <a:pt x="26" y="216"/>
                </a:lnTo>
                <a:lnTo>
                  <a:pt x="22" y="214"/>
                </a:lnTo>
                <a:lnTo>
                  <a:pt x="18" y="212"/>
                </a:lnTo>
                <a:lnTo>
                  <a:pt x="10" y="210"/>
                </a:lnTo>
                <a:lnTo>
                  <a:pt x="6" y="210"/>
                </a:lnTo>
                <a:lnTo>
                  <a:pt x="2" y="208"/>
                </a:lnTo>
                <a:lnTo>
                  <a:pt x="0" y="204"/>
                </a:lnTo>
                <a:lnTo>
                  <a:pt x="0" y="198"/>
                </a:lnTo>
                <a:lnTo>
                  <a:pt x="0" y="194"/>
                </a:lnTo>
                <a:lnTo>
                  <a:pt x="4" y="190"/>
                </a:lnTo>
                <a:lnTo>
                  <a:pt x="8" y="188"/>
                </a:lnTo>
                <a:lnTo>
                  <a:pt x="12" y="184"/>
                </a:lnTo>
                <a:lnTo>
                  <a:pt x="18" y="172"/>
                </a:lnTo>
                <a:lnTo>
                  <a:pt x="22" y="164"/>
                </a:lnTo>
                <a:lnTo>
                  <a:pt x="24" y="158"/>
                </a:lnTo>
                <a:lnTo>
                  <a:pt x="24" y="152"/>
                </a:lnTo>
                <a:lnTo>
                  <a:pt x="26" y="146"/>
                </a:lnTo>
                <a:lnTo>
                  <a:pt x="28" y="140"/>
                </a:lnTo>
                <a:lnTo>
                  <a:pt x="34" y="134"/>
                </a:lnTo>
                <a:lnTo>
                  <a:pt x="36" y="130"/>
                </a:lnTo>
                <a:lnTo>
                  <a:pt x="36" y="126"/>
                </a:lnTo>
                <a:lnTo>
                  <a:pt x="36" y="118"/>
                </a:lnTo>
                <a:lnTo>
                  <a:pt x="34" y="112"/>
                </a:lnTo>
                <a:lnTo>
                  <a:pt x="32" y="106"/>
                </a:lnTo>
                <a:lnTo>
                  <a:pt x="30" y="98"/>
                </a:lnTo>
                <a:lnTo>
                  <a:pt x="32" y="88"/>
                </a:lnTo>
                <a:lnTo>
                  <a:pt x="34" y="80"/>
                </a:lnTo>
                <a:lnTo>
                  <a:pt x="36" y="72"/>
                </a:lnTo>
                <a:lnTo>
                  <a:pt x="40" y="64"/>
                </a:lnTo>
                <a:lnTo>
                  <a:pt x="44" y="58"/>
                </a:lnTo>
                <a:lnTo>
                  <a:pt x="48" y="48"/>
                </a:lnTo>
                <a:lnTo>
                  <a:pt x="44" y="38"/>
                </a:lnTo>
                <a:lnTo>
                  <a:pt x="40" y="26"/>
                </a:lnTo>
                <a:lnTo>
                  <a:pt x="34" y="14"/>
                </a:lnTo>
                <a:lnTo>
                  <a:pt x="32" y="2"/>
                </a:lnTo>
                <a:lnTo>
                  <a:pt x="30" y="0"/>
                </a:lnTo>
                <a:lnTo>
                  <a:pt x="46" y="4"/>
                </a:lnTo>
                <a:lnTo>
                  <a:pt x="56" y="4"/>
                </a:lnTo>
                <a:lnTo>
                  <a:pt x="66" y="2"/>
                </a:lnTo>
                <a:lnTo>
                  <a:pt x="68" y="18"/>
                </a:lnTo>
                <a:lnTo>
                  <a:pt x="72" y="30"/>
                </a:lnTo>
                <a:lnTo>
                  <a:pt x="72" y="34"/>
                </a:lnTo>
                <a:lnTo>
                  <a:pt x="72" y="36"/>
                </a:lnTo>
                <a:lnTo>
                  <a:pt x="74" y="36"/>
                </a:lnTo>
                <a:lnTo>
                  <a:pt x="76" y="38"/>
                </a:lnTo>
                <a:lnTo>
                  <a:pt x="78" y="40"/>
                </a:lnTo>
                <a:lnTo>
                  <a:pt x="80" y="44"/>
                </a:lnTo>
                <a:lnTo>
                  <a:pt x="82" y="46"/>
                </a:lnTo>
                <a:lnTo>
                  <a:pt x="82" y="98"/>
                </a:lnTo>
                <a:lnTo>
                  <a:pt x="76" y="120"/>
                </a:lnTo>
                <a:lnTo>
                  <a:pt x="72" y="132"/>
                </a:lnTo>
                <a:lnTo>
                  <a:pt x="68" y="136"/>
                </a:lnTo>
                <a:lnTo>
                  <a:pt x="66" y="138"/>
                </a:lnTo>
                <a:lnTo>
                  <a:pt x="68" y="144"/>
                </a:lnTo>
                <a:lnTo>
                  <a:pt x="72" y="148"/>
                </a:lnTo>
                <a:lnTo>
                  <a:pt x="74" y="152"/>
                </a:lnTo>
                <a:lnTo>
                  <a:pt x="76" y="160"/>
                </a:lnTo>
                <a:lnTo>
                  <a:pt x="78" y="180"/>
                </a:lnTo>
                <a:lnTo>
                  <a:pt x="80" y="190"/>
                </a:lnTo>
                <a:lnTo>
                  <a:pt x="84" y="198"/>
                </a:lnTo>
                <a:lnTo>
                  <a:pt x="86" y="202"/>
                </a:lnTo>
                <a:lnTo>
                  <a:pt x="88" y="206"/>
                </a:lnTo>
                <a:lnTo>
                  <a:pt x="90" y="208"/>
                </a:lnTo>
                <a:lnTo>
                  <a:pt x="88" y="214"/>
                </a:lnTo>
                <a:lnTo>
                  <a:pt x="86" y="220"/>
                </a:lnTo>
                <a:lnTo>
                  <a:pt x="88" y="224"/>
                </a:lnTo>
                <a:lnTo>
                  <a:pt x="90" y="228"/>
                </a:lnTo>
                <a:lnTo>
                  <a:pt x="94" y="232"/>
                </a:lnTo>
                <a:lnTo>
                  <a:pt x="98" y="232"/>
                </a:lnTo>
                <a:lnTo>
                  <a:pt x="98" y="228"/>
                </a:lnTo>
                <a:lnTo>
                  <a:pt x="100" y="224"/>
                </a:lnTo>
                <a:lnTo>
                  <a:pt x="116" y="232"/>
                </a:lnTo>
                <a:lnTo>
                  <a:pt x="116" y="230"/>
                </a:lnTo>
                <a:lnTo>
                  <a:pt x="114" y="228"/>
                </a:lnTo>
                <a:lnTo>
                  <a:pt x="116" y="222"/>
                </a:lnTo>
                <a:lnTo>
                  <a:pt x="114" y="230"/>
                </a:lnTo>
                <a:close/>
              </a:path>
            </a:pathLst>
          </a:custGeom>
          <a:solidFill>
            <a:srgbClr val="00B050"/>
          </a:solidFill>
          <a:ln w="6350">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charset="0"/>
              <a:ea typeface="ＭＳ Ｐゴシック" charset="0"/>
            </a:endParaRPr>
          </a:p>
        </p:txBody>
      </p:sp>
      <p:sp>
        <p:nvSpPr>
          <p:cNvPr id="13323" name="Freeform 162"/>
          <p:cNvSpPr>
            <a:spLocks/>
          </p:cNvSpPr>
          <p:nvPr/>
        </p:nvSpPr>
        <p:spPr bwMode="auto">
          <a:xfrm>
            <a:off x="4286250" y="4659313"/>
            <a:ext cx="809625" cy="1285875"/>
          </a:xfrm>
          <a:custGeom>
            <a:avLst/>
            <a:gdLst>
              <a:gd name="T0" fmla="*/ 2147483647 w 510"/>
              <a:gd name="T1" fmla="*/ 2147483647 h 810"/>
              <a:gd name="T2" fmla="*/ 2147483647 w 510"/>
              <a:gd name="T3" fmla="*/ 2147483647 h 810"/>
              <a:gd name="T4" fmla="*/ 2147483647 w 510"/>
              <a:gd name="T5" fmla="*/ 2147483647 h 810"/>
              <a:gd name="T6" fmla="*/ 2147483647 w 510"/>
              <a:gd name="T7" fmla="*/ 2147483647 h 810"/>
              <a:gd name="T8" fmla="*/ 2147483647 w 510"/>
              <a:gd name="T9" fmla="*/ 2147483647 h 810"/>
              <a:gd name="T10" fmla="*/ 2147483647 w 510"/>
              <a:gd name="T11" fmla="*/ 2147483647 h 810"/>
              <a:gd name="T12" fmla="*/ 2147483647 w 510"/>
              <a:gd name="T13" fmla="*/ 2147483647 h 810"/>
              <a:gd name="T14" fmla="*/ 2147483647 w 510"/>
              <a:gd name="T15" fmla="*/ 2147483647 h 810"/>
              <a:gd name="T16" fmla="*/ 2147483647 w 510"/>
              <a:gd name="T17" fmla="*/ 2147483647 h 810"/>
              <a:gd name="T18" fmla="*/ 2147483647 w 510"/>
              <a:gd name="T19" fmla="*/ 2147483647 h 810"/>
              <a:gd name="T20" fmla="*/ 2147483647 w 510"/>
              <a:gd name="T21" fmla="*/ 2147483647 h 810"/>
              <a:gd name="T22" fmla="*/ 2147483647 w 510"/>
              <a:gd name="T23" fmla="*/ 2147483647 h 810"/>
              <a:gd name="T24" fmla="*/ 2147483647 w 510"/>
              <a:gd name="T25" fmla="*/ 2147483647 h 810"/>
              <a:gd name="T26" fmla="*/ 0 w 510"/>
              <a:gd name="T27" fmla="*/ 2147483647 h 810"/>
              <a:gd name="T28" fmla="*/ 2147483647 w 510"/>
              <a:gd name="T29" fmla="*/ 2147483647 h 810"/>
              <a:gd name="T30" fmla="*/ 2147483647 w 510"/>
              <a:gd name="T31" fmla="*/ 2147483647 h 810"/>
              <a:gd name="T32" fmla="*/ 2147483647 w 510"/>
              <a:gd name="T33" fmla="*/ 2147483647 h 810"/>
              <a:gd name="T34" fmla="*/ 2147483647 w 510"/>
              <a:gd name="T35" fmla="*/ 2147483647 h 810"/>
              <a:gd name="T36" fmla="*/ 2147483647 w 510"/>
              <a:gd name="T37" fmla="*/ 2147483647 h 810"/>
              <a:gd name="T38" fmla="*/ 2147483647 w 510"/>
              <a:gd name="T39" fmla="*/ 2147483647 h 810"/>
              <a:gd name="T40" fmla="*/ 2147483647 w 510"/>
              <a:gd name="T41" fmla="*/ 2147483647 h 810"/>
              <a:gd name="T42" fmla="*/ 2147483647 w 510"/>
              <a:gd name="T43" fmla="*/ 2147483647 h 810"/>
              <a:gd name="T44" fmla="*/ 2147483647 w 510"/>
              <a:gd name="T45" fmla="*/ 2147483647 h 810"/>
              <a:gd name="T46" fmla="*/ 2147483647 w 510"/>
              <a:gd name="T47" fmla="*/ 2147483647 h 810"/>
              <a:gd name="T48" fmla="*/ 2147483647 w 510"/>
              <a:gd name="T49" fmla="*/ 2147483647 h 810"/>
              <a:gd name="T50" fmla="*/ 2147483647 w 510"/>
              <a:gd name="T51" fmla="*/ 2147483647 h 810"/>
              <a:gd name="T52" fmla="*/ 2147483647 w 510"/>
              <a:gd name="T53" fmla="*/ 2147483647 h 810"/>
              <a:gd name="T54" fmla="*/ 2147483647 w 510"/>
              <a:gd name="T55" fmla="*/ 2147483647 h 810"/>
              <a:gd name="T56" fmla="*/ 2147483647 w 510"/>
              <a:gd name="T57" fmla="*/ 2147483647 h 810"/>
              <a:gd name="T58" fmla="*/ 2147483647 w 510"/>
              <a:gd name="T59" fmla="*/ 2147483647 h 810"/>
              <a:gd name="T60" fmla="*/ 2147483647 w 510"/>
              <a:gd name="T61" fmla="*/ 2147483647 h 810"/>
              <a:gd name="T62" fmla="*/ 2147483647 w 510"/>
              <a:gd name="T63" fmla="*/ 2147483647 h 810"/>
              <a:gd name="T64" fmla="*/ 2147483647 w 510"/>
              <a:gd name="T65" fmla="*/ 2147483647 h 810"/>
              <a:gd name="T66" fmla="*/ 2147483647 w 510"/>
              <a:gd name="T67" fmla="*/ 2147483647 h 810"/>
              <a:gd name="T68" fmla="*/ 2147483647 w 510"/>
              <a:gd name="T69" fmla="*/ 2147483647 h 810"/>
              <a:gd name="T70" fmla="*/ 2147483647 w 510"/>
              <a:gd name="T71" fmla="*/ 2147483647 h 810"/>
              <a:gd name="T72" fmla="*/ 2147483647 w 510"/>
              <a:gd name="T73" fmla="*/ 2147483647 h 810"/>
              <a:gd name="T74" fmla="*/ 2147483647 w 510"/>
              <a:gd name="T75" fmla="*/ 2147483647 h 810"/>
              <a:gd name="T76" fmla="*/ 2147483647 w 510"/>
              <a:gd name="T77" fmla="*/ 2147483647 h 810"/>
              <a:gd name="T78" fmla="*/ 2147483647 w 510"/>
              <a:gd name="T79" fmla="*/ 2147483647 h 810"/>
              <a:gd name="T80" fmla="*/ 2147483647 w 510"/>
              <a:gd name="T81" fmla="*/ 2147483647 h 810"/>
              <a:gd name="T82" fmla="*/ 2147483647 w 510"/>
              <a:gd name="T83" fmla="*/ 2147483647 h 810"/>
              <a:gd name="T84" fmla="*/ 2147483647 w 510"/>
              <a:gd name="T85" fmla="*/ 2147483647 h 810"/>
              <a:gd name="T86" fmla="*/ 2147483647 w 510"/>
              <a:gd name="T87" fmla="*/ 2147483647 h 810"/>
              <a:gd name="T88" fmla="*/ 2147483647 w 510"/>
              <a:gd name="T89" fmla="*/ 2147483647 h 810"/>
              <a:gd name="T90" fmla="*/ 2147483647 w 510"/>
              <a:gd name="T91" fmla="*/ 2147483647 h 810"/>
              <a:gd name="T92" fmla="*/ 2147483647 w 510"/>
              <a:gd name="T93" fmla="*/ 2147483647 h 810"/>
              <a:gd name="T94" fmla="*/ 2147483647 w 510"/>
              <a:gd name="T95" fmla="*/ 2147483647 h 810"/>
              <a:gd name="T96" fmla="*/ 2147483647 w 510"/>
              <a:gd name="T97" fmla="*/ 2147483647 h 810"/>
              <a:gd name="T98" fmla="*/ 2147483647 w 510"/>
              <a:gd name="T99" fmla="*/ 2147483647 h 810"/>
              <a:gd name="T100" fmla="*/ 2147483647 w 510"/>
              <a:gd name="T101" fmla="*/ 2147483647 h 810"/>
              <a:gd name="T102" fmla="*/ 2147483647 w 510"/>
              <a:gd name="T103" fmla="*/ 2147483647 h 810"/>
              <a:gd name="T104" fmla="*/ 2147483647 w 510"/>
              <a:gd name="T105" fmla="*/ 2147483647 h 810"/>
              <a:gd name="T106" fmla="*/ 2147483647 w 510"/>
              <a:gd name="T107" fmla="*/ 2147483647 h 810"/>
              <a:gd name="T108" fmla="*/ 2147483647 w 510"/>
              <a:gd name="T109" fmla="*/ 2147483647 h 810"/>
              <a:gd name="T110" fmla="*/ 2147483647 w 510"/>
              <a:gd name="T111" fmla="*/ 2147483647 h 810"/>
              <a:gd name="T112" fmla="*/ 2147483647 w 510"/>
              <a:gd name="T113" fmla="*/ 2147483647 h 810"/>
              <a:gd name="T114" fmla="*/ 2147483647 w 510"/>
              <a:gd name="T115" fmla="*/ 2147483647 h 810"/>
              <a:gd name="T116" fmla="*/ 2147483647 w 510"/>
              <a:gd name="T117" fmla="*/ 2147483647 h 810"/>
              <a:gd name="T118" fmla="*/ 2147483647 w 510"/>
              <a:gd name="T119" fmla="*/ 2147483647 h 810"/>
              <a:gd name="T120" fmla="*/ 2147483647 w 510"/>
              <a:gd name="T121" fmla="*/ 2147483647 h 8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10"/>
              <a:gd name="T184" fmla="*/ 0 h 810"/>
              <a:gd name="T185" fmla="*/ 510 w 510"/>
              <a:gd name="T186" fmla="*/ 810 h 81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10" h="810">
                <a:moveTo>
                  <a:pt x="240" y="196"/>
                </a:moveTo>
                <a:lnTo>
                  <a:pt x="248" y="202"/>
                </a:lnTo>
                <a:lnTo>
                  <a:pt x="258" y="210"/>
                </a:lnTo>
                <a:lnTo>
                  <a:pt x="264" y="220"/>
                </a:lnTo>
                <a:lnTo>
                  <a:pt x="266" y="230"/>
                </a:lnTo>
                <a:lnTo>
                  <a:pt x="266" y="232"/>
                </a:lnTo>
                <a:lnTo>
                  <a:pt x="264" y="234"/>
                </a:lnTo>
                <a:lnTo>
                  <a:pt x="262" y="236"/>
                </a:lnTo>
                <a:lnTo>
                  <a:pt x="260" y="240"/>
                </a:lnTo>
                <a:lnTo>
                  <a:pt x="264" y="260"/>
                </a:lnTo>
                <a:lnTo>
                  <a:pt x="264" y="268"/>
                </a:lnTo>
                <a:lnTo>
                  <a:pt x="262" y="278"/>
                </a:lnTo>
                <a:lnTo>
                  <a:pt x="260" y="280"/>
                </a:lnTo>
                <a:lnTo>
                  <a:pt x="258" y="280"/>
                </a:lnTo>
                <a:lnTo>
                  <a:pt x="250" y="280"/>
                </a:lnTo>
                <a:lnTo>
                  <a:pt x="240" y="288"/>
                </a:lnTo>
                <a:lnTo>
                  <a:pt x="234" y="294"/>
                </a:lnTo>
                <a:lnTo>
                  <a:pt x="230" y="298"/>
                </a:lnTo>
                <a:lnTo>
                  <a:pt x="232" y="302"/>
                </a:lnTo>
                <a:lnTo>
                  <a:pt x="234" y="304"/>
                </a:lnTo>
                <a:lnTo>
                  <a:pt x="232" y="308"/>
                </a:lnTo>
                <a:lnTo>
                  <a:pt x="230" y="312"/>
                </a:lnTo>
                <a:lnTo>
                  <a:pt x="232" y="316"/>
                </a:lnTo>
                <a:lnTo>
                  <a:pt x="232" y="318"/>
                </a:lnTo>
                <a:lnTo>
                  <a:pt x="230" y="318"/>
                </a:lnTo>
                <a:lnTo>
                  <a:pt x="228" y="318"/>
                </a:lnTo>
                <a:lnTo>
                  <a:pt x="222" y="314"/>
                </a:lnTo>
                <a:lnTo>
                  <a:pt x="214" y="304"/>
                </a:lnTo>
                <a:lnTo>
                  <a:pt x="206" y="290"/>
                </a:lnTo>
                <a:lnTo>
                  <a:pt x="202" y="284"/>
                </a:lnTo>
                <a:lnTo>
                  <a:pt x="202" y="280"/>
                </a:lnTo>
                <a:lnTo>
                  <a:pt x="204" y="268"/>
                </a:lnTo>
                <a:lnTo>
                  <a:pt x="208" y="258"/>
                </a:lnTo>
                <a:lnTo>
                  <a:pt x="214" y="248"/>
                </a:lnTo>
                <a:lnTo>
                  <a:pt x="216" y="236"/>
                </a:lnTo>
                <a:lnTo>
                  <a:pt x="214" y="224"/>
                </a:lnTo>
                <a:lnTo>
                  <a:pt x="210" y="212"/>
                </a:lnTo>
                <a:lnTo>
                  <a:pt x="206" y="206"/>
                </a:lnTo>
                <a:lnTo>
                  <a:pt x="202" y="202"/>
                </a:lnTo>
                <a:lnTo>
                  <a:pt x="198" y="198"/>
                </a:lnTo>
                <a:lnTo>
                  <a:pt x="192" y="198"/>
                </a:lnTo>
                <a:lnTo>
                  <a:pt x="186" y="200"/>
                </a:lnTo>
                <a:lnTo>
                  <a:pt x="182" y="202"/>
                </a:lnTo>
                <a:lnTo>
                  <a:pt x="178" y="206"/>
                </a:lnTo>
                <a:lnTo>
                  <a:pt x="172" y="208"/>
                </a:lnTo>
                <a:lnTo>
                  <a:pt x="170" y="206"/>
                </a:lnTo>
                <a:lnTo>
                  <a:pt x="166" y="204"/>
                </a:lnTo>
                <a:lnTo>
                  <a:pt x="160" y="196"/>
                </a:lnTo>
                <a:lnTo>
                  <a:pt x="152" y="182"/>
                </a:lnTo>
                <a:lnTo>
                  <a:pt x="114" y="196"/>
                </a:lnTo>
                <a:lnTo>
                  <a:pt x="76" y="208"/>
                </a:lnTo>
                <a:lnTo>
                  <a:pt x="50" y="214"/>
                </a:lnTo>
                <a:lnTo>
                  <a:pt x="26" y="224"/>
                </a:lnTo>
                <a:lnTo>
                  <a:pt x="14" y="228"/>
                </a:lnTo>
                <a:lnTo>
                  <a:pt x="6" y="232"/>
                </a:lnTo>
                <a:lnTo>
                  <a:pt x="0" y="234"/>
                </a:lnTo>
                <a:lnTo>
                  <a:pt x="0" y="240"/>
                </a:lnTo>
                <a:lnTo>
                  <a:pt x="2" y="246"/>
                </a:lnTo>
                <a:lnTo>
                  <a:pt x="4" y="254"/>
                </a:lnTo>
                <a:lnTo>
                  <a:pt x="6" y="264"/>
                </a:lnTo>
                <a:lnTo>
                  <a:pt x="10" y="264"/>
                </a:lnTo>
                <a:lnTo>
                  <a:pt x="10" y="288"/>
                </a:lnTo>
                <a:lnTo>
                  <a:pt x="52" y="288"/>
                </a:lnTo>
                <a:lnTo>
                  <a:pt x="54" y="292"/>
                </a:lnTo>
                <a:lnTo>
                  <a:pt x="58" y="296"/>
                </a:lnTo>
                <a:lnTo>
                  <a:pt x="68" y="302"/>
                </a:lnTo>
                <a:lnTo>
                  <a:pt x="94" y="312"/>
                </a:lnTo>
                <a:lnTo>
                  <a:pt x="106" y="318"/>
                </a:lnTo>
                <a:lnTo>
                  <a:pt x="116" y="326"/>
                </a:lnTo>
                <a:lnTo>
                  <a:pt x="120" y="330"/>
                </a:lnTo>
                <a:lnTo>
                  <a:pt x="124" y="336"/>
                </a:lnTo>
                <a:lnTo>
                  <a:pt x="126" y="344"/>
                </a:lnTo>
                <a:lnTo>
                  <a:pt x="126" y="352"/>
                </a:lnTo>
                <a:lnTo>
                  <a:pt x="126" y="364"/>
                </a:lnTo>
                <a:lnTo>
                  <a:pt x="124" y="374"/>
                </a:lnTo>
                <a:lnTo>
                  <a:pt x="118" y="396"/>
                </a:lnTo>
                <a:lnTo>
                  <a:pt x="112" y="416"/>
                </a:lnTo>
                <a:lnTo>
                  <a:pt x="110" y="426"/>
                </a:lnTo>
                <a:lnTo>
                  <a:pt x="108" y="434"/>
                </a:lnTo>
                <a:lnTo>
                  <a:pt x="110" y="444"/>
                </a:lnTo>
                <a:lnTo>
                  <a:pt x="114" y="452"/>
                </a:lnTo>
                <a:lnTo>
                  <a:pt x="116" y="460"/>
                </a:lnTo>
                <a:lnTo>
                  <a:pt x="118" y="468"/>
                </a:lnTo>
                <a:lnTo>
                  <a:pt x="118" y="474"/>
                </a:lnTo>
                <a:lnTo>
                  <a:pt x="114" y="480"/>
                </a:lnTo>
                <a:lnTo>
                  <a:pt x="106" y="490"/>
                </a:lnTo>
                <a:lnTo>
                  <a:pt x="96" y="502"/>
                </a:lnTo>
                <a:lnTo>
                  <a:pt x="90" y="512"/>
                </a:lnTo>
                <a:lnTo>
                  <a:pt x="88" y="520"/>
                </a:lnTo>
                <a:lnTo>
                  <a:pt x="88" y="526"/>
                </a:lnTo>
                <a:lnTo>
                  <a:pt x="86" y="532"/>
                </a:lnTo>
                <a:lnTo>
                  <a:pt x="84" y="540"/>
                </a:lnTo>
                <a:lnTo>
                  <a:pt x="56" y="566"/>
                </a:lnTo>
                <a:lnTo>
                  <a:pt x="40" y="582"/>
                </a:lnTo>
                <a:lnTo>
                  <a:pt x="30" y="590"/>
                </a:lnTo>
                <a:lnTo>
                  <a:pt x="32" y="600"/>
                </a:lnTo>
                <a:lnTo>
                  <a:pt x="34" y="610"/>
                </a:lnTo>
                <a:lnTo>
                  <a:pt x="38" y="630"/>
                </a:lnTo>
                <a:lnTo>
                  <a:pt x="38" y="638"/>
                </a:lnTo>
                <a:lnTo>
                  <a:pt x="44" y="646"/>
                </a:lnTo>
                <a:lnTo>
                  <a:pt x="48" y="658"/>
                </a:lnTo>
                <a:lnTo>
                  <a:pt x="52" y="672"/>
                </a:lnTo>
                <a:lnTo>
                  <a:pt x="54" y="686"/>
                </a:lnTo>
                <a:lnTo>
                  <a:pt x="54" y="706"/>
                </a:lnTo>
                <a:lnTo>
                  <a:pt x="52" y="718"/>
                </a:lnTo>
                <a:lnTo>
                  <a:pt x="50" y="728"/>
                </a:lnTo>
                <a:lnTo>
                  <a:pt x="50" y="752"/>
                </a:lnTo>
                <a:lnTo>
                  <a:pt x="46" y="756"/>
                </a:lnTo>
                <a:lnTo>
                  <a:pt x="50" y="764"/>
                </a:lnTo>
                <a:lnTo>
                  <a:pt x="52" y="768"/>
                </a:lnTo>
                <a:lnTo>
                  <a:pt x="52" y="770"/>
                </a:lnTo>
                <a:lnTo>
                  <a:pt x="52" y="784"/>
                </a:lnTo>
                <a:lnTo>
                  <a:pt x="52" y="794"/>
                </a:lnTo>
                <a:lnTo>
                  <a:pt x="56" y="802"/>
                </a:lnTo>
                <a:lnTo>
                  <a:pt x="58" y="804"/>
                </a:lnTo>
                <a:lnTo>
                  <a:pt x="62" y="808"/>
                </a:lnTo>
                <a:lnTo>
                  <a:pt x="72" y="810"/>
                </a:lnTo>
                <a:lnTo>
                  <a:pt x="80" y="808"/>
                </a:lnTo>
                <a:lnTo>
                  <a:pt x="86" y="806"/>
                </a:lnTo>
                <a:lnTo>
                  <a:pt x="88" y="802"/>
                </a:lnTo>
                <a:lnTo>
                  <a:pt x="90" y="798"/>
                </a:lnTo>
                <a:lnTo>
                  <a:pt x="94" y="786"/>
                </a:lnTo>
                <a:lnTo>
                  <a:pt x="96" y="776"/>
                </a:lnTo>
                <a:lnTo>
                  <a:pt x="90" y="774"/>
                </a:lnTo>
                <a:lnTo>
                  <a:pt x="86" y="772"/>
                </a:lnTo>
                <a:lnTo>
                  <a:pt x="86" y="766"/>
                </a:lnTo>
                <a:lnTo>
                  <a:pt x="86" y="762"/>
                </a:lnTo>
                <a:lnTo>
                  <a:pt x="88" y="758"/>
                </a:lnTo>
                <a:lnTo>
                  <a:pt x="94" y="752"/>
                </a:lnTo>
                <a:lnTo>
                  <a:pt x="108" y="740"/>
                </a:lnTo>
                <a:lnTo>
                  <a:pt x="120" y="732"/>
                </a:lnTo>
                <a:lnTo>
                  <a:pt x="132" y="726"/>
                </a:lnTo>
                <a:lnTo>
                  <a:pt x="162" y="716"/>
                </a:lnTo>
                <a:lnTo>
                  <a:pt x="178" y="710"/>
                </a:lnTo>
                <a:lnTo>
                  <a:pt x="194" y="704"/>
                </a:lnTo>
                <a:lnTo>
                  <a:pt x="206" y="694"/>
                </a:lnTo>
                <a:lnTo>
                  <a:pt x="218" y="684"/>
                </a:lnTo>
                <a:lnTo>
                  <a:pt x="220" y="678"/>
                </a:lnTo>
                <a:lnTo>
                  <a:pt x="222" y="674"/>
                </a:lnTo>
                <a:lnTo>
                  <a:pt x="224" y="670"/>
                </a:lnTo>
                <a:lnTo>
                  <a:pt x="222" y="662"/>
                </a:lnTo>
                <a:lnTo>
                  <a:pt x="220" y="648"/>
                </a:lnTo>
                <a:lnTo>
                  <a:pt x="222" y="638"/>
                </a:lnTo>
                <a:lnTo>
                  <a:pt x="224" y="632"/>
                </a:lnTo>
                <a:lnTo>
                  <a:pt x="226" y="622"/>
                </a:lnTo>
                <a:lnTo>
                  <a:pt x="226" y="612"/>
                </a:lnTo>
                <a:lnTo>
                  <a:pt x="228" y="604"/>
                </a:lnTo>
                <a:lnTo>
                  <a:pt x="230" y="594"/>
                </a:lnTo>
                <a:lnTo>
                  <a:pt x="230" y="586"/>
                </a:lnTo>
                <a:lnTo>
                  <a:pt x="224" y="586"/>
                </a:lnTo>
                <a:lnTo>
                  <a:pt x="224" y="562"/>
                </a:lnTo>
                <a:lnTo>
                  <a:pt x="220" y="554"/>
                </a:lnTo>
                <a:lnTo>
                  <a:pt x="218" y="546"/>
                </a:lnTo>
                <a:lnTo>
                  <a:pt x="218" y="528"/>
                </a:lnTo>
                <a:lnTo>
                  <a:pt x="216" y="522"/>
                </a:lnTo>
                <a:lnTo>
                  <a:pt x="216" y="520"/>
                </a:lnTo>
                <a:lnTo>
                  <a:pt x="210" y="512"/>
                </a:lnTo>
                <a:lnTo>
                  <a:pt x="204" y="506"/>
                </a:lnTo>
                <a:lnTo>
                  <a:pt x="204" y="504"/>
                </a:lnTo>
                <a:lnTo>
                  <a:pt x="202" y="500"/>
                </a:lnTo>
                <a:lnTo>
                  <a:pt x="202" y="494"/>
                </a:lnTo>
                <a:lnTo>
                  <a:pt x="206" y="478"/>
                </a:lnTo>
                <a:lnTo>
                  <a:pt x="208" y="474"/>
                </a:lnTo>
                <a:lnTo>
                  <a:pt x="214" y="470"/>
                </a:lnTo>
                <a:lnTo>
                  <a:pt x="220" y="466"/>
                </a:lnTo>
                <a:lnTo>
                  <a:pt x="226" y="460"/>
                </a:lnTo>
                <a:lnTo>
                  <a:pt x="246" y="446"/>
                </a:lnTo>
                <a:lnTo>
                  <a:pt x="266" y="432"/>
                </a:lnTo>
                <a:lnTo>
                  <a:pt x="286" y="418"/>
                </a:lnTo>
                <a:lnTo>
                  <a:pt x="302" y="404"/>
                </a:lnTo>
                <a:lnTo>
                  <a:pt x="336" y="370"/>
                </a:lnTo>
                <a:lnTo>
                  <a:pt x="346" y="364"/>
                </a:lnTo>
                <a:lnTo>
                  <a:pt x="354" y="358"/>
                </a:lnTo>
                <a:lnTo>
                  <a:pt x="376" y="346"/>
                </a:lnTo>
                <a:lnTo>
                  <a:pt x="400" y="338"/>
                </a:lnTo>
                <a:lnTo>
                  <a:pt x="422" y="328"/>
                </a:lnTo>
                <a:lnTo>
                  <a:pt x="440" y="318"/>
                </a:lnTo>
                <a:lnTo>
                  <a:pt x="452" y="310"/>
                </a:lnTo>
                <a:lnTo>
                  <a:pt x="458" y="306"/>
                </a:lnTo>
                <a:lnTo>
                  <a:pt x="462" y="296"/>
                </a:lnTo>
                <a:lnTo>
                  <a:pt x="468" y="288"/>
                </a:lnTo>
                <a:lnTo>
                  <a:pt x="474" y="282"/>
                </a:lnTo>
                <a:lnTo>
                  <a:pt x="484" y="276"/>
                </a:lnTo>
                <a:lnTo>
                  <a:pt x="500" y="250"/>
                </a:lnTo>
                <a:lnTo>
                  <a:pt x="508" y="236"/>
                </a:lnTo>
                <a:lnTo>
                  <a:pt x="510" y="228"/>
                </a:lnTo>
                <a:lnTo>
                  <a:pt x="510" y="218"/>
                </a:lnTo>
                <a:lnTo>
                  <a:pt x="510" y="208"/>
                </a:lnTo>
                <a:lnTo>
                  <a:pt x="506" y="198"/>
                </a:lnTo>
                <a:lnTo>
                  <a:pt x="502" y="188"/>
                </a:lnTo>
                <a:lnTo>
                  <a:pt x="502" y="176"/>
                </a:lnTo>
                <a:lnTo>
                  <a:pt x="504" y="156"/>
                </a:lnTo>
                <a:lnTo>
                  <a:pt x="504" y="136"/>
                </a:lnTo>
                <a:lnTo>
                  <a:pt x="504" y="122"/>
                </a:lnTo>
                <a:lnTo>
                  <a:pt x="502" y="110"/>
                </a:lnTo>
                <a:lnTo>
                  <a:pt x="500" y="98"/>
                </a:lnTo>
                <a:lnTo>
                  <a:pt x="498" y="82"/>
                </a:lnTo>
                <a:lnTo>
                  <a:pt x="500" y="70"/>
                </a:lnTo>
                <a:lnTo>
                  <a:pt x="500" y="60"/>
                </a:lnTo>
                <a:lnTo>
                  <a:pt x="504" y="38"/>
                </a:lnTo>
                <a:lnTo>
                  <a:pt x="504" y="18"/>
                </a:lnTo>
                <a:lnTo>
                  <a:pt x="500" y="14"/>
                </a:lnTo>
                <a:lnTo>
                  <a:pt x="498" y="10"/>
                </a:lnTo>
                <a:lnTo>
                  <a:pt x="496" y="4"/>
                </a:lnTo>
                <a:lnTo>
                  <a:pt x="492" y="0"/>
                </a:lnTo>
                <a:lnTo>
                  <a:pt x="486" y="8"/>
                </a:lnTo>
                <a:lnTo>
                  <a:pt x="478" y="16"/>
                </a:lnTo>
                <a:lnTo>
                  <a:pt x="468" y="24"/>
                </a:lnTo>
                <a:lnTo>
                  <a:pt x="454" y="32"/>
                </a:lnTo>
                <a:lnTo>
                  <a:pt x="442" y="36"/>
                </a:lnTo>
                <a:lnTo>
                  <a:pt x="428" y="42"/>
                </a:lnTo>
                <a:lnTo>
                  <a:pt x="416" y="44"/>
                </a:lnTo>
                <a:lnTo>
                  <a:pt x="404" y="46"/>
                </a:lnTo>
                <a:lnTo>
                  <a:pt x="386" y="46"/>
                </a:lnTo>
                <a:lnTo>
                  <a:pt x="380" y="46"/>
                </a:lnTo>
                <a:lnTo>
                  <a:pt x="374" y="48"/>
                </a:lnTo>
                <a:lnTo>
                  <a:pt x="362" y="54"/>
                </a:lnTo>
                <a:lnTo>
                  <a:pt x="348" y="62"/>
                </a:lnTo>
                <a:lnTo>
                  <a:pt x="340" y="64"/>
                </a:lnTo>
                <a:lnTo>
                  <a:pt x="332" y="64"/>
                </a:lnTo>
                <a:lnTo>
                  <a:pt x="314" y="64"/>
                </a:lnTo>
                <a:lnTo>
                  <a:pt x="296" y="60"/>
                </a:lnTo>
                <a:lnTo>
                  <a:pt x="288" y="54"/>
                </a:lnTo>
                <a:lnTo>
                  <a:pt x="282" y="52"/>
                </a:lnTo>
                <a:lnTo>
                  <a:pt x="276" y="50"/>
                </a:lnTo>
                <a:lnTo>
                  <a:pt x="268" y="52"/>
                </a:lnTo>
                <a:lnTo>
                  <a:pt x="256" y="56"/>
                </a:lnTo>
                <a:lnTo>
                  <a:pt x="234" y="64"/>
                </a:lnTo>
                <a:lnTo>
                  <a:pt x="236" y="68"/>
                </a:lnTo>
                <a:lnTo>
                  <a:pt x="238" y="72"/>
                </a:lnTo>
                <a:lnTo>
                  <a:pt x="236" y="80"/>
                </a:lnTo>
                <a:lnTo>
                  <a:pt x="232" y="86"/>
                </a:lnTo>
                <a:lnTo>
                  <a:pt x="224" y="98"/>
                </a:lnTo>
                <a:lnTo>
                  <a:pt x="224" y="104"/>
                </a:lnTo>
                <a:lnTo>
                  <a:pt x="224" y="112"/>
                </a:lnTo>
                <a:lnTo>
                  <a:pt x="226" y="126"/>
                </a:lnTo>
                <a:lnTo>
                  <a:pt x="226" y="152"/>
                </a:lnTo>
                <a:lnTo>
                  <a:pt x="226" y="158"/>
                </a:lnTo>
                <a:lnTo>
                  <a:pt x="228" y="164"/>
                </a:lnTo>
                <a:lnTo>
                  <a:pt x="234" y="172"/>
                </a:lnTo>
                <a:lnTo>
                  <a:pt x="240" y="178"/>
                </a:lnTo>
                <a:lnTo>
                  <a:pt x="240" y="182"/>
                </a:lnTo>
                <a:lnTo>
                  <a:pt x="242" y="188"/>
                </a:lnTo>
                <a:lnTo>
                  <a:pt x="240" y="196"/>
                </a:lnTo>
                <a:close/>
              </a:path>
            </a:pathLst>
          </a:custGeom>
          <a:solidFill>
            <a:schemeClr val="accent1"/>
          </a:solidFill>
          <a:ln w="6350">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charset="0"/>
              <a:ea typeface="ＭＳ Ｐゴシック" charset="0"/>
            </a:endParaRPr>
          </a:p>
        </p:txBody>
      </p:sp>
      <p:sp>
        <p:nvSpPr>
          <p:cNvPr id="13324" name="Freeform 163"/>
          <p:cNvSpPr>
            <a:spLocks/>
          </p:cNvSpPr>
          <p:nvPr/>
        </p:nvSpPr>
        <p:spPr bwMode="auto">
          <a:xfrm>
            <a:off x="4270375" y="5849938"/>
            <a:ext cx="107950" cy="123825"/>
          </a:xfrm>
          <a:custGeom>
            <a:avLst/>
            <a:gdLst>
              <a:gd name="T0" fmla="*/ 2147483647 w 68"/>
              <a:gd name="T1" fmla="*/ 2147483647 h 78"/>
              <a:gd name="T2" fmla="*/ 2147483647 w 68"/>
              <a:gd name="T3" fmla="*/ 2147483647 h 78"/>
              <a:gd name="T4" fmla="*/ 2147483647 w 68"/>
              <a:gd name="T5" fmla="*/ 2147483647 h 78"/>
              <a:gd name="T6" fmla="*/ 2147483647 w 68"/>
              <a:gd name="T7" fmla="*/ 2147483647 h 78"/>
              <a:gd name="T8" fmla="*/ 2147483647 w 68"/>
              <a:gd name="T9" fmla="*/ 2147483647 h 78"/>
              <a:gd name="T10" fmla="*/ 2147483647 w 68"/>
              <a:gd name="T11" fmla="*/ 2147483647 h 78"/>
              <a:gd name="T12" fmla="*/ 2147483647 w 68"/>
              <a:gd name="T13" fmla="*/ 2147483647 h 78"/>
              <a:gd name="T14" fmla="*/ 2147483647 w 68"/>
              <a:gd name="T15" fmla="*/ 2147483647 h 78"/>
              <a:gd name="T16" fmla="*/ 2147483647 w 68"/>
              <a:gd name="T17" fmla="*/ 2147483647 h 78"/>
              <a:gd name="T18" fmla="*/ 2147483647 w 68"/>
              <a:gd name="T19" fmla="*/ 2147483647 h 78"/>
              <a:gd name="T20" fmla="*/ 2147483647 w 68"/>
              <a:gd name="T21" fmla="*/ 2147483647 h 78"/>
              <a:gd name="T22" fmla="*/ 2147483647 w 68"/>
              <a:gd name="T23" fmla="*/ 2147483647 h 78"/>
              <a:gd name="T24" fmla="*/ 2147483647 w 68"/>
              <a:gd name="T25" fmla="*/ 2147483647 h 78"/>
              <a:gd name="T26" fmla="*/ 2147483647 w 68"/>
              <a:gd name="T27" fmla="*/ 2147483647 h 78"/>
              <a:gd name="T28" fmla="*/ 2147483647 w 68"/>
              <a:gd name="T29" fmla="*/ 2147483647 h 78"/>
              <a:gd name="T30" fmla="*/ 2147483647 w 68"/>
              <a:gd name="T31" fmla="*/ 2147483647 h 78"/>
              <a:gd name="T32" fmla="*/ 2147483647 w 68"/>
              <a:gd name="T33" fmla="*/ 2147483647 h 78"/>
              <a:gd name="T34" fmla="*/ 2147483647 w 68"/>
              <a:gd name="T35" fmla="*/ 2147483647 h 78"/>
              <a:gd name="T36" fmla="*/ 0 w 68"/>
              <a:gd name="T37" fmla="*/ 2147483647 h 78"/>
              <a:gd name="T38" fmla="*/ 2147483647 w 68"/>
              <a:gd name="T39" fmla="*/ 2147483647 h 78"/>
              <a:gd name="T40" fmla="*/ 2147483647 w 68"/>
              <a:gd name="T41" fmla="*/ 2147483647 h 78"/>
              <a:gd name="T42" fmla="*/ 2147483647 w 68"/>
              <a:gd name="T43" fmla="*/ 2147483647 h 78"/>
              <a:gd name="T44" fmla="*/ 2147483647 w 68"/>
              <a:gd name="T45" fmla="*/ 2147483647 h 78"/>
              <a:gd name="T46" fmla="*/ 2147483647 w 68"/>
              <a:gd name="T47" fmla="*/ 2147483647 h 78"/>
              <a:gd name="T48" fmla="*/ 2147483647 w 68"/>
              <a:gd name="T49" fmla="*/ 0 h 78"/>
              <a:gd name="T50" fmla="*/ 2147483647 w 68"/>
              <a:gd name="T51" fmla="*/ 0 h 78"/>
              <a:gd name="T52" fmla="*/ 2147483647 w 68"/>
              <a:gd name="T53" fmla="*/ 0 h 78"/>
              <a:gd name="T54" fmla="*/ 2147483647 w 68"/>
              <a:gd name="T55" fmla="*/ 2147483647 h 78"/>
              <a:gd name="T56" fmla="*/ 2147483647 w 68"/>
              <a:gd name="T57" fmla="*/ 2147483647 h 78"/>
              <a:gd name="T58" fmla="*/ 2147483647 w 68"/>
              <a:gd name="T59" fmla="*/ 2147483647 h 78"/>
              <a:gd name="T60" fmla="*/ 2147483647 w 68"/>
              <a:gd name="T61" fmla="*/ 2147483647 h 78"/>
              <a:gd name="T62" fmla="*/ 2147483647 w 68"/>
              <a:gd name="T63" fmla="*/ 2147483647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
              <a:gd name="T97" fmla="*/ 0 h 78"/>
              <a:gd name="T98" fmla="*/ 68 w 68"/>
              <a:gd name="T99" fmla="*/ 78 h 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 h="78">
                <a:moveTo>
                  <a:pt x="60" y="2"/>
                </a:moveTo>
                <a:lnTo>
                  <a:pt x="56" y="6"/>
                </a:lnTo>
                <a:lnTo>
                  <a:pt x="60" y="14"/>
                </a:lnTo>
                <a:lnTo>
                  <a:pt x="62" y="18"/>
                </a:lnTo>
                <a:lnTo>
                  <a:pt x="62" y="20"/>
                </a:lnTo>
                <a:lnTo>
                  <a:pt x="62" y="34"/>
                </a:lnTo>
                <a:lnTo>
                  <a:pt x="64" y="46"/>
                </a:lnTo>
                <a:lnTo>
                  <a:pt x="66" y="50"/>
                </a:lnTo>
                <a:lnTo>
                  <a:pt x="68" y="54"/>
                </a:lnTo>
                <a:lnTo>
                  <a:pt x="58" y="70"/>
                </a:lnTo>
                <a:lnTo>
                  <a:pt x="52" y="76"/>
                </a:lnTo>
                <a:lnTo>
                  <a:pt x="48" y="78"/>
                </a:lnTo>
                <a:lnTo>
                  <a:pt x="42" y="78"/>
                </a:lnTo>
                <a:lnTo>
                  <a:pt x="26" y="76"/>
                </a:lnTo>
                <a:lnTo>
                  <a:pt x="14" y="72"/>
                </a:lnTo>
                <a:lnTo>
                  <a:pt x="8" y="68"/>
                </a:lnTo>
                <a:lnTo>
                  <a:pt x="4" y="62"/>
                </a:lnTo>
                <a:lnTo>
                  <a:pt x="2" y="56"/>
                </a:lnTo>
                <a:lnTo>
                  <a:pt x="0" y="50"/>
                </a:lnTo>
                <a:lnTo>
                  <a:pt x="2" y="42"/>
                </a:lnTo>
                <a:lnTo>
                  <a:pt x="4" y="34"/>
                </a:lnTo>
                <a:lnTo>
                  <a:pt x="12" y="18"/>
                </a:lnTo>
                <a:lnTo>
                  <a:pt x="18" y="10"/>
                </a:lnTo>
                <a:lnTo>
                  <a:pt x="24" y="4"/>
                </a:lnTo>
                <a:lnTo>
                  <a:pt x="30" y="0"/>
                </a:lnTo>
                <a:lnTo>
                  <a:pt x="36" y="0"/>
                </a:lnTo>
                <a:lnTo>
                  <a:pt x="42" y="0"/>
                </a:lnTo>
                <a:lnTo>
                  <a:pt x="46" y="4"/>
                </a:lnTo>
                <a:lnTo>
                  <a:pt x="50" y="8"/>
                </a:lnTo>
                <a:lnTo>
                  <a:pt x="56" y="8"/>
                </a:lnTo>
                <a:lnTo>
                  <a:pt x="58" y="8"/>
                </a:lnTo>
                <a:lnTo>
                  <a:pt x="60" y="2"/>
                </a:lnTo>
                <a:close/>
              </a:path>
            </a:pathLst>
          </a:custGeom>
          <a:solidFill>
            <a:schemeClr val="accent6">
              <a:lumMod val="75000"/>
            </a:schemeClr>
          </a:solidFill>
          <a:ln w="6350">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charset="0"/>
              <a:ea typeface="ＭＳ Ｐゴシック" charset="0"/>
            </a:endParaRPr>
          </a:p>
        </p:txBody>
      </p:sp>
      <p:sp>
        <p:nvSpPr>
          <p:cNvPr id="13325" name="Freeform 164"/>
          <p:cNvSpPr>
            <a:spLocks/>
          </p:cNvSpPr>
          <p:nvPr/>
        </p:nvSpPr>
        <p:spPr bwMode="auto">
          <a:xfrm>
            <a:off x="3257550" y="5573713"/>
            <a:ext cx="1168400" cy="936625"/>
          </a:xfrm>
          <a:custGeom>
            <a:avLst/>
            <a:gdLst>
              <a:gd name="T0" fmla="*/ 2147483647 w 736"/>
              <a:gd name="T1" fmla="*/ 2147483647 h 590"/>
              <a:gd name="T2" fmla="*/ 2147483647 w 736"/>
              <a:gd name="T3" fmla="*/ 2147483647 h 590"/>
              <a:gd name="T4" fmla="*/ 2147483647 w 736"/>
              <a:gd name="T5" fmla="*/ 2147483647 h 590"/>
              <a:gd name="T6" fmla="*/ 2147483647 w 736"/>
              <a:gd name="T7" fmla="*/ 2147483647 h 590"/>
              <a:gd name="T8" fmla="*/ 2147483647 w 736"/>
              <a:gd name="T9" fmla="*/ 2147483647 h 590"/>
              <a:gd name="T10" fmla="*/ 2147483647 w 736"/>
              <a:gd name="T11" fmla="*/ 2147483647 h 590"/>
              <a:gd name="T12" fmla="*/ 2147483647 w 736"/>
              <a:gd name="T13" fmla="*/ 2147483647 h 590"/>
              <a:gd name="T14" fmla="*/ 2147483647 w 736"/>
              <a:gd name="T15" fmla="*/ 2147483647 h 590"/>
              <a:gd name="T16" fmla="*/ 2147483647 w 736"/>
              <a:gd name="T17" fmla="*/ 2147483647 h 590"/>
              <a:gd name="T18" fmla="*/ 2147483647 w 736"/>
              <a:gd name="T19" fmla="*/ 2147483647 h 590"/>
              <a:gd name="T20" fmla="*/ 2147483647 w 736"/>
              <a:gd name="T21" fmla="*/ 2147483647 h 590"/>
              <a:gd name="T22" fmla="*/ 2147483647 w 736"/>
              <a:gd name="T23" fmla="*/ 2147483647 h 590"/>
              <a:gd name="T24" fmla="*/ 2147483647 w 736"/>
              <a:gd name="T25" fmla="*/ 2147483647 h 590"/>
              <a:gd name="T26" fmla="*/ 2147483647 w 736"/>
              <a:gd name="T27" fmla="*/ 2147483647 h 590"/>
              <a:gd name="T28" fmla="*/ 2147483647 w 736"/>
              <a:gd name="T29" fmla="*/ 2147483647 h 590"/>
              <a:gd name="T30" fmla="*/ 2147483647 w 736"/>
              <a:gd name="T31" fmla="*/ 2147483647 h 590"/>
              <a:gd name="T32" fmla="*/ 2147483647 w 736"/>
              <a:gd name="T33" fmla="*/ 2147483647 h 590"/>
              <a:gd name="T34" fmla="*/ 2147483647 w 736"/>
              <a:gd name="T35" fmla="*/ 2147483647 h 590"/>
              <a:gd name="T36" fmla="*/ 2147483647 w 736"/>
              <a:gd name="T37" fmla="*/ 2147483647 h 590"/>
              <a:gd name="T38" fmla="*/ 2147483647 w 736"/>
              <a:gd name="T39" fmla="*/ 2147483647 h 590"/>
              <a:gd name="T40" fmla="*/ 2147483647 w 736"/>
              <a:gd name="T41" fmla="*/ 2147483647 h 590"/>
              <a:gd name="T42" fmla="*/ 2147483647 w 736"/>
              <a:gd name="T43" fmla="*/ 2147483647 h 590"/>
              <a:gd name="T44" fmla="*/ 2147483647 w 736"/>
              <a:gd name="T45" fmla="*/ 2147483647 h 590"/>
              <a:gd name="T46" fmla="*/ 2147483647 w 736"/>
              <a:gd name="T47" fmla="*/ 2147483647 h 590"/>
              <a:gd name="T48" fmla="*/ 2147483647 w 736"/>
              <a:gd name="T49" fmla="*/ 2147483647 h 590"/>
              <a:gd name="T50" fmla="*/ 2147483647 w 736"/>
              <a:gd name="T51" fmla="*/ 2147483647 h 590"/>
              <a:gd name="T52" fmla="*/ 2147483647 w 736"/>
              <a:gd name="T53" fmla="*/ 2147483647 h 590"/>
              <a:gd name="T54" fmla="*/ 2147483647 w 736"/>
              <a:gd name="T55" fmla="*/ 2147483647 h 590"/>
              <a:gd name="T56" fmla="*/ 2147483647 w 736"/>
              <a:gd name="T57" fmla="*/ 2147483647 h 590"/>
              <a:gd name="T58" fmla="*/ 2147483647 w 736"/>
              <a:gd name="T59" fmla="*/ 2147483647 h 590"/>
              <a:gd name="T60" fmla="*/ 2147483647 w 736"/>
              <a:gd name="T61" fmla="*/ 2147483647 h 590"/>
              <a:gd name="T62" fmla="*/ 2147483647 w 736"/>
              <a:gd name="T63" fmla="*/ 2147483647 h 590"/>
              <a:gd name="T64" fmla="*/ 2147483647 w 736"/>
              <a:gd name="T65" fmla="*/ 2147483647 h 590"/>
              <a:gd name="T66" fmla="*/ 2147483647 w 736"/>
              <a:gd name="T67" fmla="*/ 2147483647 h 590"/>
              <a:gd name="T68" fmla="*/ 2147483647 w 736"/>
              <a:gd name="T69" fmla="*/ 2147483647 h 590"/>
              <a:gd name="T70" fmla="*/ 2147483647 w 736"/>
              <a:gd name="T71" fmla="*/ 2147483647 h 590"/>
              <a:gd name="T72" fmla="*/ 2147483647 w 736"/>
              <a:gd name="T73" fmla="*/ 2147483647 h 590"/>
              <a:gd name="T74" fmla="*/ 2147483647 w 736"/>
              <a:gd name="T75" fmla="*/ 2147483647 h 590"/>
              <a:gd name="T76" fmla="*/ 2147483647 w 736"/>
              <a:gd name="T77" fmla="*/ 2147483647 h 590"/>
              <a:gd name="T78" fmla="*/ 2147483647 w 736"/>
              <a:gd name="T79" fmla="*/ 2147483647 h 590"/>
              <a:gd name="T80" fmla="*/ 2147483647 w 736"/>
              <a:gd name="T81" fmla="*/ 2147483647 h 590"/>
              <a:gd name="T82" fmla="*/ 2147483647 w 736"/>
              <a:gd name="T83" fmla="*/ 2147483647 h 590"/>
              <a:gd name="T84" fmla="*/ 2147483647 w 736"/>
              <a:gd name="T85" fmla="*/ 2147483647 h 590"/>
              <a:gd name="T86" fmla="*/ 2147483647 w 736"/>
              <a:gd name="T87" fmla="*/ 2147483647 h 590"/>
              <a:gd name="T88" fmla="*/ 2147483647 w 736"/>
              <a:gd name="T89" fmla="*/ 2147483647 h 590"/>
              <a:gd name="T90" fmla="*/ 2147483647 w 736"/>
              <a:gd name="T91" fmla="*/ 2147483647 h 590"/>
              <a:gd name="T92" fmla="*/ 2147483647 w 736"/>
              <a:gd name="T93" fmla="*/ 2147483647 h 590"/>
              <a:gd name="T94" fmla="*/ 2147483647 w 736"/>
              <a:gd name="T95" fmla="*/ 2147483647 h 590"/>
              <a:gd name="T96" fmla="*/ 2147483647 w 736"/>
              <a:gd name="T97" fmla="*/ 2147483647 h 590"/>
              <a:gd name="T98" fmla="*/ 2147483647 w 736"/>
              <a:gd name="T99" fmla="*/ 2147483647 h 590"/>
              <a:gd name="T100" fmla="*/ 2147483647 w 736"/>
              <a:gd name="T101" fmla="*/ 2147483647 h 590"/>
              <a:gd name="T102" fmla="*/ 2147483647 w 736"/>
              <a:gd name="T103" fmla="*/ 2147483647 h 590"/>
              <a:gd name="T104" fmla="*/ 2147483647 w 736"/>
              <a:gd name="T105" fmla="*/ 2147483647 h 590"/>
              <a:gd name="T106" fmla="*/ 2147483647 w 736"/>
              <a:gd name="T107" fmla="*/ 2147483647 h 590"/>
              <a:gd name="T108" fmla="*/ 2147483647 w 736"/>
              <a:gd name="T109" fmla="*/ 2147483647 h 590"/>
              <a:gd name="T110" fmla="*/ 2147483647 w 736"/>
              <a:gd name="T111" fmla="*/ 2147483647 h 5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36"/>
              <a:gd name="T169" fmla="*/ 0 h 590"/>
              <a:gd name="T170" fmla="*/ 736 w 736"/>
              <a:gd name="T171" fmla="*/ 590 h 59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36" h="590">
                <a:moveTo>
                  <a:pt x="694" y="182"/>
                </a:moveTo>
                <a:lnTo>
                  <a:pt x="688" y="182"/>
                </a:lnTo>
                <a:lnTo>
                  <a:pt x="684" y="178"/>
                </a:lnTo>
                <a:lnTo>
                  <a:pt x="680" y="174"/>
                </a:lnTo>
                <a:lnTo>
                  <a:pt x="674" y="174"/>
                </a:lnTo>
                <a:lnTo>
                  <a:pt x="668" y="174"/>
                </a:lnTo>
                <a:lnTo>
                  <a:pt x="662" y="178"/>
                </a:lnTo>
                <a:lnTo>
                  <a:pt x="656" y="184"/>
                </a:lnTo>
                <a:lnTo>
                  <a:pt x="650" y="192"/>
                </a:lnTo>
                <a:lnTo>
                  <a:pt x="642" y="208"/>
                </a:lnTo>
                <a:lnTo>
                  <a:pt x="640" y="216"/>
                </a:lnTo>
                <a:lnTo>
                  <a:pt x="638" y="224"/>
                </a:lnTo>
                <a:lnTo>
                  <a:pt x="640" y="230"/>
                </a:lnTo>
                <a:lnTo>
                  <a:pt x="642" y="236"/>
                </a:lnTo>
                <a:lnTo>
                  <a:pt x="646" y="242"/>
                </a:lnTo>
                <a:lnTo>
                  <a:pt x="652" y="246"/>
                </a:lnTo>
                <a:lnTo>
                  <a:pt x="664" y="250"/>
                </a:lnTo>
                <a:lnTo>
                  <a:pt x="680" y="252"/>
                </a:lnTo>
                <a:lnTo>
                  <a:pt x="686" y="252"/>
                </a:lnTo>
                <a:lnTo>
                  <a:pt x="690" y="250"/>
                </a:lnTo>
                <a:lnTo>
                  <a:pt x="696" y="244"/>
                </a:lnTo>
                <a:lnTo>
                  <a:pt x="706" y="228"/>
                </a:lnTo>
                <a:lnTo>
                  <a:pt x="712" y="232"/>
                </a:lnTo>
                <a:lnTo>
                  <a:pt x="720" y="234"/>
                </a:lnTo>
                <a:lnTo>
                  <a:pt x="730" y="232"/>
                </a:lnTo>
                <a:lnTo>
                  <a:pt x="736" y="228"/>
                </a:lnTo>
                <a:lnTo>
                  <a:pt x="728" y="246"/>
                </a:lnTo>
                <a:lnTo>
                  <a:pt x="722" y="268"/>
                </a:lnTo>
                <a:lnTo>
                  <a:pt x="716" y="288"/>
                </a:lnTo>
                <a:lnTo>
                  <a:pt x="712" y="298"/>
                </a:lnTo>
                <a:lnTo>
                  <a:pt x="706" y="308"/>
                </a:lnTo>
                <a:lnTo>
                  <a:pt x="700" y="314"/>
                </a:lnTo>
                <a:lnTo>
                  <a:pt x="692" y="320"/>
                </a:lnTo>
                <a:lnTo>
                  <a:pt x="678" y="328"/>
                </a:lnTo>
                <a:lnTo>
                  <a:pt x="672" y="332"/>
                </a:lnTo>
                <a:lnTo>
                  <a:pt x="670" y="338"/>
                </a:lnTo>
                <a:lnTo>
                  <a:pt x="666" y="342"/>
                </a:lnTo>
                <a:lnTo>
                  <a:pt x="660" y="346"/>
                </a:lnTo>
                <a:lnTo>
                  <a:pt x="652" y="354"/>
                </a:lnTo>
                <a:lnTo>
                  <a:pt x="644" y="366"/>
                </a:lnTo>
                <a:lnTo>
                  <a:pt x="642" y="372"/>
                </a:lnTo>
                <a:lnTo>
                  <a:pt x="636" y="376"/>
                </a:lnTo>
                <a:lnTo>
                  <a:pt x="628" y="384"/>
                </a:lnTo>
                <a:lnTo>
                  <a:pt x="612" y="404"/>
                </a:lnTo>
                <a:lnTo>
                  <a:pt x="600" y="422"/>
                </a:lnTo>
                <a:lnTo>
                  <a:pt x="586" y="438"/>
                </a:lnTo>
                <a:lnTo>
                  <a:pt x="578" y="444"/>
                </a:lnTo>
                <a:lnTo>
                  <a:pt x="568" y="450"/>
                </a:lnTo>
                <a:lnTo>
                  <a:pt x="538" y="478"/>
                </a:lnTo>
                <a:lnTo>
                  <a:pt x="506" y="500"/>
                </a:lnTo>
                <a:lnTo>
                  <a:pt x="486" y="516"/>
                </a:lnTo>
                <a:lnTo>
                  <a:pt x="468" y="530"/>
                </a:lnTo>
                <a:lnTo>
                  <a:pt x="460" y="536"/>
                </a:lnTo>
                <a:lnTo>
                  <a:pt x="448" y="542"/>
                </a:lnTo>
                <a:lnTo>
                  <a:pt x="436" y="544"/>
                </a:lnTo>
                <a:lnTo>
                  <a:pt x="422" y="546"/>
                </a:lnTo>
                <a:lnTo>
                  <a:pt x="400" y="546"/>
                </a:lnTo>
                <a:lnTo>
                  <a:pt x="392" y="546"/>
                </a:lnTo>
                <a:lnTo>
                  <a:pt x="386" y="548"/>
                </a:lnTo>
                <a:lnTo>
                  <a:pt x="372" y="556"/>
                </a:lnTo>
                <a:lnTo>
                  <a:pt x="360" y="562"/>
                </a:lnTo>
                <a:lnTo>
                  <a:pt x="352" y="564"/>
                </a:lnTo>
                <a:lnTo>
                  <a:pt x="346" y="564"/>
                </a:lnTo>
                <a:lnTo>
                  <a:pt x="304" y="554"/>
                </a:lnTo>
                <a:lnTo>
                  <a:pt x="282" y="558"/>
                </a:lnTo>
                <a:lnTo>
                  <a:pt x="260" y="558"/>
                </a:lnTo>
                <a:lnTo>
                  <a:pt x="248" y="560"/>
                </a:lnTo>
                <a:lnTo>
                  <a:pt x="240" y="564"/>
                </a:lnTo>
                <a:lnTo>
                  <a:pt x="226" y="572"/>
                </a:lnTo>
                <a:lnTo>
                  <a:pt x="228" y="572"/>
                </a:lnTo>
                <a:lnTo>
                  <a:pt x="218" y="574"/>
                </a:lnTo>
                <a:lnTo>
                  <a:pt x="208" y="574"/>
                </a:lnTo>
                <a:lnTo>
                  <a:pt x="186" y="572"/>
                </a:lnTo>
                <a:lnTo>
                  <a:pt x="182" y="574"/>
                </a:lnTo>
                <a:lnTo>
                  <a:pt x="176" y="576"/>
                </a:lnTo>
                <a:lnTo>
                  <a:pt x="166" y="582"/>
                </a:lnTo>
                <a:lnTo>
                  <a:pt x="152" y="588"/>
                </a:lnTo>
                <a:lnTo>
                  <a:pt x="146" y="590"/>
                </a:lnTo>
                <a:lnTo>
                  <a:pt x="140" y="590"/>
                </a:lnTo>
                <a:lnTo>
                  <a:pt x="132" y="590"/>
                </a:lnTo>
                <a:lnTo>
                  <a:pt x="126" y="588"/>
                </a:lnTo>
                <a:lnTo>
                  <a:pt x="118" y="580"/>
                </a:lnTo>
                <a:lnTo>
                  <a:pt x="108" y="572"/>
                </a:lnTo>
                <a:lnTo>
                  <a:pt x="104" y="568"/>
                </a:lnTo>
                <a:lnTo>
                  <a:pt x="98" y="568"/>
                </a:lnTo>
                <a:lnTo>
                  <a:pt x="94" y="566"/>
                </a:lnTo>
                <a:lnTo>
                  <a:pt x="90" y="562"/>
                </a:lnTo>
                <a:lnTo>
                  <a:pt x="88" y="558"/>
                </a:lnTo>
                <a:lnTo>
                  <a:pt x="84" y="558"/>
                </a:lnTo>
                <a:lnTo>
                  <a:pt x="80" y="558"/>
                </a:lnTo>
                <a:lnTo>
                  <a:pt x="78" y="560"/>
                </a:lnTo>
                <a:lnTo>
                  <a:pt x="72" y="566"/>
                </a:lnTo>
                <a:lnTo>
                  <a:pt x="72" y="554"/>
                </a:lnTo>
                <a:lnTo>
                  <a:pt x="76" y="546"/>
                </a:lnTo>
                <a:lnTo>
                  <a:pt x="78" y="540"/>
                </a:lnTo>
                <a:lnTo>
                  <a:pt x="78" y="536"/>
                </a:lnTo>
                <a:lnTo>
                  <a:pt x="76" y="530"/>
                </a:lnTo>
                <a:lnTo>
                  <a:pt x="68" y="522"/>
                </a:lnTo>
                <a:lnTo>
                  <a:pt x="60" y="514"/>
                </a:lnTo>
                <a:lnTo>
                  <a:pt x="58" y="510"/>
                </a:lnTo>
                <a:lnTo>
                  <a:pt x="58" y="504"/>
                </a:lnTo>
                <a:lnTo>
                  <a:pt x="58" y="502"/>
                </a:lnTo>
                <a:lnTo>
                  <a:pt x="60" y="498"/>
                </a:lnTo>
                <a:lnTo>
                  <a:pt x="66" y="492"/>
                </a:lnTo>
                <a:lnTo>
                  <a:pt x="70" y="484"/>
                </a:lnTo>
                <a:lnTo>
                  <a:pt x="72" y="480"/>
                </a:lnTo>
                <a:lnTo>
                  <a:pt x="72" y="476"/>
                </a:lnTo>
                <a:lnTo>
                  <a:pt x="72" y="454"/>
                </a:lnTo>
                <a:lnTo>
                  <a:pt x="70" y="444"/>
                </a:lnTo>
                <a:lnTo>
                  <a:pt x="64" y="436"/>
                </a:lnTo>
                <a:lnTo>
                  <a:pt x="52" y="422"/>
                </a:lnTo>
                <a:lnTo>
                  <a:pt x="38" y="406"/>
                </a:lnTo>
                <a:lnTo>
                  <a:pt x="28" y="388"/>
                </a:lnTo>
                <a:lnTo>
                  <a:pt x="24" y="378"/>
                </a:lnTo>
                <a:lnTo>
                  <a:pt x="20" y="368"/>
                </a:lnTo>
                <a:lnTo>
                  <a:pt x="14" y="344"/>
                </a:lnTo>
                <a:lnTo>
                  <a:pt x="8" y="328"/>
                </a:lnTo>
                <a:lnTo>
                  <a:pt x="4" y="316"/>
                </a:lnTo>
                <a:lnTo>
                  <a:pt x="0" y="302"/>
                </a:lnTo>
                <a:lnTo>
                  <a:pt x="4" y="300"/>
                </a:lnTo>
                <a:lnTo>
                  <a:pt x="6" y="296"/>
                </a:lnTo>
                <a:lnTo>
                  <a:pt x="10" y="288"/>
                </a:lnTo>
                <a:lnTo>
                  <a:pt x="14" y="280"/>
                </a:lnTo>
                <a:lnTo>
                  <a:pt x="16" y="278"/>
                </a:lnTo>
                <a:lnTo>
                  <a:pt x="22" y="276"/>
                </a:lnTo>
                <a:lnTo>
                  <a:pt x="26" y="278"/>
                </a:lnTo>
                <a:lnTo>
                  <a:pt x="30" y="280"/>
                </a:lnTo>
                <a:lnTo>
                  <a:pt x="36" y="288"/>
                </a:lnTo>
                <a:lnTo>
                  <a:pt x="42" y="298"/>
                </a:lnTo>
                <a:lnTo>
                  <a:pt x="46" y="306"/>
                </a:lnTo>
                <a:lnTo>
                  <a:pt x="52" y="310"/>
                </a:lnTo>
                <a:lnTo>
                  <a:pt x="58" y="312"/>
                </a:lnTo>
                <a:lnTo>
                  <a:pt x="76" y="316"/>
                </a:lnTo>
                <a:lnTo>
                  <a:pt x="94" y="318"/>
                </a:lnTo>
                <a:lnTo>
                  <a:pt x="108" y="318"/>
                </a:lnTo>
                <a:lnTo>
                  <a:pt x="116" y="316"/>
                </a:lnTo>
                <a:lnTo>
                  <a:pt x="120" y="314"/>
                </a:lnTo>
                <a:lnTo>
                  <a:pt x="132" y="306"/>
                </a:lnTo>
                <a:lnTo>
                  <a:pt x="142" y="300"/>
                </a:lnTo>
                <a:lnTo>
                  <a:pt x="148" y="296"/>
                </a:lnTo>
                <a:lnTo>
                  <a:pt x="156" y="296"/>
                </a:lnTo>
                <a:lnTo>
                  <a:pt x="156" y="294"/>
                </a:lnTo>
                <a:lnTo>
                  <a:pt x="154" y="130"/>
                </a:lnTo>
                <a:lnTo>
                  <a:pt x="162" y="132"/>
                </a:lnTo>
                <a:lnTo>
                  <a:pt x="172" y="140"/>
                </a:lnTo>
                <a:lnTo>
                  <a:pt x="182" y="152"/>
                </a:lnTo>
                <a:lnTo>
                  <a:pt x="186" y="158"/>
                </a:lnTo>
                <a:lnTo>
                  <a:pt x="188" y="164"/>
                </a:lnTo>
                <a:lnTo>
                  <a:pt x="192" y="174"/>
                </a:lnTo>
                <a:lnTo>
                  <a:pt x="192" y="182"/>
                </a:lnTo>
                <a:lnTo>
                  <a:pt x="190" y="192"/>
                </a:lnTo>
                <a:lnTo>
                  <a:pt x="188" y="198"/>
                </a:lnTo>
                <a:lnTo>
                  <a:pt x="184" y="204"/>
                </a:lnTo>
                <a:lnTo>
                  <a:pt x="184" y="212"/>
                </a:lnTo>
                <a:lnTo>
                  <a:pt x="184" y="214"/>
                </a:lnTo>
                <a:lnTo>
                  <a:pt x="186" y="216"/>
                </a:lnTo>
                <a:lnTo>
                  <a:pt x="190" y="218"/>
                </a:lnTo>
                <a:lnTo>
                  <a:pt x="202" y="220"/>
                </a:lnTo>
                <a:lnTo>
                  <a:pt x="214" y="222"/>
                </a:lnTo>
                <a:lnTo>
                  <a:pt x="226" y="222"/>
                </a:lnTo>
                <a:lnTo>
                  <a:pt x="236" y="218"/>
                </a:lnTo>
                <a:lnTo>
                  <a:pt x="246" y="212"/>
                </a:lnTo>
                <a:lnTo>
                  <a:pt x="264" y="198"/>
                </a:lnTo>
                <a:lnTo>
                  <a:pt x="276" y="186"/>
                </a:lnTo>
                <a:lnTo>
                  <a:pt x="280" y="182"/>
                </a:lnTo>
                <a:lnTo>
                  <a:pt x="282" y="176"/>
                </a:lnTo>
                <a:lnTo>
                  <a:pt x="286" y="164"/>
                </a:lnTo>
                <a:lnTo>
                  <a:pt x="288" y="160"/>
                </a:lnTo>
                <a:lnTo>
                  <a:pt x="292" y="156"/>
                </a:lnTo>
                <a:lnTo>
                  <a:pt x="296" y="152"/>
                </a:lnTo>
                <a:lnTo>
                  <a:pt x="304" y="152"/>
                </a:lnTo>
                <a:lnTo>
                  <a:pt x="308" y="152"/>
                </a:lnTo>
                <a:lnTo>
                  <a:pt x="314" y="154"/>
                </a:lnTo>
                <a:lnTo>
                  <a:pt x="322" y="160"/>
                </a:lnTo>
                <a:lnTo>
                  <a:pt x="328" y="166"/>
                </a:lnTo>
                <a:lnTo>
                  <a:pt x="336" y="170"/>
                </a:lnTo>
                <a:lnTo>
                  <a:pt x="394" y="170"/>
                </a:lnTo>
                <a:lnTo>
                  <a:pt x="402" y="168"/>
                </a:lnTo>
                <a:lnTo>
                  <a:pt x="408" y="166"/>
                </a:lnTo>
                <a:lnTo>
                  <a:pt x="414" y="162"/>
                </a:lnTo>
                <a:lnTo>
                  <a:pt x="418" y="158"/>
                </a:lnTo>
                <a:lnTo>
                  <a:pt x="424" y="144"/>
                </a:lnTo>
                <a:lnTo>
                  <a:pt x="430" y="128"/>
                </a:lnTo>
                <a:lnTo>
                  <a:pt x="434" y="124"/>
                </a:lnTo>
                <a:lnTo>
                  <a:pt x="438" y="124"/>
                </a:lnTo>
                <a:lnTo>
                  <a:pt x="444" y="122"/>
                </a:lnTo>
                <a:lnTo>
                  <a:pt x="450" y="122"/>
                </a:lnTo>
                <a:lnTo>
                  <a:pt x="456" y="116"/>
                </a:lnTo>
                <a:lnTo>
                  <a:pt x="462" y="112"/>
                </a:lnTo>
                <a:lnTo>
                  <a:pt x="470" y="102"/>
                </a:lnTo>
                <a:lnTo>
                  <a:pt x="476" y="90"/>
                </a:lnTo>
                <a:lnTo>
                  <a:pt x="484" y="78"/>
                </a:lnTo>
                <a:lnTo>
                  <a:pt x="490" y="72"/>
                </a:lnTo>
                <a:lnTo>
                  <a:pt x="496" y="68"/>
                </a:lnTo>
                <a:lnTo>
                  <a:pt x="502" y="66"/>
                </a:lnTo>
                <a:lnTo>
                  <a:pt x="508" y="62"/>
                </a:lnTo>
                <a:lnTo>
                  <a:pt x="516" y="52"/>
                </a:lnTo>
                <a:lnTo>
                  <a:pt x="522" y="42"/>
                </a:lnTo>
                <a:lnTo>
                  <a:pt x="530" y="34"/>
                </a:lnTo>
                <a:lnTo>
                  <a:pt x="540" y="26"/>
                </a:lnTo>
                <a:lnTo>
                  <a:pt x="544" y="24"/>
                </a:lnTo>
                <a:lnTo>
                  <a:pt x="550" y="24"/>
                </a:lnTo>
                <a:lnTo>
                  <a:pt x="562" y="24"/>
                </a:lnTo>
                <a:lnTo>
                  <a:pt x="570" y="20"/>
                </a:lnTo>
                <a:lnTo>
                  <a:pt x="580" y="14"/>
                </a:lnTo>
                <a:lnTo>
                  <a:pt x="598" y="0"/>
                </a:lnTo>
                <a:lnTo>
                  <a:pt x="616" y="4"/>
                </a:lnTo>
                <a:lnTo>
                  <a:pt x="624" y="8"/>
                </a:lnTo>
                <a:lnTo>
                  <a:pt x="628" y="10"/>
                </a:lnTo>
                <a:lnTo>
                  <a:pt x="630" y="14"/>
                </a:lnTo>
                <a:lnTo>
                  <a:pt x="678" y="14"/>
                </a:lnTo>
                <a:lnTo>
                  <a:pt x="680" y="24"/>
                </a:lnTo>
                <a:lnTo>
                  <a:pt x="682" y="34"/>
                </a:lnTo>
                <a:lnTo>
                  <a:pt x="686" y="54"/>
                </a:lnTo>
                <a:lnTo>
                  <a:pt x="686" y="62"/>
                </a:lnTo>
                <a:lnTo>
                  <a:pt x="692" y="70"/>
                </a:lnTo>
                <a:lnTo>
                  <a:pt x="696" y="82"/>
                </a:lnTo>
                <a:lnTo>
                  <a:pt x="700" y="96"/>
                </a:lnTo>
                <a:lnTo>
                  <a:pt x="702" y="110"/>
                </a:lnTo>
                <a:lnTo>
                  <a:pt x="702" y="130"/>
                </a:lnTo>
                <a:lnTo>
                  <a:pt x="700" y="142"/>
                </a:lnTo>
                <a:lnTo>
                  <a:pt x="698" y="152"/>
                </a:lnTo>
                <a:lnTo>
                  <a:pt x="698" y="176"/>
                </a:lnTo>
                <a:lnTo>
                  <a:pt x="694" y="182"/>
                </a:lnTo>
                <a:close/>
              </a:path>
            </a:pathLst>
          </a:custGeom>
          <a:solidFill>
            <a:schemeClr val="accent1"/>
          </a:solidFill>
          <a:ln w="6350">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charset="0"/>
              <a:ea typeface="ＭＳ Ｐゴシック" charset="0"/>
            </a:endParaRPr>
          </a:p>
        </p:txBody>
      </p:sp>
      <p:sp>
        <p:nvSpPr>
          <p:cNvPr id="13326" name="Freeform 165"/>
          <p:cNvSpPr>
            <a:spLocks/>
          </p:cNvSpPr>
          <p:nvPr/>
        </p:nvSpPr>
        <p:spPr bwMode="auto">
          <a:xfrm>
            <a:off x="3994150" y="6059488"/>
            <a:ext cx="184150" cy="155575"/>
          </a:xfrm>
          <a:custGeom>
            <a:avLst/>
            <a:gdLst>
              <a:gd name="T0" fmla="*/ 2147483647 w 116"/>
              <a:gd name="T1" fmla="*/ 2147483647 h 98"/>
              <a:gd name="T2" fmla="*/ 2147483647 w 116"/>
              <a:gd name="T3" fmla="*/ 2147483647 h 98"/>
              <a:gd name="T4" fmla="*/ 2147483647 w 116"/>
              <a:gd name="T5" fmla="*/ 2147483647 h 98"/>
              <a:gd name="T6" fmla="*/ 2147483647 w 116"/>
              <a:gd name="T7" fmla="*/ 0 h 98"/>
              <a:gd name="T8" fmla="*/ 2147483647 w 116"/>
              <a:gd name="T9" fmla="*/ 2147483647 h 98"/>
              <a:gd name="T10" fmla="*/ 2147483647 w 116"/>
              <a:gd name="T11" fmla="*/ 2147483647 h 98"/>
              <a:gd name="T12" fmla="*/ 2147483647 w 116"/>
              <a:gd name="T13" fmla="*/ 2147483647 h 98"/>
              <a:gd name="T14" fmla="*/ 2147483647 w 116"/>
              <a:gd name="T15" fmla="*/ 2147483647 h 98"/>
              <a:gd name="T16" fmla="*/ 2147483647 w 116"/>
              <a:gd name="T17" fmla="*/ 2147483647 h 98"/>
              <a:gd name="T18" fmla="*/ 2147483647 w 116"/>
              <a:gd name="T19" fmla="*/ 2147483647 h 98"/>
              <a:gd name="T20" fmla="*/ 2147483647 w 116"/>
              <a:gd name="T21" fmla="*/ 2147483647 h 98"/>
              <a:gd name="T22" fmla="*/ 2147483647 w 116"/>
              <a:gd name="T23" fmla="*/ 2147483647 h 98"/>
              <a:gd name="T24" fmla="*/ 2147483647 w 116"/>
              <a:gd name="T25" fmla="*/ 2147483647 h 98"/>
              <a:gd name="T26" fmla="*/ 2147483647 w 116"/>
              <a:gd name="T27" fmla="*/ 2147483647 h 98"/>
              <a:gd name="T28" fmla="*/ 2147483647 w 116"/>
              <a:gd name="T29" fmla="*/ 2147483647 h 98"/>
              <a:gd name="T30" fmla="*/ 2147483647 w 116"/>
              <a:gd name="T31" fmla="*/ 2147483647 h 98"/>
              <a:gd name="T32" fmla="*/ 2147483647 w 116"/>
              <a:gd name="T33" fmla="*/ 2147483647 h 98"/>
              <a:gd name="T34" fmla="*/ 2147483647 w 116"/>
              <a:gd name="T35" fmla="*/ 2147483647 h 98"/>
              <a:gd name="T36" fmla="*/ 2147483647 w 116"/>
              <a:gd name="T37" fmla="*/ 2147483647 h 98"/>
              <a:gd name="T38" fmla="*/ 2147483647 w 116"/>
              <a:gd name="T39" fmla="*/ 2147483647 h 98"/>
              <a:gd name="T40" fmla="*/ 2147483647 w 116"/>
              <a:gd name="T41" fmla="*/ 2147483647 h 98"/>
              <a:gd name="T42" fmla="*/ 2147483647 w 116"/>
              <a:gd name="T43" fmla="*/ 2147483647 h 98"/>
              <a:gd name="T44" fmla="*/ 2147483647 w 116"/>
              <a:gd name="T45" fmla="*/ 2147483647 h 98"/>
              <a:gd name="T46" fmla="*/ 2147483647 w 116"/>
              <a:gd name="T47" fmla="*/ 2147483647 h 98"/>
              <a:gd name="T48" fmla="*/ 2147483647 w 116"/>
              <a:gd name="T49" fmla="*/ 2147483647 h 98"/>
              <a:gd name="T50" fmla="*/ 2147483647 w 116"/>
              <a:gd name="T51" fmla="*/ 2147483647 h 98"/>
              <a:gd name="T52" fmla="*/ 0 w 116"/>
              <a:gd name="T53" fmla="*/ 2147483647 h 98"/>
              <a:gd name="T54" fmla="*/ 2147483647 w 116"/>
              <a:gd name="T55" fmla="*/ 2147483647 h 98"/>
              <a:gd name="T56" fmla="*/ 2147483647 w 116"/>
              <a:gd name="T57" fmla="*/ 2147483647 h 9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98"/>
              <a:gd name="T89" fmla="*/ 116 w 116"/>
              <a:gd name="T90" fmla="*/ 98 h 9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98">
                <a:moveTo>
                  <a:pt x="40" y="12"/>
                </a:moveTo>
                <a:lnTo>
                  <a:pt x="44" y="8"/>
                </a:lnTo>
                <a:lnTo>
                  <a:pt x="54" y="6"/>
                </a:lnTo>
                <a:lnTo>
                  <a:pt x="68" y="0"/>
                </a:lnTo>
                <a:lnTo>
                  <a:pt x="78" y="2"/>
                </a:lnTo>
                <a:lnTo>
                  <a:pt x="94" y="8"/>
                </a:lnTo>
                <a:lnTo>
                  <a:pt x="110" y="16"/>
                </a:lnTo>
                <a:lnTo>
                  <a:pt x="114" y="20"/>
                </a:lnTo>
                <a:lnTo>
                  <a:pt x="116" y="24"/>
                </a:lnTo>
                <a:lnTo>
                  <a:pt x="112" y="34"/>
                </a:lnTo>
                <a:lnTo>
                  <a:pt x="102" y="50"/>
                </a:lnTo>
                <a:lnTo>
                  <a:pt x="84" y="72"/>
                </a:lnTo>
                <a:lnTo>
                  <a:pt x="80" y="72"/>
                </a:lnTo>
                <a:lnTo>
                  <a:pt x="74" y="72"/>
                </a:lnTo>
                <a:lnTo>
                  <a:pt x="68" y="72"/>
                </a:lnTo>
                <a:lnTo>
                  <a:pt x="62" y="72"/>
                </a:lnTo>
                <a:lnTo>
                  <a:pt x="58" y="74"/>
                </a:lnTo>
                <a:lnTo>
                  <a:pt x="56" y="78"/>
                </a:lnTo>
                <a:lnTo>
                  <a:pt x="52" y="86"/>
                </a:lnTo>
                <a:lnTo>
                  <a:pt x="46" y="94"/>
                </a:lnTo>
                <a:lnTo>
                  <a:pt x="42" y="96"/>
                </a:lnTo>
                <a:lnTo>
                  <a:pt x="38" y="98"/>
                </a:lnTo>
                <a:lnTo>
                  <a:pt x="30" y="96"/>
                </a:lnTo>
                <a:lnTo>
                  <a:pt x="24" y="92"/>
                </a:lnTo>
                <a:lnTo>
                  <a:pt x="18" y="86"/>
                </a:lnTo>
                <a:lnTo>
                  <a:pt x="14" y="78"/>
                </a:lnTo>
                <a:lnTo>
                  <a:pt x="0" y="48"/>
                </a:lnTo>
                <a:lnTo>
                  <a:pt x="10" y="46"/>
                </a:lnTo>
                <a:lnTo>
                  <a:pt x="40" y="12"/>
                </a:lnTo>
                <a:close/>
              </a:path>
            </a:pathLst>
          </a:custGeom>
          <a:solidFill>
            <a:schemeClr val="accent6">
              <a:lumMod val="75000"/>
            </a:schemeClr>
          </a:solidFill>
          <a:ln w="6350">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charset="0"/>
              <a:ea typeface="ＭＳ Ｐゴシック" charset="0"/>
            </a:endParaRPr>
          </a:p>
        </p:txBody>
      </p:sp>
      <p:sp>
        <p:nvSpPr>
          <p:cNvPr id="13327" name="Freeform 166"/>
          <p:cNvSpPr>
            <a:spLocks/>
          </p:cNvSpPr>
          <p:nvPr/>
        </p:nvSpPr>
        <p:spPr bwMode="auto">
          <a:xfrm>
            <a:off x="2890838" y="5189538"/>
            <a:ext cx="1023937" cy="889000"/>
          </a:xfrm>
          <a:custGeom>
            <a:avLst/>
            <a:gdLst>
              <a:gd name="T0" fmla="*/ 2147483647 w 645"/>
              <a:gd name="T1" fmla="*/ 2147483647 h 560"/>
              <a:gd name="T2" fmla="*/ 2147483647 w 645"/>
              <a:gd name="T3" fmla="*/ 2147483647 h 560"/>
              <a:gd name="T4" fmla="*/ 2147483647 w 645"/>
              <a:gd name="T5" fmla="*/ 2147483647 h 560"/>
              <a:gd name="T6" fmla="*/ 2147483647 w 645"/>
              <a:gd name="T7" fmla="*/ 2147483647 h 560"/>
              <a:gd name="T8" fmla="*/ 2147483647 w 645"/>
              <a:gd name="T9" fmla="*/ 2147483647 h 560"/>
              <a:gd name="T10" fmla="*/ 2147483647 w 645"/>
              <a:gd name="T11" fmla="*/ 2147483647 h 560"/>
              <a:gd name="T12" fmla="*/ 2147483647 w 645"/>
              <a:gd name="T13" fmla="*/ 2147483647 h 560"/>
              <a:gd name="T14" fmla="*/ 2147483647 w 645"/>
              <a:gd name="T15" fmla="*/ 2147483647 h 560"/>
              <a:gd name="T16" fmla="*/ 2147483647 w 645"/>
              <a:gd name="T17" fmla="*/ 2147483647 h 560"/>
              <a:gd name="T18" fmla="*/ 2147483647 w 645"/>
              <a:gd name="T19" fmla="*/ 2147483647 h 560"/>
              <a:gd name="T20" fmla="*/ 2147483647 w 645"/>
              <a:gd name="T21" fmla="*/ 2147483647 h 560"/>
              <a:gd name="T22" fmla="*/ 2147483647 w 645"/>
              <a:gd name="T23" fmla="*/ 2147483647 h 560"/>
              <a:gd name="T24" fmla="*/ 2147483647 w 645"/>
              <a:gd name="T25" fmla="*/ 2147483647 h 560"/>
              <a:gd name="T26" fmla="*/ 2147483647 w 645"/>
              <a:gd name="T27" fmla="*/ 2147483647 h 560"/>
              <a:gd name="T28" fmla="*/ 2147483647 w 645"/>
              <a:gd name="T29" fmla="*/ 2147483647 h 560"/>
              <a:gd name="T30" fmla="*/ 2147483647 w 645"/>
              <a:gd name="T31" fmla="*/ 2147483647 h 560"/>
              <a:gd name="T32" fmla="*/ 2147483647 w 645"/>
              <a:gd name="T33" fmla="*/ 2147483647 h 560"/>
              <a:gd name="T34" fmla="*/ 2147483647 w 645"/>
              <a:gd name="T35" fmla="*/ 2147483647 h 560"/>
              <a:gd name="T36" fmla="*/ 2147483647 w 645"/>
              <a:gd name="T37" fmla="*/ 2147483647 h 560"/>
              <a:gd name="T38" fmla="*/ 2147483647 w 645"/>
              <a:gd name="T39" fmla="*/ 2147483647 h 560"/>
              <a:gd name="T40" fmla="*/ 2147483647 w 645"/>
              <a:gd name="T41" fmla="*/ 2147483647 h 560"/>
              <a:gd name="T42" fmla="*/ 2147483647 w 645"/>
              <a:gd name="T43" fmla="*/ 2147483647 h 560"/>
              <a:gd name="T44" fmla="*/ 2147483647 w 645"/>
              <a:gd name="T45" fmla="*/ 2147483647 h 560"/>
              <a:gd name="T46" fmla="*/ 2147483647 w 645"/>
              <a:gd name="T47" fmla="*/ 2147483647 h 560"/>
              <a:gd name="T48" fmla="*/ 2147483647 w 645"/>
              <a:gd name="T49" fmla="*/ 2147483647 h 560"/>
              <a:gd name="T50" fmla="*/ 2147483647 w 645"/>
              <a:gd name="T51" fmla="*/ 2147483647 h 560"/>
              <a:gd name="T52" fmla="*/ 2147483647 w 645"/>
              <a:gd name="T53" fmla="*/ 2147483647 h 560"/>
              <a:gd name="T54" fmla="*/ 2147483647 w 645"/>
              <a:gd name="T55" fmla="*/ 2147483647 h 560"/>
              <a:gd name="T56" fmla="*/ 2147483647 w 645"/>
              <a:gd name="T57" fmla="*/ 2147483647 h 560"/>
              <a:gd name="T58" fmla="*/ 2147483647 w 645"/>
              <a:gd name="T59" fmla="*/ 2147483647 h 560"/>
              <a:gd name="T60" fmla="*/ 2147483647 w 645"/>
              <a:gd name="T61" fmla="*/ 2147483647 h 560"/>
              <a:gd name="T62" fmla="*/ 2147483647 w 645"/>
              <a:gd name="T63" fmla="*/ 2147483647 h 560"/>
              <a:gd name="T64" fmla="*/ 2147483647 w 645"/>
              <a:gd name="T65" fmla="*/ 2147483647 h 560"/>
              <a:gd name="T66" fmla="*/ 2147483647 w 645"/>
              <a:gd name="T67" fmla="*/ 2147483647 h 560"/>
              <a:gd name="T68" fmla="*/ 2147483647 w 645"/>
              <a:gd name="T69" fmla="*/ 2147483647 h 560"/>
              <a:gd name="T70" fmla="*/ 2147483647 w 645"/>
              <a:gd name="T71" fmla="*/ 2147483647 h 560"/>
              <a:gd name="T72" fmla="*/ 2147483647 w 645"/>
              <a:gd name="T73" fmla="*/ 2147483647 h 560"/>
              <a:gd name="T74" fmla="*/ 2147483647 w 645"/>
              <a:gd name="T75" fmla="*/ 2147483647 h 560"/>
              <a:gd name="T76" fmla="*/ 2147483647 w 645"/>
              <a:gd name="T77" fmla="*/ 2147483647 h 560"/>
              <a:gd name="T78" fmla="*/ 2147483647 w 645"/>
              <a:gd name="T79" fmla="*/ 2147483647 h 560"/>
              <a:gd name="T80" fmla="*/ 2147483647 w 645"/>
              <a:gd name="T81" fmla="*/ 2147483647 h 560"/>
              <a:gd name="T82" fmla="*/ 2147483647 w 645"/>
              <a:gd name="T83" fmla="*/ 2147483647 h 560"/>
              <a:gd name="T84" fmla="*/ 2147483647 w 645"/>
              <a:gd name="T85" fmla="*/ 2147483647 h 560"/>
              <a:gd name="T86" fmla="*/ 2147483647 w 645"/>
              <a:gd name="T87" fmla="*/ 2147483647 h 560"/>
              <a:gd name="T88" fmla="*/ 2147483647 w 645"/>
              <a:gd name="T89" fmla="*/ 2147483647 h 560"/>
              <a:gd name="T90" fmla="*/ 2147483647 w 645"/>
              <a:gd name="T91" fmla="*/ 0 h 560"/>
              <a:gd name="T92" fmla="*/ 2147483647 w 645"/>
              <a:gd name="T93" fmla="*/ 2147483647 h 560"/>
              <a:gd name="T94" fmla="*/ 2147483647 w 645"/>
              <a:gd name="T95" fmla="*/ 2147483647 h 560"/>
              <a:gd name="T96" fmla="*/ 0 w 645"/>
              <a:gd name="T97" fmla="*/ 2147483647 h 560"/>
              <a:gd name="T98" fmla="*/ 2147483647 w 645"/>
              <a:gd name="T99" fmla="*/ 2147483647 h 560"/>
              <a:gd name="T100" fmla="*/ 2147483647 w 645"/>
              <a:gd name="T101" fmla="*/ 2147483647 h 560"/>
              <a:gd name="T102" fmla="*/ 2147483647 w 645"/>
              <a:gd name="T103" fmla="*/ 2147483647 h 5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45"/>
              <a:gd name="T157" fmla="*/ 0 h 560"/>
              <a:gd name="T158" fmla="*/ 645 w 645"/>
              <a:gd name="T159" fmla="*/ 560 h 5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45" h="560">
                <a:moveTo>
                  <a:pt x="36" y="86"/>
                </a:moveTo>
                <a:lnTo>
                  <a:pt x="44" y="106"/>
                </a:lnTo>
                <a:lnTo>
                  <a:pt x="54" y="126"/>
                </a:lnTo>
                <a:lnTo>
                  <a:pt x="80" y="170"/>
                </a:lnTo>
                <a:lnTo>
                  <a:pt x="108" y="212"/>
                </a:lnTo>
                <a:lnTo>
                  <a:pt x="130" y="250"/>
                </a:lnTo>
                <a:lnTo>
                  <a:pt x="136" y="254"/>
                </a:lnTo>
                <a:lnTo>
                  <a:pt x="142" y="260"/>
                </a:lnTo>
                <a:lnTo>
                  <a:pt x="148" y="268"/>
                </a:lnTo>
                <a:lnTo>
                  <a:pt x="150" y="274"/>
                </a:lnTo>
                <a:lnTo>
                  <a:pt x="152" y="278"/>
                </a:lnTo>
                <a:lnTo>
                  <a:pt x="150" y="282"/>
                </a:lnTo>
                <a:lnTo>
                  <a:pt x="148" y="286"/>
                </a:lnTo>
                <a:lnTo>
                  <a:pt x="144" y="290"/>
                </a:lnTo>
                <a:lnTo>
                  <a:pt x="130" y="296"/>
                </a:lnTo>
                <a:lnTo>
                  <a:pt x="132" y="296"/>
                </a:lnTo>
                <a:lnTo>
                  <a:pt x="132" y="332"/>
                </a:lnTo>
                <a:lnTo>
                  <a:pt x="144" y="360"/>
                </a:lnTo>
                <a:lnTo>
                  <a:pt x="148" y="374"/>
                </a:lnTo>
                <a:lnTo>
                  <a:pt x="150" y="386"/>
                </a:lnTo>
                <a:lnTo>
                  <a:pt x="150" y="406"/>
                </a:lnTo>
                <a:lnTo>
                  <a:pt x="152" y="414"/>
                </a:lnTo>
                <a:lnTo>
                  <a:pt x="156" y="422"/>
                </a:lnTo>
                <a:lnTo>
                  <a:pt x="160" y="428"/>
                </a:lnTo>
                <a:lnTo>
                  <a:pt x="164" y="432"/>
                </a:lnTo>
                <a:lnTo>
                  <a:pt x="164" y="466"/>
                </a:lnTo>
                <a:lnTo>
                  <a:pt x="170" y="478"/>
                </a:lnTo>
                <a:lnTo>
                  <a:pt x="178" y="490"/>
                </a:lnTo>
                <a:lnTo>
                  <a:pt x="192" y="510"/>
                </a:lnTo>
                <a:lnTo>
                  <a:pt x="211" y="528"/>
                </a:lnTo>
                <a:lnTo>
                  <a:pt x="231" y="544"/>
                </a:lnTo>
                <a:lnTo>
                  <a:pt x="235" y="542"/>
                </a:lnTo>
                <a:lnTo>
                  <a:pt x="237" y="538"/>
                </a:lnTo>
                <a:lnTo>
                  <a:pt x="241" y="530"/>
                </a:lnTo>
                <a:lnTo>
                  <a:pt x="245" y="522"/>
                </a:lnTo>
                <a:lnTo>
                  <a:pt x="247" y="520"/>
                </a:lnTo>
                <a:lnTo>
                  <a:pt x="253" y="518"/>
                </a:lnTo>
                <a:lnTo>
                  <a:pt x="257" y="520"/>
                </a:lnTo>
                <a:lnTo>
                  <a:pt x="261" y="522"/>
                </a:lnTo>
                <a:lnTo>
                  <a:pt x="267" y="530"/>
                </a:lnTo>
                <a:lnTo>
                  <a:pt x="273" y="540"/>
                </a:lnTo>
                <a:lnTo>
                  <a:pt x="277" y="548"/>
                </a:lnTo>
                <a:lnTo>
                  <a:pt x="283" y="552"/>
                </a:lnTo>
                <a:lnTo>
                  <a:pt x="289" y="554"/>
                </a:lnTo>
                <a:lnTo>
                  <a:pt x="307" y="558"/>
                </a:lnTo>
                <a:lnTo>
                  <a:pt x="325" y="560"/>
                </a:lnTo>
                <a:lnTo>
                  <a:pt x="339" y="560"/>
                </a:lnTo>
                <a:lnTo>
                  <a:pt x="347" y="558"/>
                </a:lnTo>
                <a:lnTo>
                  <a:pt x="351" y="556"/>
                </a:lnTo>
                <a:lnTo>
                  <a:pt x="363" y="548"/>
                </a:lnTo>
                <a:lnTo>
                  <a:pt x="373" y="542"/>
                </a:lnTo>
                <a:lnTo>
                  <a:pt x="379" y="538"/>
                </a:lnTo>
                <a:lnTo>
                  <a:pt x="387" y="538"/>
                </a:lnTo>
                <a:lnTo>
                  <a:pt x="387" y="536"/>
                </a:lnTo>
                <a:lnTo>
                  <a:pt x="385" y="372"/>
                </a:lnTo>
                <a:lnTo>
                  <a:pt x="385" y="238"/>
                </a:lnTo>
                <a:lnTo>
                  <a:pt x="435" y="238"/>
                </a:lnTo>
                <a:lnTo>
                  <a:pt x="435" y="58"/>
                </a:lnTo>
                <a:lnTo>
                  <a:pt x="443" y="58"/>
                </a:lnTo>
                <a:lnTo>
                  <a:pt x="545" y="44"/>
                </a:lnTo>
                <a:lnTo>
                  <a:pt x="555" y="52"/>
                </a:lnTo>
                <a:lnTo>
                  <a:pt x="567" y="62"/>
                </a:lnTo>
                <a:lnTo>
                  <a:pt x="577" y="54"/>
                </a:lnTo>
                <a:lnTo>
                  <a:pt x="587" y="46"/>
                </a:lnTo>
                <a:lnTo>
                  <a:pt x="599" y="40"/>
                </a:lnTo>
                <a:lnTo>
                  <a:pt x="607" y="38"/>
                </a:lnTo>
                <a:lnTo>
                  <a:pt x="615" y="38"/>
                </a:lnTo>
                <a:lnTo>
                  <a:pt x="631" y="38"/>
                </a:lnTo>
                <a:lnTo>
                  <a:pt x="645" y="38"/>
                </a:lnTo>
                <a:lnTo>
                  <a:pt x="637" y="34"/>
                </a:lnTo>
                <a:lnTo>
                  <a:pt x="631" y="28"/>
                </a:lnTo>
                <a:lnTo>
                  <a:pt x="623" y="24"/>
                </a:lnTo>
                <a:lnTo>
                  <a:pt x="613" y="22"/>
                </a:lnTo>
                <a:lnTo>
                  <a:pt x="589" y="22"/>
                </a:lnTo>
                <a:lnTo>
                  <a:pt x="569" y="24"/>
                </a:lnTo>
                <a:lnTo>
                  <a:pt x="527" y="32"/>
                </a:lnTo>
                <a:lnTo>
                  <a:pt x="485" y="40"/>
                </a:lnTo>
                <a:lnTo>
                  <a:pt x="463" y="42"/>
                </a:lnTo>
                <a:lnTo>
                  <a:pt x="439" y="44"/>
                </a:lnTo>
                <a:lnTo>
                  <a:pt x="411" y="42"/>
                </a:lnTo>
                <a:lnTo>
                  <a:pt x="381" y="40"/>
                </a:lnTo>
                <a:lnTo>
                  <a:pt x="353" y="36"/>
                </a:lnTo>
                <a:lnTo>
                  <a:pt x="329" y="30"/>
                </a:lnTo>
                <a:lnTo>
                  <a:pt x="325" y="28"/>
                </a:lnTo>
                <a:lnTo>
                  <a:pt x="321" y="24"/>
                </a:lnTo>
                <a:lnTo>
                  <a:pt x="317" y="20"/>
                </a:lnTo>
                <a:lnTo>
                  <a:pt x="313" y="18"/>
                </a:lnTo>
                <a:lnTo>
                  <a:pt x="106" y="18"/>
                </a:lnTo>
                <a:lnTo>
                  <a:pt x="98" y="10"/>
                </a:lnTo>
                <a:lnTo>
                  <a:pt x="92" y="6"/>
                </a:lnTo>
                <a:lnTo>
                  <a:pt x="82" y="2"/>
                </a:lnTo>
                <a:lnTo>
                  <a:pt x="70" y="0"/>
                </a:lnTo>
                <a:lnTo>
                  <a:pt x="58" y="2"/>
                </a:lnTo>
                <a:lnTo>
                  <a:pt x="50" y="4"/>
                </a:lnTo>
                <a:lnTo>
                  <a:pt x="42" y="6"/>
                </a:lnTo>
                <a:lnTo>
                  <a:pt x="34" y="8"/>
                </a:lnTo>
                <a:lnTo>
                  <a:pt x="18" y="6"/>
                </a:lnTo>
                <a:lnTo>
                  <a:pt x="0" y="8"/>
                </a:lnTo>
                <a:lnTo>
                  <a:pt x="0" y="28"/>
                </a:lnTo>
                <a:lnTo>
                  <a:pt x="8" y="44"/>
                </a:lnTo>
                <a:lnTo>
                  <a:pt x="16" y="58"/>
                </a:lnTo>
                <a:lnTo>
                  <a:pt x="24" y="72"/>
                </a:lnTo>
                <a:lnTo>
                  <a:pt x="34" y="86"/>
                </a:lnTo>
                <a:lnTo>
                  <a:pt x="36" y="86"/>
                </a:lnTo>
                <a:close/>
              </a:path>
            </a:pathLst>
          </a:custGeom>
          <a:solidFill>
            <a:schemeClr val="accent6">
              <a:lumMod val="75000"/>
            </a:schemeClr>
          </a:solidFill>
          <a:ln w="6350">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charset="0"/>
              <a:ea typeface="ＭＳ Ｐゴシック" charset="0"/>
            </a:endParaRPr>
          </a:p>
        </p:txBody>
      </p:sp>
      <p:sp>
        <p:nvSpPr>
          <p:cNvPr id="13328" name="Freeform 167"/>
          <p:cNvSpPr>
            <a:spLocks/>
          </p:cNvSpPr>
          <p:nvPr/>
        </p:nvSpPr>
        <p:spPr bwMode="auto">
          <a:xfrm>
            <a:off x="3502025" y="5249863"/>
            <a:ext cx="704850" cy="676275"/>
          </a:xfrm>
          <a:custGeom>
            <a:avLst/>
            <a:gdLst>
              <a:gd name="T0" fmla="*/ 2147483647 w 444"/>
              <a:gd name="T1" fmla="*/ 2147483647 h 426"/>
              <a:gd name="T2" fmla="*/ 2147483647 w 444"/>
              <a:gd name="T3" fmla="*/ 2147483647 h 426"/>
              <a:gd name="T4" fmla="*/ 2147483647 w 444"/>
              <a:gd name="T5" fmla="*/ 2147483647 h 426"/>
              <a:gd name="T6" fmla="*/ 2147483647 w 444"/>
              <a:gd name="T7" fmla="*/ 2147483647 h 426"/>
              <a:gd name="T8" fmla="*/ 2147483647 w 444"/>
              <a:gd name="T9" fmla="*/ 2147483647 h 426"/>
              <a:gd name="T10" fmla="*/ 2147483647 w 444"/>
              <a:gd name="T11" fmla="*/ 2147483647 h 426"/>
              <a:gd name="T12" fmla="*/ 2147483647 w 444"/>
              <a:gd name="T13" fmla="*/ 2147483647 h 426"/>
              <a:gd name="T14" fmla="*/ 2147483647 w 444"/>
              <a:gd name="T15" fmla="*/ 2147483647 h 426"/>
              <a:gd name="T16" fmla="*/ 2147483647 w 444"/>
              <a:gd name="T17" fmla="*/ 2147483647 h 426"/>
              <a:gd name="T18" fmla="*/ 2147483647 w 444"/>
              <a:gd name="T19" fmla="*/ 2147483647 h 426"/>
              <a:gd name="T20" fmla="*/ 2147483647 w 444"/>
              <a:gd name="T21" fmla="*/ 2147483647 h 426"/>
              <a:gd name="T22" fmla="*/ 2147483647 w 444"/>
              <a:gd name="T23" fmla="*/ 2147483647 h 426"/>
              <a:gd name="T24" fmla="*/ 2147483647 w 444"/>
              <a:gd name="T25" fmla="*/ 2147483647 h 426"/>
              <a:gd name="T26" fmla="*/ 2147483647 w 444"/>
              <a:gd name="T27" fmla="*/ 2147483647 h 426"/>
              <a:gd name="T28" fmla="*/ 2147483647 w 444"/>
              <a:gd name="T29" fmla="*/ 2147483647 h 426"/>
              <a:gd name="T30" fmla="*/ 2147483647 w 444"/>
              <a:gd name="T31" fmla="*/ 2147483647 h 426"/>
              <a:gd name="T32" fmla="*/ 2147483647 w 444"/>
              <a:gd name="T33" fmla="*/ 2147483647 h 426"/>
              <a:gd name="T34" fmla="*/ 2147483647 w 444"/>
              <a:gd name="T35" fmla="*/ 2147483647 h 426"/>
              <a:gd name="T36" fmla="*/ 2147483647 w 444"/>
              <a:gd name="T37" fmla="*/ 2147483647 h 426"/>
              <a:gd name="T38" fmla="*/ 2147483647 w 444"/>
              <a:gd name="T39" fmla="*/ 2147483647 h 426"/>
              <a:gd name="T40" fmla="*/ 2147483647 w 444"/>
              <a:gd name="T41" fmla="*/ 2147483647 h 426"/>
              <a:gd name="T42" fmla="*/ 2147483647 w 444"/>
              <a:gd name="T43" fmla="*/ 2147483647 h 426"/>
              <a:gd name="T44" fmla="*/ 2147483647 w 444"/>
              <a:gd name="T45" fmla="*/ 2147483647 h 426"/>
              <a:gd name="T46" fmla="*/ 2147483647 w 444"/>
              <a:gd name="T47" fmla="*/ 2147483647 h 426"/>
              <a:gd name="T48" fmla="*/ 2147483647 w 444"/>
              <a:gd name="T49" fmla="*/ 2147483647 h 426"/>
              <a:gd name="T50" fmla="*/ 2147483647 w 444"/>
              <a:gd name="T51" fmla="*/ 2147483647 h 426"/>
              <a:gd name="T52" fmla="*/ 2147483647 w 444"/>
              <a:gd name="T53" fmla="*/ 2147483647 h 426"/>
              <a:gd name="T54" fmla="*/ 2147483647 w 444"/>
              <a:gd name="T55" fmla="*/ 2147483647 h 426"/>
              <a:gd name="T56" fmla="*/ 2147483647 w 444"/>
              <a:gd name="T57" fmla="*/ 2147483647 h 426"/>
              <a:gd name="T58" fmla="*/ 2147483647 w 444"/>
              <a:gd name="T59" fmla="*/ 2147483647 h 426"/>
              <a:gd name="T60" fmla="*/ 2147483647 w 444"/>
              <a:gd name="T61" fmla="*/ 2147483647 h 426"/>
              <a:gd name="T62" fmla="*/ 2147483647 w 444"/>
              <a:gd name="T63" fmla="*/ 2147483647 h 426"/>
              <a:gd name="T64" fmla="*/ 2147483647 w 444"/>
              <a:gd name="T65" fmla="*/ 2147483647 h 426"/>
              <a:gd name="T66" fmla="*/ 2147483647 w 444"/>
              <a:gd name="T67" fmla="*/ 2147483647 h 426"/>
              <a:gd name="T68" fmla="*/ 2147483647 w 444"/>
              <a:gd name="T69" fmla="*/ 2147483647 h 426"/>
              <a:gd name="T70" fmla="*/ 2147483647 w 444"/>
              <a:gd name="T71" fmla="*/ 2147483647 h 426"/>
              <a:gd name="T72" fmla="*/ 2147483647 w 444"/>
              <a:gd name="T73" fmla="*/ 2147483647 h 426"/>
              <a:gd name="T74" fmla="*/ 2147483647 w 444"/>
              <a:gd name="T75" fmla="*/ 2147483647 h 426"/>
              <a:gd name="T76" fmla="*/ 2147483647 w 444"/>
              <a:gd name="T77" fmla="*/ 2147483647 h 426"/>
              <a:gd name="T78" fmla="*/ 2147483647 w 444"/>
              <a:gd name="T79" fmla="*/ 2147483647 h 426"/>
              <a:gd name="T80" fmla="*/ 2147483647 w 444"/>
              <a:gd name="T81" fmla="*/ 2147483647 h 426"/>
              <a:gd name="T82" fmla="*/ 2147483647 w 444"/>
              <a:gd name="T83" fmla="*/ 2147483647 h 426"/>
              <a:gd name="T84" fmla="*/ 2147483647 w 444"/>
              <a:gd name="T85" fmla="*/ 2147483647 h 426"/>
              <a:gd name="T86" fmla="*/ 2147483647 w 444"/>
              <a:gd name="T87" fmla="*/ 2147483647 h 426"/>
              <a:gd name="T88" fmla="*/ 2147483647 w 444"/>
              <a:gd name="T89" fmla="*/ 2147483647 h 426"/>
              <a:gd name="T90" fmla="*/ 2147483647 w 444"/>
              <a:gd name="T91" fmla="*/ 2147483647 h 426"/>
              <a:gd name="T92" fmla="*/ 2147483647 w 444"/>
              <a:gd name="T93" fmla="*/ 2147483647 h 426"/>
              <a:gd name="T94" fmla="*/ 0 w 444"/>
              <a:gd name="T95" fmla="*/ 2147483647 h 426"/>
              <a:gd name="T96" fmla="*/ 2147483647 w 444"/>
              <a:gd name="T97" fmla="*/ 2147483647 h 426"/>
              <a:gd name="T98" fmla="*/ 2147483647 w 444"/>
              <a:gd name="T99" fmla="*/ 2147483647 h 426"/>
              <a:gd name="T100" fmla="*/ 2147483647 w 444"/>
              <a:gd name="T101" fmla="*/ 2147483647 h 426"/>
              <a:gd name="T102" fmla="*/ 2147483647 w 444"/>
              <a:gd name="T103" fmla="*/ 2147483647 h 426"/>
              <a:gd name="T104" fmla="*/ 2147483647 w 444"/>
              <a:gd name="T105" fmla="*/ 0 h 426"/>
              <a:gd name="T106" fmla="*/ 2147483647 w 444"/>
              <a:gd name="T107" fmla="*/ 0 h 4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4"/>
              <a:gd name="T163" fmla="*/ 0 h 426"/>
              <a:gd name="T164" fmla="*/ 444 w 444"/>
              <a:gd name="T165" fmla="*/ 426 h 42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4" h="426">
                <a:moveTo>
                  <a:pt x="264" y="0"/>
                </a:moveTo>
                <a:lnTo>
                  <a:pt x="264" y="8"/>
                </a:lnTo>
                <a:lnTo>
                  <a:pt x="268" y="16"/>
                </a:lnTo>
                <a:lnTo>
                  <a:pt x="276" y="30"/>
                </a:lnTo>
                <a:lnTo>
                  <a:pt x="288" y="44"/>
                </a:lnTo>
                <a:lnTo>
                  <a:pt x="292" y="52"/>
                </a:lnTo>
                <a:lnTo>
                  <a:pt x="296" y="60"/>
                </a:lnTo>
                <a:lnTo>
                  <a:pt x="298" y="72"/>
                </a:lnTo>
                <a:lnTo>
                  <a:pt x="302" y="78"/>
                </a:lnTo>
                <a:lnTo>
                  <a:pt x="306" y="82"/>
                </a:lnTo>
                <a:lnTo>
                  <a:pt x="316" y="86"/>
                </a:lnTo>
                <a:lnTo>
                  <a:pt x="326" y="90"/>
                </a:lnTo>
                <a:lnTo>
                  <a:pt x="336" y="94"/>
                </a:lnTo>
                <a:lnTo>
                  <a:pt x="346" y="100"/>
                </a:lnTo>
                <a:lnTo>
                  <a:pt x="350" y="104"/>
                </a:lnTo>
                <a:lnTo>
                  <a:pt x="352" y="110"/>
                </a:lnTo>
                <a:lnTo>
                  <a:pt x="356" y="114"/>
                </a:lnTo>
                <a:lnTo>
                  <a:pt x="360" y="118"/>
                </a:lnTo>
                <a:lnTo>
                  <a:pt x="366" y="122"/>
                </a:lnTo>
                <a:lnTo>
                  <a:pt x="368" y="126"/>
                </a:lnTo>
                <a:lnTo>
                  <a:pt x="370" y="130"/>
                </a:lnTo>
                <a:lnTo>
                  <a:pt x="370" y="136"/>
                </a:lnTo>
                <a:lnTo>
                  <a:pt x="370" y="150"/>
                </a:lnTo>
                <a:lnTo>
                  <a:pt x="370" y="156"/>
                </a:lnTo>
                <a:lnTo>
                  <a:pt x="372" y="164"/>
                </a:lnTo>
                <a:lnTo>
                  <a:pt x="378" y="168"/>
                </a:lnTo>
                <a:lnTo>
                  <a:pt x="386" y="174"/>
                </a:lnTo>
                <a:lnTo>
                  <a:pt x="404" y="180"/>
                </a:lnTo>
                <a:lnTo>
                  <a:pt x="416" y="186"/>
                </a:lnTo>
                <a:lnTo>
                  <a:pt x="424" y="192"/>
                </a:lnTo>
                <a:lnTo>
                  <a:pt x="434" y="198"/>
                </a:lnTo>
                <a:lnTo>
                  <a:pt x="444" y="204"/>
                </a:lnTo>
                <a:lnTo>
                  <a:pt x="426" y="218"/>
                </a:lnTo>
                <a:lnTo>
                  <a:pt x="416" y="224"/>
                </a:lnTo>
                <a:lnTo>
                  <a:pt x="408" y="228"/>
                </a:lnTo>
                <a:lnTo>
                  <a:pt x="396" y="228"/>
                </a:lnTo>
                <a:lnTo>
                  <a:pt x="390" y="228"/>
                </a:lnTo>
                <a:lnTo>
                  <a:pt x="386" y="230"/>
                </a:lnTo>
                <a:lnTo>
                  <a:pt x="376" y="238"/>
                </a:lnTo>
                <a:lnTo>
                  <a:pt x="368" y="246"/>
                </a:lnTo>
                <a:lnTo>
                  <a:pt x="362" y="256"/>
                </a:lnTo>
                <a:lnTo>
                  <a:pt x="354" y="266"/>
                </a:lnTo>
                <a:lnTo>
                  <a:pt x="348" y="270"/>
                </a:lnTo>
                <a:lnTo>
                  <a:pt x="342" y="272"/>
                </a:lnTo>
                <a:lnTo>
                  <a:pt x="336" y="276"/>
                </a:lnTo>
                <a:lnTo>
                  <a:pt x="330" y="282"/>
                </a:lnTo>
                <a:lnTo>
                  <a:pt x="322" y="294"/>
                </a:lnTo>
                <a:lnTo>
                  <a:pt x="316" y="306"/>
                </a:lnTo>
                <a:lnTo>
                  <a:pt x="308" y="316"/>
                </a:lnTo>
                <a:lnTo>
                  <a:pt x="302" y="320"/>
                </a:lnTo>
                <a:lnTo>
                  <a:pt x="296" y="326"/>
                </a:lnTo>
                <a:lnTo>
                  <a:pt x="290" y="326"/>
                </a:lnTo>
                <a:lnTo>
                  <a:pt x="284" y="328"/>
                </a:lnTo>
                <a:lnTo>
                  <a:pt x="280" y="328"/>
                </a:lnTo>
                <a:lnTo>
                  <a:pt x="276" y="332"/>
                </a:lnTo>
                <a:lnTo>
                  <a:pt x="270" y="348"/>
                </a:lnTo>
                <a:lnTo>
                  <a:pt x="264" y="362"/>
                </a:lnTo>
                <a:lnTo>
                  <a:pt x="260" y="366"/>
                </a:lnTo>
                <a:lnTo>
                  <a:pt x="254" y="370"/>
                </a:lnTo>
                <a:lnTo>
                  <a:pt x="248" y="372"/>
                </a:lnTo>
                <a:lnTo>
                  <a:pt x="240" y="374"/>
                </a:lnTo>
                <a:lnTo>
                  <a:pt x="182" y="374"/>
                </a:lnTo>
                <a:lnTo>
                  <a:pt x="174" y="370"/>
                </a:lnTo>
                <a:lnTo>
                  <a:pt x="168" y="364"/>
                </a:lnTo>
                <a:lnTo>
                  <a:pt x="160" y="358"/>
                </a:lnTo>
                <a:lnTo>
                  <a:pt x="154" y="356"/>
                </a:lnTo>
                <a:lnTo>
                  <a:pt x="150" y="356"/>
                </a:lnTo>
                <a:lnTo>
                  <a:pt x="142" y="356"/>
                </a:lnTo>
                <a:lnTo>
                  <a:pt x="138" y="360"/>
                </a:lnTo>
                <a:lnTo>
                  <a:pt x="134" y="364"/>
                </a:lnTo>
                <a:lnTo>
                  <a:pt x="132" y="368"/>
                </a:lnTo>
                <a:lnTo>
                  <a:pt x="128" y="380"/>
                </a:lnTo>
                <a:lnTo>
                  <a:pt x="126" y="386"/>
                </a:lnTo>
                <a:lnTo>
                  <a:pt x="122" y="390"/>
                </a:lnTo>
                <a:lnTo>
                  <a:pt x="110" y="402"/>
                </a:lnTo>
                <a:lnTo>
                  <a:pt x="92" y="416"/>
                </a:lnTo>
                <a:lnTo>
                  <a:pt x="82" y="422"/>
                </a:lnTo>
                <a:lnTo>
                  <a:pt x="72" y="426"/>
                </a:lnTo>
                <a:lnTo>
                  <a:pt x="60" y="426"/>
                </a:lnTo>
                <a:lnTo>
                  <a:pt x="48" y="424"/>
                </a:lnTo>
                <a:lnTo>
                  <a:pt x="36" y="422"/>
                </a:lnTo>
                <a:lnTo>
                  <a:pt x="32" y="420"/>
                </a:lnTo>
                <a:lnTo>
                  <a:pt x="30" y="418"/>
                </a:lnTo>
                <a:lnTo>
                  <a:pt x="30" y="416"/>
                </a:lnTo>
                <a:lnTo>
                  <a:pt x="30" y="408"/>
                </a:lnTo>
                <a:lnTo>
                  <a:pt x="34" y="402"/>
                </a:lnTo>
                <a:lnTo>
                  <a:pt x="36" y="396"/>
                </a:lnTo>
                <a:lnTo>
                  <a:pt x="38" y="386"/>
                </a:lnTo>
                <a:lnTo>
                  <a:pt x="38" y="378"/>
                </a:lnTo>
                <a:lnTo>
                  <a:pt x="34" y="368"/>
                </a:lnTo>
                <a:lnTo>
                  <a:pt x="32" y="362"/>
                </a:lnTo>
                <a:lnTo>
                  <a:pt x="28" y="356"/>
                </a:lnTo>
                <a:lnTo>
                  <a:pt x="18" y="344"/>
                </a:lnTo>
                <a:lnTo>
                  <a:pt x="8" y="336"/>
                </a:lnTo>
                <a:lnTo>
                  <a:pt x="0" y="334"/>
                </a:lnTo>
                <a:lnTo>
                  <a:pt x="0" y="200"/>
                </a:lnTo>
                <a:lnTo>
                  <a:pt x="50" y="200"/>
                </a:lnTo>
                <a:lnTo>
                  <a:pt x="50" y="20"/>
                </a:lnTo>
                <a:lnTo>
                  <a:pt x="58" y="20"/>
                </a:lnTo>
                <a:lnTo>
                  <a:pt x="160" y="6"/>
                </a:lnTo>
                <a:lnTo>
                  <a:pt x="170" y="14"/>
                </a:lnTo>
                <a:lnTo>
                  <a:pt x="182" y="24"/>
                </a:lnTo>
                <a:lnTo>
                  <a:pt x="192" y="16"/>
                </a:lnTo>
                <a:lnTo>
                  <a:pt x="202" y="8"/>
                </a:lnTo>
                <a:lnTo>
                  <a:pt x="214" y="2"/>
                </a:lnTo>
                <a:lnTo>
                  <a:pt x="222" y="0"/>
                </a:lnTo>
                <a:lnTo>
                  <a:pt x="230" y="0"/>
                </a:lnTo>
                <a:lnTo>
                  <a:pt x="246" y="0"/>
                </a:lnTo>
                <a:lnTo>
                  <a:pt x="262" y="0"/>
                </a:lnTo>
              </a:path>
            </a:pathLst>
          </a:custGeom>
          <a:solidFill>
            <a:schemeClr val="accent1"/>
          </a:solidFill>
          <a:ln w="6350">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charset="0"/>
              <a:ea typeface="ＭＳ Ｐゴシック" charset="0"/>
            </a:endParaRPr>
          </a:p>
        </p:txBody>
      </p:sp>
      <p:sp>
        <p:nvSpPr>
          <p:cNvPr id="13329" name="Freeform 168"/>
          <p:cNvSpPr>
            <a:spLocks/>
          </p:cNvSpPr>
          <p:nvPr/>
        </p:nvSpPr>
        <p:spPr bwMode="auto">
          <a:xfrm>
            <a:off x="3667125" y="4506913"/>
            <a:ext cx="895350" cy="762000"/>
          </a:xfrm>
          <a:custGeom>
            <a:avLst/>
            <a:gdLst>
              <a:gd name="T0" fmla="*/ 2147483647 w 564"/>
              <a:gd name="T1" fmla="*/ 2147483647 h 480"/>
              <a:gd name="T2" fmla="*/ 2147483647 w 564"/>
              <a:gd name="T3" fmla="*/ 2147483647 h 480"/>
              <a:gd name="T4" fmla="*/ 2147483647 w 564"/>
              <a:gd name="T5" fmla="*/ 2147483647 h 480"/>
              <a:gd name="T6" fmla="*/ 2147483647 w 564"/>
              <a:gd name="T7" fmla="*/ 2147483647 h 480"/>
              <a:gd name="T8" fmla="*/ 2147483647 w 564"/>
              <a:gd name="T9" fmla="*/ 2147483647 h 480"/>
              <a:gd name="T10" fmla="*/ 2147483647 w 564"/>
              <a:gd name="T11" fmla="*/ 2147483647 h 480"/>
              <a:gd name="T12" fmla="*/ 2147483647 w 564"/>
              <a:gd name="T13" fmla="*/ 2147483647 h 480"/>
              <a:gd name="T14" fmla="*/ 2147483647 w 564"/>
              <a:gd name="T15" fmla="*/ 2147483647 h 480"/>
              <a:gd name="T16" fmla="*/ 2147483647 w 564"/>
              <a:gd name="T17" fmla="*/ 2147483647 h 480"/>
              <a:gd name="T18" fmla="*/ 2147483647 w 564"/>
              <a:gd name="T19" fmla="*/ 2147483647 h 480"/>
              <a:gd name="T20" fmla="*/ 2147483647 w 564"/>
              <a:gd name="T21" fmla="*/ 2147483647 h 480"/>
              <a:gd name="T22" fmla="*/ 2147483647 w 564"/>
              <a:gd name="T23" fmla="*/ 2147483647 h 480"/>
              <a:gd name="T24" fmla="*/ 2147483647 w 564"/>
              <a:gd name="T25" fmla="*/ 2147483647 h 480"/>
              <a:gd name="T26" fmla="*/ 2147483647 w 564"/>
              <a:gd name="T27" fmla="*/ 2147483647 h 480"/>
              <a:gd name="T28" fmla="*/ 2147483647 w 564"/>
              <a:gd name="T29" fmla="*/ 2147483647 h 480"/>
              <a:gd name="T30" fmla="*/ 2147483647 w 564"/>
              <a:gd name="T31" fmla="*/ 2147483647 h 480"/>
              <a:gd name="T32" fmla="*/ 2147483647 w 564"/>
              <a:gd name="T33" fmla="*/ 2147483647 h 480"/>
              <a:gd name="T34" fmla="*/ 2147483647 w 564"/>
              <a:gd name="T35" fmla="*/ 2147483647 h 480"/>
              <a:gd name="T36" fmla="*/ 2147483647 w 564"/>
              <a:gd name="T37" fmla="*/ 2147483647 h 480"/>
              <a:gd name="T38" fmla="*/ 2147483647 w 564"/>
              <a:gd name="T39" fmla="*/ 2147483647 h 480"/>
              <a:gd name="T40" fmla="*/ 2147483647 w 564"/>
              <a:gd name="T41" fmla="*/ 2147483647 h 480"/>
              <a:gd name="T42" fmla="*/ 2147483647 w 564"/>
              <a:gd name="T43" fmla="*/ 2147483647 h 480"/>
              <a:gd name="T44" fmla="*/ 2147483647 w 564"/>
              <a:gd name="T45" fmla="*/ 2147483647 h 480"/>
              <a:gd name="T46" fmla="*/ 2147483647 w 564"/>
              <a:gd name="T47" fmla="*/ 2147483647 h 480"/>
              <a:gd name="T48" fmla="*/ 2147483647 w 564"/>
              <a:gd name="T49" fmla="*/ 2147483647 h 480"/>
              <a:gd name="T50" fmla="*/ 2147483647 w 564"/>
              <a:gd name="T51" fmla="*/ 2147483647 h 480"/>
              <a:gd name="T52" fmla="*/ 2147483647 w 564"/>
              <a:gd name="T53" fmla="*/ 2147483647 h 480"/>
              <a:gd name="T54" fmla="*/ 2147483647 w 564"/>
              <a:gd name="T55" fmla="*/ 2147483647 h 480"/>
              <a:gd name="T56" fmla="*/ 2147483647 w 564"/>
              <a:gd name="T57" fmla="*/ 2147483647 h 480"/>
              <a:gd name="T58" fmla="*/ 2147483647 w 564"/>
              <a:gd name="T59" fmla="*/ 2147483647 h 480"/>
              <a:gd name="T60" fmla="*/ 2147483647 w 564"/>
              <a:gd name="T61" fmla="*/ 2147483647 h 480"/>
              <a:gd name="T62" fmla="*/ 2147483647 w 564"/>
              <a:gd name="T63" fmla="*/ 2147483647 h 480"/>
              <a:gd name="T64" fmla="*/ 2147483647 w 564"/>
              <a:gd name="T65" fmla="*/ 2147483647 h 480"/>
              <a:gd name="T66" fmla="*/ 2147483647 w 564"/>
              <a:gd name="T67" fmla="*/ 2147483647 h 480"/>
              <a:gd name="T68" fmla="*/ 2147483647 w 564"/>
              <a:gd name="T69" fmla="*/ 2147483647 h 480"/>
              <a:gd name="T70" fmla="*/ 2147483647 w 564"/>
              <a:gd name="T71" fmla="*/ 2147483647 h 480"/>
              <a:gd name="T72" fmla="*/ 2147483647 w 564"/>
              <a:gd name="T73" fmla="*/ 2147483647 h 480"/>
              <a:gd name="T74" fmla="*/ 2147483647 w 564"/>
              <a:gd name="T75" fmla="*/ 2147483647 h 480"/>
              <a:gd name="T76" fmla="*/ 2147483647 w 564"/>
              <a:gd name="T77" fmla="*/ 0 h 480"/>
              <a:gd name="T78" fmla="*/ 2147483647 w 564"/>
              <a:gd name="T79" fmla="*/ 2147483647 h 480"/>
              <a:gd name="T80" fmla="*/ 2147483647 w 564"/>
              <a:gd name="T81" fmla="*/ 2147483647 h 480"/>
              <a:gd name="T82" fmla="*/ 2147483647 w 564"/>
              <a:gd name="T83" fmla="*/ 2147483647 h 480"/>
              <a:gd name="T84" fmla="*/ 2147483647 w 564"/>
              <a:gd name="T85" fmla="*/ 2147483647 h 480"/>
              <a:gd name="T86" fmla="*/ 2147483647 w 564"/>
              <a:gd name="T87" fmla="*/ 2147483647 h 480"/>
              <a:gd name="T88" fmla="*/ 2147483647 w 564"/>
              <a:gd name="T89" fmla="*/ 2147483647 h 480"/>
              <a:gd name="T90" fmla="*/ 2147483647 w 564"/>
              <a:gd name="T91" fmla="*/ 2147483647 h 480"/>
              <a:gd name="T92" fmla="*/ 2147483647 w 564"/>
              <a:gd name="T93" fmla="*/ 2147483647 h 480"/>
              <a:gd name="T94" fmla="*/ 2147483647 w 564"/>
              <a:gd name="T95" fmla="*/ 2147483647 h 480"/>
              <a:gd name="T96" fmla="*/ 2147483647 w 564"/>
              <a:gd name="T97" fmla="*/ 2147483647 h 480"/>
              <a:gd name="T98" fmla="*/ 2147483647 w 564"/>
              <a:gd name="T99" fmla="*/ 2147483647 h 480"/>
              <a:gd name="T100" fmla="*/ 2147483647 w 564"/>
              <a:gd name="T101" fmla="*/ 2147483647 h 480"/>
              <a:gd name="T102" fmla="*/ 2147483647 w 564"/>
              <a:gd name="T103" fmla="*/ 2147483647 h 480"/>
              <a:gd name="T104" fmla="*/ 2147483647 w 564"/>
              <a:gd name="T105" fmla="*/ 2147483647 h 480"/>
              <a:gd name="T106" fmla="*/ 2147483647 w 564"/>
              <a:gd name="T107" fmla="*/ 2147483647 h 480"/>
              <a:gd name="T108" fmla="*/ 2147483647 w 564"/>
              <a:gd name="T109" fmla="*/ 2147483647 h 480"/>
              <a:gd name="T110" fmla="*/ 2147483647 w 564"/>
              <a:gd name="T111" fmla="*/ 2147483647 h 480"/>
              <a:gd name="T112" fmla="*/ 2147483647 w 564"/>
              <a:gd name="T113" fmla="*/ 2147483647 h 480"/>
              <a:gd name="T114" fmla="*/ 2147483647 w 564"/>
              <a:gd name="T115" fmla="*/ 2147483647 h 480"/>
              <a:gd name="T116" fmla="*/ 2147483647 w 564"/>
              <a:gd name="T117" fmla="*/ 2147483647 h 4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4"/>
              <a:gd name="T178" fmla="*/ 0 h 480"/>
              <a:gd name="T179" fmla="*/ 564 w 564"/>
              <a:gd name="T180" fmla="*/ 480 h 48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4" h="480">
                <a:moveTo>
                  <a:pt x="386" y="360"/>
                </a:moveTo>
                <a:lnTo>
                  <a:pt x="368" y="360"/>
                </a:lnTo>
                <a:lnTo>
                  <a:pt x="352" y="366"/>
                </a:lnTo>
                <a:lnTo>
                  <a:pt x="344" y="370"/>
                </a:lnTo>
                <a:lnTo>
                  <a:pt x="338" y="374"/>
                </a:lnTo>
                <a:lnTo>
                  <a:pt x="332" y="380"/>
                </a:lnTo>
                <a:lnTo>
                  <a:pt x="326" y="388"/>
                </a:lnTo>
                <a:lnTo>
                  <a:pt x="324" y="394"/>
                </a:lnTo>
                <a:lnTo>
                  <a:pt x="324" y="400"/>
                </a:lnTo>
                <a:lnTo>
                  <a:pt x="324" y="404"/>
                </a:lnTo>
                <a:lnTo>
                  <a:pt x="318" y="408"/>
                </a:lnTo>
                <a:lnTo>
                  <a:pt x="292" y="418"/>
                </a:lnTo>
                <a:lnTo>
                  <a:pt x="282" y="422"/>
                </a:lnTo>
                <a:lnTo>
                  <a:pt x="272" y="432"/>
                </a:lnTo>
                <a:lnTo>
                  <a:pt x="264" y="444"/>
                </a:lnTo>
                <a:lnTo>
                  <a:pt x="252" y="460"/>
                </a:lnTo>
                <a:lnTo>
                  <a:pt x="246" y="468"/>
                </a:lnTo>
                <a:lnTo>
                  <a:pt x="238" y="474"/>
                </a:lnTo>
                <a:lnTo>
                  <a:pt x="230" y="478"/>
                </a:lnTo>
                <a:lnTo>
                  <a:pt x="222" y="480"/>
                </a:lnTo>
                <a:lnTo>
                  <a:pt x="206" y="478"/>
                </a:lnTo>
                <a:lnTo>
                  <a:pt x="190" y="474"/>
                </a:lnTo>
                <a:lnTo>
                  <a:pt x="174" y="470"/>
                </a:lnTo>
                <a:lnTo>
                  <a:pt x="156" y="468"/>
                </a:lnTo>
                <a:lnTo>
                  <a:pt x="148" y="464"/>
                </a:lnTo>
                <a:lnTo>
                  <a:pt x="142" y="458"/>
                </a:lnTo>
                <a:lnTo>
                  <a:pt x="134" y="454"/>
                </a:lnTo>
                <a:lnTo>
                  <a:pt x="124" y="452"/>
                </a:lnTo>
                <a:lnTo>
                  <a:pt x="92" y="454"/>
                </a:lnTo>
                <a:lnTo>
                  <a:pt x="62" y="458"/>
                </a:lnTo>
                <a:lnTo>
                  <a:pt x="0" y="388"/>
                </a:lnTo>
                <a:lnTo>
                  <a:pt x="0" y="240"/>
                </a:lnTo>
                <a:lnTo>
                  <a:pt x="48" y="240"/>
                </a:lnTo>
                <a:lnTo>
                  <a:pt x="58" y="236"/>
                </a:lnTo>
                <a:lnTo>
                  <a:pt x="68" y="234"/>
                </a:lnTo>
                <a:lnTo>
                  <a:pt x="86" y="230"/>
                </a:lnTo>
                <a:lnTo>
                  <a:pt x="92" y="226"/>
                </a:lnTo>
                <a:lnTo>
                  <a:pt x="98" y="220"/>
                </a:lnTo>
                <a:lnTo>
                  <a:pt x="100" y="212"/>
                </a:lnTo>
                <a:lnTo>
                  <a:pt x="102" y="200"/>
                </a:lnTo>
                <a:lnTo>
                  <a:pt x="102" y="140"/>
                </a:lnTo>
                <a:lnTo>
                  <a:pt x="110" y="140"/>
                </a:lnTo>
                <a:lnTo>
                  <a:pt x="114" y="142"/>
                </a:lnTo>
                <a:lnTo>
                  <a:pt x="116" y="146"/>
                </a:lnTo>
                <a:lnTo>
                  <a:pt x="116" y="150"/>
                </a:lnTo>
                <a:lnTo>
                  <a:pt x="118" y="156"/>
                </a:lnTo>
                <a:lnTo>
                  <a:pt x="120" y="160"/>
                </a:lnTo>
                <a:lnTo>
                  <a:pt x="124" y="160"/>
                </a:lnTo>
                <a:lnTo>
                  <a:pt x="130" y="158"/>
                </a:lnTo>
                <a:lnTo>
                  <a:pt x="134" y="154"/>
                </a:lnTo>
                <a:lnTo>
                  <a:pt x="142" y="150"/>
                </a:lnTo>
                <a:lnTo>
                  <a:pt x="150" y="150"/>
                </a:lnTo>
                <a:lnTo>
                  <a:pt x="156" y="150"/>
                </a:lnTo>
                <a:lnTo>
                  <a:pt x="162" y="150"/>
                </a:lnTo>
                <a:lnTo>
                  <a:pt x="164" y="158"/>
                </a:lnTo>
                <a:lnTo>
                  <a:pt x="170" y="166"/>
                </a:lnTo>
                <a:lnTo>
                  <a:pt x="176" y="172"/>
                </a:lnTo>
                <a:lnTo>
                  <a:pt x="186" y="176"/>
                </a:lnTo>
                <a:lnTo>
                  <a:pt x="196" y="180"/>
                </a:lnTo>
                <a:lnTo>
                  <a:pt x="206" y="184"/>
                </a:lnTo>
                <a:lnTo>
                  <a:pt x="228" y="186"/>
                </a:lnTo>
                <a:lnTo>
                  <a:pt x="236" y="184"/>
                </a:lnTo>
                <a:lnTo>
                  <a:pt x="242" y="180"/>
                </a:lnTo>
                <a:lnTo>
                  <a:pt x="246" y="174"/>
                </a:lnTo>
                <a:lnTo>
                  <a:pt x="248" y="168"/>
                </a:lnTo>
                <a:lnTo>
                  <a:pt x="256" y="174"/>
                </a:lnTo>
                <a:lnTo>
                  <a:pt x="262" y="182"/>
                </a:lnTo>
                <a:lnTo>
                  <a:pt x="266" y="190"/>
                </a:lnTo>
                <a:lnTo>
                  <a:pt x="272" y="196"/>
                </a:lnTo>
                <a:lnTo>
                  <a:pt x="284" y="202"/>
                </a:lnTo>
                <a:lnTo>
                  <a:pt x="294" y="204"/>
                </a:lnTo>
                <a:lnTo>
                  <a:pt x="304" y="206"/>
                </a:lnTo>
                <a:lnTo>
                  <a:pt x="308" y="208"/>
                </a:lnTo>
                <a:lnTo>
                  <a:pt x="312" y="212"/>
                </a:lnTo>
                <a:lnTo>
                  <a:pt x="320" y="222"/>
                </a:lnTo>
                <a:lnTo>
                  <a:pt x="326" y="236"/>
                </a:lnTo>
                <a:lnTo>
                  <a:pt x="336" y="248"/>
                </a:lnTo>
                <a:lnTo>
                  <a:pt x="340" y="252"/>
                </a:lnTo>
                <a:lnTo>
                  <a:pt x="344" y="254"/>
                </a:lnTo>
                <a:lnTo>
                  <a:pt x="348" y="252"/>
                </a:lnTo>
                <a:lnTo>
                  <a:pt x="352" y="250"/>
                </a:lnTo>
                <a:lnTo>
                  <a:pt x="356" y="248"/>
                </a:lnTo>
                <a:lnTo>
                  <a:pt x="360" y="248"/>
                </a:lnTo>
                <a:lnTo>
                  <a:pt x="378" y="248"/>
                </a:lnTo>
                <a:lnTo>
                  <a:pt x="378" y="196"/>
                </a:lnTo>
                <a:lnTo>
                  <a:pt x="370" y="200"/>
                </a:lnTo>
                <a:lnTo>
                  <a:pt x="366" y="204"/>
                </a:lnTo>
                <a:lnTo>
                  <a:pt x="364" y="208"/>
                </a:lnTo>
                <a:lnTo>
                  <a:pt x="350" y="208"/>
                </a:lnTo>
                <a:lnTo>
                  <a:pt x="338" y="200"/>
                </a:lnTo>
                <a:lnTo>
                  <a:pt x="324" y="186"/>
                </a:lnTo>
                <a:lnTo>
                  <a:pt x="316" y="172"/>
                </a:lnTo>
                <a:lnTo>
                  <a:pt x="312" y="164"/>
                </a:lnTo>
                <a:lnTo>
                  <a:pt x="312" y="156"/>
                </a:lnTo>
                <a:lnTo>
                  <a:pt x="312" y="148"/>
                </a:lnTo>
                <a:lnTo>
                  <a:pt x="314" y="142"/>
                </a:lnTo>
                <a:lnTo>
                  <a:pt x="318" y="136"/>
                </a:lnTo>
                <a:lnTo>
                  <a:pt x="322" y="132"/>
                </a:lnTo>
                <a:lnTo>
                  <a:pt x="322" y="72"/>
                </a:lnTo>
                <a:lnTo>
                  <a:pt x="322" y="68"/>
                </a:lnTo>
                <a:lnTo>
                  <a:pt x="318" y="64"/>
                </a:lnTo>
                <a:lnTo>
                  <a:pt x="316" y="60"/>
                </a:lnTo>
                <a:lnTo>
                  <a:pt x="316" y="56"/>
                </a:lnTo>
                <a:lnTo>
                  <a:pt x="318" y="50"/>
                </a:lnTo>
                <a:lnTo>
                  <a:pt x="322" y="46"/>
                </a:lnTo>
                <a:lnTo>
                  <a:pt x="332" y="40"/>
                </a:lnTo>
                <a:lnTo>
                  <a:pt x="336" y="32"/>
                </a:lnTo>
                <a:lnTo>
                  <a:pt x="338" y="26"/>
                </a:lnTo>
                <a:lnTo>
                  <a:pt x="340" y="20"/>
                </a:lnTo>
                <a:lnTo>
                  <a:pt x="342" y="16"/>
                </a:lnTo>
                <a:lnTo>
                  <a:pt x="344" y="14"/>
                </a:lnTo>
                <a:lnTo>
                  <a:pt x="350" y="10"/>
                </a:lnTo>
                <a:lnTo>
                  <a:pt x="358" y="8"/>
                </a:lnTo>
                <a:lnTo>
                  <a:pt x="370" y="8"/>
                </a:lnTo>
                <a:lnTo>
                  <a:pt x="382" y="6"/>
                </a:lnTo>
                <a:lnTo>
                  <a:pt x="396" y="4"/>
                </a:lnTo>
                <a:lnTo>
                  <a:pt x="428" y="0"/>
                </a:lnTo>
                <a:lnTo>
                  <a:pt x="446" y="20"/>
                </a:lnTo>
                <a:lnTo>
                  <a:pt x="452" y="24"/>
                </a:lnTo>
                <a:lnTo>
                  <a:pt x="454" y="24"/>
                </a:lnTo>
                <a:lnTo>
                  <a:pt x="456" y="24"/>
                </a:lnTo>
                <a:lnTo>
                  <a:pt x="462" y="22"/>
                </a:lnTo>
                <a:lnTo>
                  <a:pt x="466" y="22"/>
                </a:lnTo>
                <a:lnTo>
                  <a:pt x="472" y="28"/>
                </a:lnTo>
                <a:lnTo>
                  <a:pt x="478" y="34"/>
                </a:lnTo>
                <a:lnTo>
                  <a:pt x="496" y="40"/>
                </a:lnTo>
                <a:lnTo>
                  <a:pt x="512" y="46"/>
                </a:lnTo>
                <a:lnTo>
                  <a:pt x="532" y="56"/>
                </a:lnTo>
                <a:lnTo>
                  <a:pt x="550" y="64"/>
                </a:lnTo>
                <a:lnTo>
                  <a:pt x="550" y="70"/>
                </a:lnTo>
                <a:lnTo>
                  <a:pt x="550" y="76"/>
                </a:lnTo>
                <a:lnTo>
                  <a:pt x="554" y="88"/>
                </a:lnTo>
                <a:lnTo>
                  <a:pt x="560" y="100"/>
                </a:lnTo>
                <a:lnTo>
                  <a:pt x="562" y="106"/>
                </a:lnTo>
                <a:lnTo>
                  <a:pt x="564" y="110"/>
                </a:lnTo>
                <a:lnTo>
                  <a:pt x="560" y="120"/>
                </a:lnTo>
                <a:lnTo>
                  <a:pt x="556" y="126"/>
                </a:lnTo>
                <a:lnTo>
                  <a:pt x="552" y="134"/>
                </a:lnTo>
                <a:lnTo>
                  <a:pt x="550" y="142"/>
                </a:lnTo>
                <a:lnTo>
                  <a:pt x="548" y="150"/>
                </a:lnTo>
                <a:lnTo>
                  <a:pt x="546" y="160"/>
                </a:lnTo>
                <a:lnTo>
                  <a:pt x="548" y="168"/>
                </a:lnTo>
                <a:lnTo>
                  <a:pt x="550" y="174"/>
                </a:lnTo>
                <a:lnTo>
                  <a:pt x="552" y="180"/>
                </a:lnTo>
                <a:lnTo>
                  <a:pt x="552" y="188"/>
                </a:lnTo>
                <a:lnTo>
                  <a:pt x="552" y="192"/>
                </a:lnTo>
                <a:lnTo>
                  <a:pt x="550" y="196"/>
                </a:lnTo>
                <a:lnTo>
                  <a:pt x="544" y="202"/>
                </a:lnTo>
                <a:lnTo>
                  <a:pt x="542" y="208"/>
                </a:lnTo>
                <a:lnTo>
                  <a:pt x="540" y="214"/>
                </a:lnTo>
                <a:lnTo>
                  <a:pt x="540" y="220"/>
                </a:lnTo>
                <a:lnTo>
                  <a:pt x="538" y="226"/>
                </a:lnTo>
                <a:lnTo>
                  <a:pt x="534" y="234"/>
                </a:lnTo>
                <a:lnTo>
                  <a:pt x="528" y="246"/>
                </a:lnTo>
                <a:lnTo>
                  <a:pt x="524" y="250"/>
                </a:lnTo>
                <a:lnTo>
                  <a:pt x="520" y="252"/>
                </a:lnTo>
                <a:lnTo>
                  <a:pt x="516" y="256"/>
                </a:lnTo>
                <a:lnTo>
                  <a:pt x="516" y="260"/>
                </a:lnTo>
                <a:lnTo>
                  <a:pt x="516" y="266"/>
                </a:lnTo>
                <a:lnTo>
                  <a:pt x="518" y="270"/>
                </a:lnTo>
                <a:lnTo>
                  <a:pt x="522" y="272"/>
                </a:lnTo>
                <a:lnTo>
                  <a:pt x="526" y="272"/>
                </a:lnTo>
                <a:lnTo>
                  <a:pt x="534" y="274"/>
                </a:lnTo>
                <a:lnTo>
                  <a:pt x="538" y="276"/>
                </a:lnTo>
                <a:lnTo>
                  <a:pt x="542" y="278"/>
                </a:lnTo>
                <a:lnTo>
                  <a:pt x="504" y="292"/>
                </a:lnTo>
                <a:lnTo>
                  <a:pt x="466" y="304"/>
                </a:lnTo>
                <a:lnTo>
                  <a:pt x="440" y="310"/>
                </a:lnTo>
                <a:lnTo>
                  <a:pt x="416" y="320"/>
                </a:lnTo>
                <a:lnTo>
                  <a:pt x="404" y="324"/>
                </a:lnTo>
                <a:lnTo>
                  <a:pt x="396" y="328"/>
                </a:lnTo>
                <a:lnTo>
                  <a:pt x="390" y="330"/>
                </a:lnTo>
                <a:lnTo>
                  <a:pt x="390" y="336"/>
                </a:lnTo>
                <a:lnTo>
                  <a:pt x="392" y="342"/>
                </a:lnTo>
                <a:lnTo>
                  <a:pt x="394" y="350"/>
                </a:lnTo>
                <a:lnTo>
                  <a:pt x="396" y="360"/>
                </a:lnTo>
                <a:lnTo>
                  <a:pt x="386" y="360"/>
                </a:lnTo>
                <a:close/>
              </a:path>
            </a:pathLst>
          </a:custGeom>
          <a:solidFill>
            <a:srgbClr val="00B050"/>
          </a:solidFill>
          <a:ln w="6350">
            <a:solidFill>
              <a:srgbClr val="000000"/>
            </a:solidFill>
            <a:round/>
            <a:headEnd/>
            <a:tailEnd/>
          </a:ln>
        </p:spPr>
        <p:txBody>
          <a:bodyPr/>
          <a:lstStyle/>
          <a:p>
            <a:pPr defTabSz="457200" fontAlgn="base">
              <a:spcBef>
                <a:spcPct val="0"/>
              </a:spcBef>
              <a:spcAft>
                <a:spcPct val="0"/>
              </a:spcAft>
            </a:pPr>
            <a:endParaRPr lang="en-US" sz="2000" dirty="0">
              <a:solidFill>
                <a:prstClr val="black"/>
              </a:solidFill>
              <a:latin typeface="Arial" charset="0"/>
              <a:ea typeface="ＭＳ Ｐゴシック" charset="0"/>
            </a:endParaRPr>
          </a:p>
        </p:txBody>
      </p:sp>
      <p:sp>
        <p:nvSpPr>
          <p:cNvPr id="13330" name="Freeform 169"/>
          <p:cNvSpPr>
            <a:spLocks/>
          </p:cNvSpPr>
          <p:nvPr/>
        </p:nvSpPr>
        <p:spPr bwMode="auto">
          <a:xfrm>
            <a:off x="2890838" y="4332288"/>
            <a:ext cx="938212" cy="927100"/>
          </a:xfrm>
          <a:custGeom>
            <a:avLst/>
            <a:gdLst>
              <a:gd name="T0" fmla="*/ 2147483647 w 591"/>
              <a:gd name="T1" fmla="*/ 2147483647 h 584"/>
              <a:gd name="T2" fmla="*/ 2147483647 w 591"/>
              <a:gd name="T3" fmla="*/ 0 h 584"/>
              <a:gd name="T4" fmla="*/ 2147483647 w 591"/>
              <a:gd name="T5" fmla="*/ 0 h 584"/>
              <a:gd name="T6" fmla="*/ 2147483647 w 591"/>
              <a:gd name="T7" fmla="*/ 2147483647 h 584"/>
              <a:gd name="T8" fmla="*/ 2147483647 w 591"/>
              <a:gd name="T9" fmla="*/ 2147483647 h 584"/>
              <a:gd name="T10" fmla="*/ 2147483647 w 591"/>
              <a:gd name="T11" fmla="*/ 2147483647 h 584"/>
              <a:gd name="T12" fmla="*/ 2147483647 w 591"/>
              <a:gd name="T13" fmla="*/ 2147483647 h 584"/>
              <a:gd name="T14" fmla="*/ 2147483647 w 591"/>
              <a:gd name="T15" fmla="*/ 2147483647 h 584"/>
              <a:gd name="T16" fmla="*/ 2147483647 w 591"/>
              <a:gd name="T17" fmla="*/ 2147483647 h 584"/>
              <a:gd name="T18" fmla="*/ 2147483647 w 591"/>
              <a:gd name="T19" fmla="*/ 2147483647 h 584"/>
              <a:gd name="T20" fmla="*/ 2147483647 w 591"/>
              <a:gd name="T21" fmla="*/ 2147483647 h 584"/>
              <a:gd name="T22" fmla="*/ 2147483647 w 591"/>
              <a:gd name="T23" fmla="*/ 2147483647 h 584"/>
              <a:gd name="T24" fmla="*/ 2147483647 w 591"/>
              <a:gd name="T25" fmla="*/ 2147483647 h 584"/>
              <a:gd name="T26" fmla="*/ 2147483647 w 591"/>
              <a:gd name="T27" fmla="*/ 2147483647 h 584"/>
              <a:gd name="T28" fmla="*/ 2147483647 w 591"/>
              <a:gd name="T29" fmla="*/ 2147483647 h 584"/>
              <a:gd name="T30" fmla="*/ 2147483647 w 591"/>
              <a:gd name="T31" fmla="*/ 2147483647 h 584"/>
              <a:gd name="T32" fmla="*/ 2147483647 w 591"/>
              <a:gd name="T33" fmla="*/ 2147483647 h 584"/>
              <a:gd name="T34" fmla="*/ 2147483647 w 591"/>
              <a:gd name="T35" fmla="*/ 2147483647 h 584"/>
              <a:gd name="T36" fmla="*/ 2147483647 w 591"/>
              <a:gd name="T37" fmla="*/ 2147483647 h 584"/>
              <a:gd name="T38" fmla="*/ 2147483647 w 591"/>
              <a:gd name="T39" fmla="*/ 2147483647 h 584"/>
              <a:gd name="T40" fmla="*/ 2147483647 w 591"/>
              <a:gd name="T41" fmla="*/ 2147483647 h 584"/>
              <a:gd name="T42" fmla="*/ 2147483647 w 591"/>
              <a:gd name="T43" fmla="*/ 2147483647 h 584"/>
              <a:gd name="T44" fmla="*/ 2147483647 w 591"/>
              <a:gd name="T45" fmla="*/ 2147483647 h 584"/>
              <a:gd name="T46" fmla="*/ 2147483647 w 591"/>
              <a:gd name="T47" fmla="*/ 2147483647 h 584"/>
              <a:gd name="T48" fmla="*/ 2147483647 w 591"/>
              <a:gd name="T49" fmla="*/ 2147483647 h 584"/>
              <a:gd name="T50" fmla="*/ 2147483647 w 591"/>
              <a:gd name="T51" fmla="*/ 2147483647 h 584"/>
              <a:gd name="T52" fmla="*/ 2147483647 w 591"/>
              <a:gd name="T53" fmla="*/ 2147483647 h 584"/>
              <a:gd name="T54" fmla="*/ 2147483647 w 591"/>
              <a:gd name="T55" fmla="*/ 2147483647 h 584"/>
              <a:gd name="T56" fmla="*/ 2147483647 w 591"/>
              <a:gd name="T57" fmla="*/ 2147483647 h 584"/>
              <a:gd name="T58" fmla="*/ 2147483647 w 591"/>
              <a:gd name="T59" fmla="*/ 2147483647 h 584"/>
              <a:gd name="T60" fmla="*/ 2147483647 w 591"/>
              <a:gd name="T61" fmla="*/ 2147483647 h 584"/>
              <a:gd name="T62" fmla="*/ 2147483647 w 591"/>
              <a:gd name="T63" fmla="*/ 2147483647 h 584"/>
              <a:gd name="T64" fmla="*/ 2147483647 w 591"/>
              <a:gd name="T65" fmla="*/ 2147483647 h 584"/>
              <a:gd name="T66" fmla="*/ 2147483647 w 591"/>
              <a:gd name="T67" fmla="*/ 2147483647 h 584"/>
              <a:gd name="T68" fmla="*/ 2147483647 w 591"/>
              <a:gd name="T69" fmla="*/ 2147483647 h 584"/>
              <a:gd name="T70" fmla="*/ 2147483647 w 591"/>
              <a:gd name="T71" fmla="*/ 2147483647 h 584"/>
              <a:gd name="T72" fmla="*/ 2147483647 w 591"/>
              <a:gd name="T73" fmla="*/ 2147483647 h 584"/>
              <a:gd name="T74" fmla="*/ 2147483647 w 591"/>
              <a:gd name="T75" fmla="*/ 2147483647 h 584"/>
              <a:gd name="T76" fmla="*/ 2147483647 w 591"/>
              <a:gd name="T77" fmla="*/ 2147483647 h 584"/>
              <a:gd name="T78" fmla="*/ 2147483647 w 591"/>
              <a:gd name="T79" fmla="*/ 2147483647 h 584"/>
              <a:gd name="T80" fmla="*/ 2147483647 w 591"/>
              <a:gd name="T81" fmla="*/ 2147483647 h 584"/>
              <a:gd name="T82" fmla="*/ 2147483647 w 591"/>
              <a:gd name="T83" fmla="*/ 2147483647 h 584"/>
              <a:gd name="T84" fmla="*/ 2147483647 w 591"/>
              <a:gd name="T85" fmla="*/ 2147483647 h 584"/>
              <a:gd name="T86" fmla="*/ 2147483647 w 591"/>
              <a:gd name="T87" fmla="*/ 2147483647 h 584"/>
              <a:gd name="T88" fmla="*/ 2147483647 w 591"/>
              <a:gd name="T89" fmla="*/ 2147483647 h 584"/>
              <a:gd name="T90" fmla="*/ 2147483647 w 591"/>
              <a:gd name="T91" fmla="*/ 2147483647 h 5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91"/>
              <a:gd name="T139" fmla="*/ 0 h 584"/>
              <a:gd name="T140" fmla="*/ 591 w 591"/>
              <a:gd name="T141" fmla="*/ 584 h 58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91" h="584">
                <a:moveTo>
                  <a:pt x="24" y="18"/>
                </a:moveTo>
                <a:lnTo>
                  <a:pt x="26" y="14"/>
                </a:lnTo>
                <a:lnTo>
                  <a:pt x="30" y="10"/>
                </a:lnTo>
                <a:lnTo>
                  <a:pt x="40" y="4"/>
                </a:lnTo>
                <a:lnTo>
                  <a:pt x="54" y="0"/>
                </a:lnTo>
                <a:lnTo>
                  <a:pt x="66" y="0"/>
                </a:lnTo>
                <a:lnTo>
                  <a:pt x="194" y="0"/>
                </a:lnTo>
                <a:lnTo>
                  <a:pt x="204" y="0"/>
                </a:lnTo>
                <a:lnTo>
                  <a:pt x="215" y="0"/>
                </a:lnTo>
                <a:lnTo>
                  <a:pt x="223" y="0"/>
                </a:lnTo>
                <a:lnTo>
                  <a:pt x="227" y="2"/>
                </a:lnTo>
                <a:lnTo>
                  <a:pt x="231" y="6"/>
                </a:lnTo>
                <a:lnTo>
                  <a:pt x="237" y="12"/>
                </a:lnTo>
                <a:lnTo>
                  <a:pt x="237" y="18"/>
                </a:lnTo>
                <a:lnTo>
                  <a:pt x="237" y="34"/>
                </a:lnTo>
                <a:lnTo>
                  <a:pt x="241" y="44"/>
                </a:lnTo>
                <a:lnTo>
                  <a:pt x="245" y="56"/>
                </a:lnTo>
                <a:lnTo>
                  <a:pt x="251" y="70"/>
                </a:lnTo>
                <a:lnTo>
                  <a:pt x="259" y="82"/>
                </a:lnTo>
                <a:lnTo>
                  <a:pt x="267" y="92"/>
                </a:lnTo>
                <a:lnTo>
                  <a:pt x="277" y="100"/>
                </a:lnTo>
                <a:lnTo>
                  <a:pt x="289" y="106"/>
                </a:lnTo>
                <a:lnTo>
                  <a:pt x="301" y="108"/>
                </a:lnTo>
                <a:lnTo>
                  <a:pt x="311" y="108"/>
                </a:lnTo>
                <a:lnTo>
                  <a:pt x="321" y="106"/>
                </a:lnTo>
                <a:lnTo>
                  <a:pt x="329" y="104"/>
                </a:lnTo>
                <a:lnTo>
                  <a:pt x="341" y="102"/>
                </a:lnTo>
                <a:lnTo>
                  <a:pt x="353" y="102"/>
                </a:lnTo>
                <a:lnTo>
                  <a:pt x="363" y="98"/>
                </a:lnTo>
                <a:lnTo>
                  <a:pt x="369" y="92"/>
                </a:lnTo>
                <a:lnTo>
                  <a:pt x="375" y="82"/>
                </a:lnTo>
                <a:lnTo>
                  <a:pt x="375" y="78"/>
                </a:lnTo>
                <a:lnTo>
                  <a:pt x="375" y="72"/>
                </a:lnTo>
                <a:lnTo>
                  <a:pt x="375" y="64"/>
                </a:lnTo>
                <a:lnTo>
                  <a:pt x="375" y="60"/>
                </a:lnTo>
                <a:lnTo>
                  <a:pt x="377" y="56"/>
                </a:lnTo>
                <a:lnTo>
                  <a:pt x="383" y="54"/>
                </a:lnTo>
                <a:lnTo>
                  <a:pt x="389" y="54"/>
                </a:lnTo>
                <a:lnTo>
                  <a:pt x="407" y="56"/>
                </a:lnTo>
                <a:lnTo>
                  <a:pt x="423" y="58"/>
                </a:lnTo>
                <a:lnTo>
                  <a:pt x="423" y="68"/>
                </a:lnTo>
                <a:lnTo>
                  <a:pt x="487" y="68"/>
                </a:lnTo>
                <a:lnTo>
                  <a:pt x="487" y="176"/>
                </a:lnTo>
                <a:lnTo>
                  <a:pt x="489" y="184"/>
                </a:lnTo>
                <a:lnTo>
                  <a:pt x="493" y="190"/>
                </a:lnTo>
                <a:lnTo>
                  <a:pt x="499" y="196"/>
                </a:lnTo>
                <a:lnTo>
                  <a:pt x="505" y="198"/>
                </a:lnTo>
                <a:lnTo>
                  <a:pt x="505" y="206"/>
                </a:lnTo>
                <a:lnTo>
                  <a:pt x="509" y="212"/>
                </a:lnTo>
                <a:lnTo>
                  <a:pt x="511" y="218"/>
                </a:lnTo>
                <a:lnTo>
                  <a:pt x="513" y="224"/>
                </a:lnTo>
                <a:lnTo>
                  <a:pt x="511" y="234"/>
                </a:lnTo>
                <a:lnTo>
                  <a:pt x="509" y="240"/>
                </a:lnTo>
                <a:lnTo>
                  <a:pt x="505" y="246"/>
                </a:lnTo>
                <a:lnTo>
                  <a:pt x="505" y="256"/>
                </a:lnTo>
                <a:lnTo>
                  <a:pt x="505" y="258"/>
                </a:lnTo>
                <a:lnTo>
                  <a:pt x="507" y="260"/>
                </a:lnTo>
                <a:lnTo>
                  <a:pt x="511" y="260"/>
                </a:lnTo>
                <a:lnTo>
                  <a:pt x="521" y="258"/>
                </a:lnTo>
                <a:lnTo>
                  <a:pt x="535" y="256"/>
                </a:lnTo>
                <a:lnTo>
                  <a:pt x="549" y="252"/>
                </a:lnTo>
                <a:lnTo>
                  <a:pt x="559" y="250"/>
                </a:lnTo>
                <a:lnTo>
                  <a:pt x="577" y="252"/>
                </a:lnTo>
                <a:lnTo>
                  <a:pt x="583" y="252"/>
                </a:lnTo>
                <a:lnTo>
                  <a:pt x="591" y="250"/>
                </a:lnTo>
                <a:lnTo>
                  <a:pt x="591" y="310"/>
                </a:lnTo>
                <a:lnTo>
                  <a:pt x="589" y="322"/>
                </a:lnTo>
                <a:lnTo>
                  <a:pt x="587" y="330"/>
                </a:lnTo>
                <a:lnTo>
                  <a:pt x="581" y="336"/>
                </a:lnTo>
                <a:lnTo>
                  <a:pt x="575" y="340"/>
                </a:lnTo>
                <a:lnTo>
                  <a:pt x="557" y="344"/>
                </a:lnTo>
                <a:lnTo>
                  <a:pt x="547" y="346"/>
                </a:lnTo>
                <a:lnTo>
                  <a:pt x="537" y="350"/>
                </a:lnTo>
                <a:lnTo>
                  <a:pt x="489" y="350"/>
                </a:lnTo>
                <a:lnTo>
                  <a:pt x="489" y="498"/>
                </a:lnTo>
                <a:lnTo>
                  <a:pt x="551" y="568"/>
                </a:lnTo>
                <a:lnTo>
                  <a:pt x="497" y="578"/>
                </a:lnTo>
                <a:lnTo>
                  <a:pt x="469" y="582"/>
                </a:lnTo>
                <a:lnTo>
                  <a:pt x="439" y="584"/>
                </a:lnTo>
                <a:lnTo>
                  <a:pt x="411" y="582"/>
                </a:lnTo>
                <a:lnTo>
                  <a:pt x="381" y="580"/>
                </a:lnTo>
                <a:lnTo>
                  <a:pt x="353" y="576"/>
                </a:lnTo>
                <a:lnTo>
                  <a:pt x="329" y="570"/>
                </a:lnTo>
                <a:lnTo>
                  <a:pt x="325" y="568"/>
                </a:lnTo>
                <a:lnTo>
                  <a:pt x="321" y="564"/>
                </a:lnTo>
                <a:lnTo>
                  <a:pt x="317" y="560"/>
                </a:lnTo>
                <a:lnTo>
                  <a:pt x="313" y="558"/>
                </a:lnTo>
                <a:lnTo>
                  <a:pt x="106" y="558"/>
                </a:lnTo>
                <a:lnTo>
                  <a:pt x="98" y="550"/>
                </a:lnTo>
                <a:lnTo>
                  <a:pt x="92" y="546"/>
                </a:lnTo>
                <a:lnTo>
                  <a:pt x="82" y="542"/>
                </a:lnTo>
                <a:lnTo>
                  <a:pt x="70" y="540"/>
                </a:lnTo>
                <a:lnTo>
                  <a:pt x="58" y="542"/>
                </a:lnTo>
                <a:lnTo>
                  <a:pt x="50" y="544"/>
                </a:lnTo>
                <a:lnTo>
                  <a:pt x="42" y="546"/>
                </a:lnTo>
                <a:lnTo>
                  <a:pt x="34" y="548"/>
                </a:lnTo>
                <a:lnTo>
                  <a:pt x="18" y="546"/>
                </a:lnTo>
                <a:lnTo>
                  <a:pt x="0" y="548"/>
                </a:lnTo>
                <a:lnTo>
                  <a:pt x="2" y="532"/>
                </a:lnTo>
                <a:lnTo>
                  <a:pt x="2" y="516"/>
                </a:lnTo>
                <a:lnTo>
                  <a:pt x="2" y="490"/>
                </a:lnTo>
                <a:lnTo>
                  <a:pt x="4" y="482"/>
                </a:lnTo>
                <a:lnTo>
                  <a:pt x="8" y="470"/>
                </a:lnTo>
                <a:lnTo>
                  <a:pt x="18" y="448"/>
                </a:lnTo>
                <a:lnTo>
                  <a:pt x="20" y="434"/>
                </a:lnTo>
                <a:lnTo>
                  <a:pt x="24" y="422"/>
                </a:lnTo>
                <a:lnTo>
                  <a:pt x="26" y="398"/>
                </a:lnTo>
                <a:lnTo>
                  <a:pt x="30" y="386"/>
                </a:lnTo>
                <a:lnTo>
                  <a:pt x="34" y="374"/>
                </a:lnTo>
                <a:lnTo>
                  <a:pt x="38" y="362"/>
                </a:lnTo>
                <a:lnTo>
                  <a:pt x="46" y="350"/>
                </a:lnTo>
                <a:lnTo>
                  <a:pt x="62" y="332"/>
                </a:lnTo>
                <a:lnTo>
                  <a:pt x="80" y="312"/>
                </a:lnTo>
                <a:lnTo>
                  <a:pt x="88" y="300"/>
                </a:lnTo>
                <a:lnTo>
                  <a:pt x="94" y="288"/>
                </a:lnTo>
                <a:lnTo>
                  <a:pt x="98" y="274"/>
                </a:lnTo>
                <a:lnTo>
                  <a:pt x="100" y="256"/>
                </a:lnTo>
                <a:lnTo>
                  <a:pt x="98" y="242"/>
                </a:lnTo>
                <a:lnTo>
                  <a:pt x="94" y="230"/>
                </a:lnTo>
                <a:lnTo>
                  <a:pt x="88" y="218"/>
                </a:lnTo>
                <a:lnTo>
                  <a:pt x="82" y="208"/>
                </a:lnTo>
                <a:lnTo>
                  <a:pt x="76" y="198"/>
                </a:lnTo>
                <a:lnTo>
                  <a:pt x="70" y="186"/>
                </a:lnTo>
                <a:lnTo>
                  <a:pt x="66" y="174"/>
                </a:lnTo>
                <a:lnTo>
                  <a:pt x="64" y="162"/>
                </a:lnTo>
                <a:lnTo>
                  <a:pt x="64" y="158"/>
                </a:lnTo>
                <a:lnTo>
                  <a:pt x="66" y="152"/>
                </a:lnTo>
                <a:lnTo>
                  <a:pt x="72" y="144"/>
                </a:lnTo>
                <a:lnTo>
                  <a:pt x="78" y="136"/>
                </a:lnTo>
                <a:lnTo>
                  <a:pt x="78" y="132"/>
                </a:lnTo>
                <a:lnTo>
                  <a:pt x="78" y="126"/>
                </a:lnTo>
                <a:lnTo>
                  <a:pt x="76" y="114"/>
                </a:lnTo>
                <a:lnTo>
                  <a:pt x="72" y="104"/>
                </a:lnTo>
                <a:lnTo>
                  <a:pt x="60" y="80"/>
                </a:lnTo>
                <a:lnTo>
                  <a:pt x="48" y="56"/>
                </a:lnTo>
                <a:lnTo>
                  <a:pt x="36" y="28"/>
                </a:lnTo>
                <a:lnTo>
                  <a:pt x="26" y="20"/>
                </a:lnTo>
                <a:lnTo>
                  <a:pt x="24" y="18"/>
                </a:lnTo>
                <a:close/>
              </a:path>
            </a:pathLst>
          </a:custGeom>
          <a:solidFill>
            <a:schemeClr val="accent1"/>
          </a:solidFill>
          <a:ln w="6350">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charset="0"/>
              <a:ea typeface="ＭＳ Ｐゴシック" charset="0"/>
            </a:endParaRPr>
          </a:p>
        </p:txBody>
      </p:sp>
      <p:sp>
        <p:nvSpPr>
          <p:cNvPr id="13332" name="Freeform 171"/>
          <p:cNvSpPr>
            <a:spLocks/>
          </p:cNvSpPr>
          <p:nvPr/>
        </p:nvSpPr>
        <p:spPr bwMode="auto">
          <a:xfrm>
            <a:off x="2925763" y="3463925"/>
            <a:ext cx="1455737" cy="1446213"/>
          </a:xfrm>
          <a:custGeom>
            <a:avLst/>
            <a:gdLst>
              <a:gd name="T0" fmla="*/ 2147483647 w 917"/>
              <a:gd name="T1" fmla="*/ 2147483647 h 911"/>
              <a:gd name="T2" fmla="*/ 2147483647 w 917"/>
              <a:gd name="T3" fmla="*/ 2147483647 h 911"/>
              <a:gd name="T4" fmla="*/ 2147483647 w 917"/>
              <a:gd name="T5" fmla="*/ 2147483647 h 911"/>
              <a:gd name="T6" fmla="*/ 2147483647 w 917"/>
              <a:gd name="T7" fmla="*/ 2147483647 h 911"/>
              <a:gd name="T8" fmla="*/ 2147483647 w 917"/>
              <a:gd name="T9" fmla="*/ 2147483647 h 911"/>
              <a:gd name="T10" fmla="*/ 2147483647 w 917"/>
              <a:gd name="T11" fmla="*/ 2147483647 h 911"/>
              <a:gd name="T12" fmla="*/ 2147483647 w 917"/>
              <a:gd name="T13" fmla="*/ 2147483647 h 911"/>
              <a:gd name="T14" fmla="*/ 2147483647 w 917"/>
              <a:gd name="T15" fmla="*/ 2147483647 h 911"/>
              <a:gd name="T16" fmla="*/ 2147483647 w 917"/>
              <a:gd name="T17" fmla="*/ 2147483647 h 911"/>
              <a:gd name="T18" fmla="*/ 2147483647 w 917"/>
              <a:gd name="T19" fmla="*/ 2147483647 h 911"/>
              <a:gd name="T20" fmla="*/ 2147483647 w 917"/>
              <a:gd name="T21" fmla="*/ 2147483647 h 911"/>
              <a:gd name="T22" fmla="*/ 2147483647 w 917"/>
              <a:gd name="T23" fmla="*/ 2147483647 h 911"/>
              <a:gd name="T24" fmla="*/ 2147483647 w 917"/>
              <a:gd name="T25" fmla="*/ 2147483647 h 911"/>
              <a:gd name="T26" fmla="*/ 2147483647 w 917"/>
              <a:gd name="T27" fmla="*/ 2147483647 h 911"/>
              <a:gd name="T28" fmla="*/ 2147483647 w 917"/>
              <a:gd name="T29" fmla="*/ 2147483647 h 911"/>
              <a:gd name="T30" fmla="*/ 2147483647 w 917"/>
              <a:gd name="T31" fmla="*/ 2147483647 h 911"/>
              <a:gd name="T32" fmla="*/ 2147483647 w 917"/>
              <a:gd name="T33" fmla="*/ 2147483647 h 911"/>
              <a:gd name="T34" fmla="*/ 2147483647 w 917"/>
              <a:gd name="T35" fmla="*/ 2147483647 h 911"/>
              <a:gd name="T36" fmla="*/ 2147483647 w 917"/>
              <a:gd name="T37" fmla="*/ 2147483647 h 911"/>
              <a:gd name="T38" fmla="*/ 2147483647 w 917"/>
              <a:gd name="T39" fmla="*/ 2147483647 h 911"/>
              <a:gd name="T40" fmla="*/ 2147483647 w 917"/>
              <a:gd name="T41" fmla="*/ 2147483647 h 911"/>
              <a:gd name="T42" fmla="*/ 2147483647 w 917"/>
              <a:gd name="T43" fmla="*/ 2147483647 h 911"/>
              <a:gd name="T44" fmla="*/ 2147483647 w 917"/>
              <a:gd name="T45" fmla="*/ 2147483647 h 911"/>
              <a:gd name="T46" fmla="*/ 2147483647 w 917"/>
              <a:gd name="T47" fmla="*/ 2147483647 h 911"/>
              <a:gd name="T48" fmla="*/ 2147483647 w 917"/>
              <a:gd name="T49" fmla="*/ 2147483647 h 911"/>
              <a:gd name="T50" fmla="*/ 2147483647 w 917"/>
              <a:gd name="T51" fmla="*/ 2147483647 h 911"/>
              <a:gd name="T52" fmla="*/ 2147483647 w 917"/>
              <a:gd name="T53" fmla="*/ 2147483647 h 911"/>
              <a:gd name="T54" fmla="*/ 2147483647 w 917"/>
              <a:gd name="T55" fmla="*/ 2147483647 h 911"/>
              <a:gd name="T56" fmla="*/ 2147483647 w 917"/>
              <a:gd name="T57" fmla="*/ 2147483647 h 911"/>
              <a:gd name="T58" fmla="*/ 2147483647 w 917"/>
              <a:gd name="T59" fmla="*/ 2147483647 h 911"/>
              <a:gd name="T60" fmla="*/ 2147483647 w 917"/>
              <a:gd name="T61" fmla="*/ 2147483647 h 911"/>
              <a:gd name="T62" fmla="*/ 2147483647 w 917"/>
              <a:gd name="T63" fmla="*/ 2147483647 h 911"/>
              <a:gd name="T64" fmla="*/ 2147483647 w 917"/>
              <a:gd name="T65" fmla="*/ 2147483647 h 911"/>
              <a:gd name="T66" fmla="*/ 2147483647 w 917"/>
              <a:gd name="T67" fmla="*/ 2147483647 h 911"/>
              <a:gd name="T68" fmla="*/ 2147483647 w 917"/>
              <a:gd name="T69" fmla="*/ 2147483647 h 911"/>
              <a:gd name="T70" fmla="*/ 2147483647 w 917"/>
              <a:gd name="T71" fmla="*/ 2147483647 h 911"/>
              <a:gd name="T72" fmla="*/ 2147483647 w 917"/>
              <a:gd name="T73" fmla="*/ 2147483647 h 911"/>
              <a:gd name="T74" fmla="*/ 2147483647 w 917"/>
              <a:gd name="T75" fmla="*/ 2147483647 h 911"/>
              <a:gd name="T76" fmla="*/ 2147483647 w 917"/>
              <a:gd name="T77" fmla="*/ 2147483647 h 911"/>
              <a:gd name="T78" fmla="*/ 2147483647 w 917"/>
              <a:gd name="T79" fmla="*/ 2147483647 h 911"/>
              <a:gd name="T80" fmla="*/ 2147483647 w 917"/>
              <a:gd name="T81" fmla="*/ 2147483647 h 911"/>
              <a:gd name="T82" fmla="*/ 2147483647 w 917"/>
              <a:gd name="T83" fmla="*/ 2147483647 h 911"/>
              <a:gd name="T84" fmla="*/ 2147483647 w 917"/>
              <a:gd name="T85" fmla="*/ 2147483647 h 911"/>
              <a:gd name="T86" fmla="*/ 2147483647 w 917"/>
              <a:gd name="T87" fmla="*/ 2147483647 h 911"/>
              <a:gd name="T88" fmla="*/ 2147483647 w 917"/>
              <a:gd name="T89" fmla="*/ 2147483647 h 911"/>
              <a:gd name="T90" fmla="*/ 2147483647 w 917"/>
              <a:gd name="T91" fmla="*/ 2147483647 h 911"/>
              <a:gd name="T92" fmla="*/ 2147483647 w 917"/>
              <a:gd name="T93" fmla="*/ 2147483647 h 911"/>
              <a:gd name="T94" fmla="*/ 2147483647 w 917"/>
              <a:gd name="T95" fmla="*/ 2147483647 h 911"/>
              <a:gd name="T96" fmla="*/ 2147483647 w 917"/>
              <a:gd name="T97" fmla="*/ 2147483647 h 911"/>
              <a:gd name="T98" fmla="*/ 2147483647 w 917"/>
              <a:gd name="T99" fmla="*/ 2147483647 h 911"/>
              <a:gd name="T100" fmla="*/ 2147483647 w 917"/>
              <a:gd name="T101" fmla="*/ 2147483647 h 911"/>
              <a:gd name="T102" fmla="*/ 2147483647 w 917"/>
              <a:gd name="T103" fmla="*/ 2147483647 h 911"/>
              <a:gd name="T104" fmla="*/ 2147483647 w 917"/>
              <a:gd name="T105" fmla="*/ 2147483647 h 911"/>
              <a:gd name="T106" fmla="*/ 2147483647 w 917"/>
              <a:gd name="T107" fmla="*/ 2147483647 h 911"/>
              <a:gd name="T108" fmla="*/ 2147483647 w 917"/>
              <a:gd name="T109" fmla="*/ 2147483647 h 911"/>
              <a:gd name="T110" fmla="*/ 2147483647 w 917"/>
              <a:gd name="T111" fmla="*/ 2147483647 h 911"/>
              <a:gd name="T112" fmla="*/ 2147483647 w 917"/>
              <a:gd name="T113" fmla="*/ 2147483647 h 911"/>
              <a:gd name="T114" fmla="*/ 2147483647 w 917"/>
              <a:gd name="T115" fmla="*/ 2147483647 h 911"/>
              <a:gd name="T116" fmla="*/ 2147483647 w 917"/>
              <a:gd name="T117" fmla="*/ 2147483647 h 911"/>
              <a:gd name="T118" fmla="*/ 2147483647 w 917"/>
              <a:gd name="T119" fmla="*/ 2147483647 h 9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17"/>
              <a:gd name="T181" fmla="*/ 0 h 911"/>
              <a:gd name="T182" fmla="*/ 917 w 917"/>
              <a:gd name="T183" fmla="*/ 911 h 91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17" h="911">
                <a:moveTo>
                  <a:pt x="285" y="158"/>
                </a:moveTo>
                <a:lnTo>
                  <a:pt x="291" y="148"/>
                </a:lnTo>
                <a:lnTo>
                  <a:pt x="299" y="138"/>
                </a:lnTo>
                <a:lnTo>
                  <a:pt x="305" y="130"/>
                </a:lnTo>
                <a:lnTo>
                  <a:pt x="311" y="120"/>
                </a:lnTo>
                <a:lnTo>
                  <a:pt x="313" y="106"/>
                </a:lnTo>
                <a:lnTo>
                  <a:pt x="313" y="94"/>
                </a:lnTo>
                <a:lnTo>
                  <a:pt x="311" y="68"/>
                </a:lnTo>
                <a:lnTo>
                  <a:pt x="311" y="58"/>
                </a:lnTo>
                <a:lnTo>
                  <a:pt x="315" y="48"/>
                </a:lnTo>
                <a:lnTo>
                  <a:pt x="319" y="38"/>
                </a:lnTo>
                <a:lnTo>
                  <a:pt x="325" y="28"/>
                </a:lnTo>
                <a:lnTo>
                  <a:pt x="333" y="20"/>
                </a:lnTo>
                <a:lnTo>
                  <a:pt x="341" y="14"/>
                </a:lnTo>
                <a:lnTo>
                  <a:pt x="349" y="10"/>
                </a:lnTo>
                <a:lnTo>
                  <a:pt x="357" y="8"/>
                </a:lnTo>
                <a:lnTo>
                  <a:pt x="365" y="8"/>
                </a:lnTo>
                <a:lnTo>
                  <a:pt x="371" y="12"/>
                </a:lnTo>
                <a:lnTo>
                  <a:pt x="381" y="22"/>
                </a:lnTo>
                <a:lnTo>
                  <a:pt x="389" y="32"/>
                </a:lnTo>
                <a:lnTo>
                  <a:pt x="397" y="40"/>
                </a:lnTo>
                <a:lnTo>
                  <a:pt x="415" y="48"/>
                </a:lnTo>
                <a:lnTo>
                  <a:pt x="439" y="54"/>
                </a:lnTo>
                <a:lnTo>
                  <a:pt x="461" y="56"/>
                </a:lnTo>
                <a:lnTo>
                  <a:pt x="483" y="58"/>
                </a:lnTo>
                <a:lnTo>
                  <a:pt x="491" y="56"/>
                </a:lnTo>
                <a:lnTo>
                  <a:pt x="497" y="54"/>
                </a:lnTo>
                <a:lnTo>
                  <a:pt x="501" y="48"/>
                </a:lnTo>
                <a:lnTo>
                  <a:pt x="505" y="42"/>
                </a:lnTo>
                <a:lnTo>
                  <a:pt x="509" y="38"/>
                </a:lnTo>
                <a:lnTo>
                  <a:pt x="513" y="32"/>
                </a:lnTo>
                <a:lnTo>
                  <a:pt x="519" y="28"/>
                </a:lnTo>
                <a:lnTo>
                  <a:pt x="527" y="28"/>
                </a:lnTo>
                <a:lnTo>
                  <a:pt x="533" y="30"/>
                </a:lnTo>
                <a:lnTo>
                  <a:pt x="537" y="32"/>
                </a:lnTo>
                <a:lnTo>
                  <a:pt x="539" y="32"/>
                </a:lnTo>
                <a:lnTo>
                  <a:pt x="547" y="32"/>
                </a:lnTo>
                <a:lnTo>
                  <a:pt x="555" y="30"/>
                </a:lnTo>
                <a:lnTo>
                  <a:pt x="567" y="24"/>
                </a:lnTo>
                <a:lnTo>
                  <a:pt x="581" y="18"/>
                </a:lnTo>
                <a:lnTo>
                  <a:pt x="587" y="14"/>
                </a:lnTo>
                <a:lnTo>
                  <a:pt x="593" y="14"/>
                </a:lnTo>
                <a:lnTo>
                  <a:pt x="597" y="18"/>
                </a:lnTo>
                <a:lnTo>
                  <a:pt x="601" y="18"/>
                </a:lnTo>
                <a:lnTo>
                  <a:pt x="609" y="18"/>
                </a:lnTo>
                <a:lnTo>
                  <a:pt x="621" y="18"/>
                </a:lnTo>
                <a:lnTo>
                  <a:pt x="627" y="14"/>
                </a:lnTo>
                <a:lnTo>
                  <a:pt x="633" y="10"/>
                </a:lnTo>
                <a:lnTo>
                  <a:pt x="633" y="0"/>
                </a:lnTo>
                <a:lnTo>
                  <a:pt x="643" y="0"/>
                </a:lnTo>
                <a:lnTo>
                  <a:pt x="651" y="0"/>
                </a:lnTo>
                <a:lnTo>
                  <a:pt x="667" y="6"/>
                </a:lnTo>
                <a:lnTo>
                  <a:pt x="681" y="10"/>
                </a:lnTo>
                <a:lnTo>
                  <a:pt x="691" y="12"/>
                </a:lnTo>
                <a:lnTo>
                  <a:pt x="699" y="14"/>
                </a:lnTo>
                <a:lnTo>
                  <a:pt x="709" y="12"/>
                </a:lnTo>
                <a:lnTo>
                  <a:pt x="715" y="10"/>
                </a:lnTo>
                <a:lnTo>
                  <a:pt x="729" y="8"/>
                </a:lnTo>
                <a:lnTo>
                  <a:pt x="725" y="0"/>
                </a:lnTo>
                <a:lnTo>
                  <a:pt x="727" y="4"/>
                </a:lnTo>
                <a:lnTo>
                  <a:pt x="729" y="8"/>
                </a:lnTo>
                <a:lnTo>
                  <a:pt x="733" y="10"/>
                </a:lnTo>
                <a:lnTo>
                  <a:pt x="739" y="14"/>
                </a:lnTo>
                <a:lnTo>
                  <a:pt x="747" y="18"/>
                </a:lnTo>
                <a:lnTo>
                  <a:pt x="753" y="24"/>
                </a:lnTo>
                <a:lnTo>
                  <a:pt x="761" y="38"/>
                </a:lnTo>
                <a:lnTo>
                  <a:pt x="769" y="44"/>
                </a:lnTo>
                <a:lnTo>
                  <a:pt x="773" y="46"/>
                </a:lnTo>
                <a:lnTo>
                  <a:pt x="779" y="48"/>
                </a:lnTo>
                <a:lnTo>
                  <a:pt x="785" y="46"/>
                </a:lnTo>
                <a:lnTo>
                  <a:pt x="789" y="42"/>
                </a:lnTo>
                <a:lnTo>
                  <a:pt x="793" y="40"/>
                </a:lnTo>
                <a:lnTo>
                  <a:pt x="799" y="38"/>
                </a:lnTo>
                <a:lnTo>
                  <a:pt x="805" y="40"/>
                </a:lnTo>
                <a:lnTo>
                  <a:pt x="813" y="40"/>
                </a:lnTo>
                <a:lnTo>
                  <a:pt x="819" y="42"/>
                </a:lnTo>
                <a:lnTo>
                  <a:pt x="825" y="44"/>
                </a:lnTo>
                <a:lnTo>
                  <a:pt x="829" y="42"/>
                </a:lnTo>
                <a:lnTo>
                  <a:pt x="833" y="38"/>
                </a:lnTo>
                <a:lnTo>
                  <a:pt x="835" y="34"/>
                </a:lnTo>
                <a:lnTo>
                  <a:pt x="839" y="32"/>
                </a:lnTo>
                <a:lnTo>
                  <a:pt x="847" y="32"/>
                </a:lnTo>
                <a:lnTo>
                  <a:pt x="851" y="36"/>
                </a:lnTo>
                <a:lnTo>
                  <a:pt x="859" y="46"/>
                </a:lnTo>
                <a:lnTo>
                  <a:pt x="865" y="56"/>
                </a:lnTo>
                <a:lnTo>
                  <a:pt x="869" y="60"/>
                </a:lnTo>
                <a:lnTo>
                  <a:pt x="875" y="64"/>
                </a:lnTo>
                <a:lnTo>
                  <a:pt x="883" y="64"/>
                </a:lnTo>
                <a:lnTo>
                  <a:pt x="887" y="66"/>
                </a:lnTo>
                <a:lnTo>
                  <a:pt x="889" y="68"/>
                </a:lnTo>
                <a:lnTo>
                  <a:pt x="889" y="70"/>
                </a:lnTo>
                <a:lnTo>
                  <a:pt x="889" y="76"/>
                </a:lnTo>
                <a:lnTo>
                  <a:pt x="891" y="80"/>
                </a:lnTo>
                <a:lnTo>
                  <a:pt x="893" y="82"/>
                </a:lnTo>
                <a:lnTo>
                  <a:pt x="897" y="82"/>
                </a:lnTo>
                <a:lnTo>
                  <a:pt x="897" y="80"/>
                </a:lnTo>
                <a:lnTo>
                  <a:pt x="899" y="86"/>
                </a:lnTo>
                <a:lnTo>
                  <a:pt x="899" y="92"/>
                </a:lnTo>
                <a:lnTo>
                  <a:pt x="897" y="104"/>
                </a:lnTo>
                <a:lnTo>
                  <a:pt x="899" y="112"/>
                </a:lnTo>
                <a:lnTo>
                  <a:pt x="899" y="118"/>
                </a:lnTo>
                <a:lnTo>
                  <a:pt x="899" y="122"/>
                </a:lnTo>
                <a:lnTo>
                  <a:pt x="897" y="124"/>
                </a:lnTo>
                <a:lnTo>
                  <a:pt x="895" y="128"/>
                </a:lnTo>
                <a:lnTo>
                  <a:pt x="895" y="132"/>
                </a:lnTo>
                <a:lnTo>
                  <a:pt x="895" y="136"/>
                </a:lnTo>
                <a:lnTo>
                  <a:pt x="899" y="138"/>
                </a:lnTo>
                <a:lnTo>
                  <a:pt x="905" y="142"/>
                </a:lnTo>
                <a:lnTo>
                  <a:pt x="913" y="144"/>
                </a:lnTo>
                <a:lnTo>
                  <a:pt x="915" y="148"/>
                </a:lnTo>
                <a:lnTo>
                  <a:pt x="917" y="150"/>
                </a:lnTo>
                <a:lnTo>
                  <a:pt x="915" y="158"/>
                </a:lnTo>
                <a:lnTo>
                  <a:pt x="909" y="164"/>
                </a:lnTo>
                <a:lnTo>
                  <a:pt x="899" y="174"/>
                </a:lnTo>
                <a:lnTo>
                  <a:pt x="865" y="207"/>
                </a:lnTo>
                <a:lnTo>
                  <a:pt x="859" y="213"/>
                </a:lnTo>
                <a:lnTo>
                  <a:pt x="857" y="217"/>
                </a:lnTo>
                <a:lnTo>
                  <a:pt x="855" y="221"/>
                </a:lnTo>
                <a:lnTo>
                  <a:pt x="853" y="241"/>
                </a:lnTo>
                <a:lnTo>
                  <a:pt x="847" y="263"/>
                </a:lnTo>
                <a:lnTo>
                  <a:pt x="843" y="287"/>
                </a:lnTo>
                <a:lnTo>
                  <a:pt x="841" y="299"/>
                </a:lnTo>
                <a:lnTo>
                  <a:pt x="841" y="313"/>
                </a:lnTo>
                <a:lnTo>
                  <a:pt x="841" y="327"/>
                </a:lnTo>
                <a:lnTo>
                  <a:pt x="835" y="331"/>
                </a:lnTo>
                <a:lnTo>
                  <a:pt x="829" y="337"/>
                </a:lnTo>
                <a:lnTo>
                  <a:pt x="825" y="343"/>
                </a:lnTo>
                <a:lnTo>
                  <a:pt x="823" y="351"/>
                </a:lnTo>
                <a:lnTo>
                  <a:pt x="825" y="359"/>
                </a:lnTo>
                <a:lnTo>
                  <a:pt x="823" y="361"/>
                </a:lnTo>
                <a:lnTo>
                  <a:pt x="821" y="365"/>
                </a:lnTo>
                <a:lnTo>
                  <a:pt x="813" y="369"/>
                </a:lnTo>
                <a:lnTo>
                  <a:pt x="809" y="373"/>
                </a:lnTo>
                <a:lnTo>
                  <a:pt x="809" y="381"/>
                </a:lnTo>
                <a:lnTo>
                  <a:pt x="811" y="387"/>
                </a:lnTo>
                <a:lnTo>
                  <a:pt x="815" y="393"/>
                </a:lnTo>
                <a:lnTo>
                  <a:pt x="815" y="399"/>
                </a:lnTo>
                <a:lnTo>
                  <a:pt x="819" y="401"/>
                </a:lnTo>
                <a:lnTo>
                  <a:pt x="821" y="405"/>
                </a:lnTo>
                <a:lnTo>
                  <a:pt x="825" y="411"/>
                </a:lnTo>
                <a:lnTo>
                  <a:pt x="825" y="417"/>
                </a:lnTo>
                <a:lnTo>
                  <a:pt x="825" y="423"/>
                </a:lnTo>
                <a:lnTo>
                  <a:pt x="825" y="435"/>
                </a:lnTo>
                <a:lnTo>
                  <a:pt x="825" y="443"/>
                </a:lnTo>
                <a:lnTo>
                  <a:pt x="827" y="447"/>
                </a:lnTo>
                <a:lnTo>
                  <a:pt x="821" y="447"/>
                </a:lnTo>
                <a:lnTo>
                  <a:pt x="821" y="455"/>
                </a:lnTo>
                <a:lnTo>
                  <a:pt x="823" y="463"/>
                </a:lnTo>
                <a:lnTo>
                  <a:pt x="825" y="473"/>
                </a:lnTo>
                <a:lnTo>
                  <a:pt x="823" y="483"/>
                </a:lnTo>
                <a:lnTo>
                  <a:pt x="821" y="497"/>
                </a:lnTo>
                <a:lnTo>
                  <a:pt x="823" y="509"/>
                </a:lnTo>
                <a:lnTo>
                  <a:pt x="825" y="519"/>
                </a:lnTo>
                <a:lnTo>
                  <a:pt x="829" y="527"/>
                </a:lnTo>
                <a:lnTo>
                  <a:pt x="829" y="537"/>
                </a:lnTo>
                <a:lnTo>
                  <a:pt x="829" y="553"/>
                </a:lnTo>
                <a:lnTo>
                  <a:pt x="831" y="563"/>
                </a:lnTo>
                <a:lnTo>
                  <a:pt x="837" y="575"/>
                </a:lnTo>
                <a:lnTo>
                  <a:pt x="841" y="587"/>
                </a:lnTo>
                <a:lnTo>
                  <a:pt x="847" y="595"/>
                </a:lnTo>
                <a:lnTo>
                  <a:pt x="859" y="605"/>
                </a:lnTo>
                <a:lnTo>
                  <a:pt x="867" y="611"/>
                </a:lnTo>
                <a:lnTo>
                  <a:pt x="871" y="617"/>
                </a:lnTo>
                <a:lnTo>
                  <a:pt x="875" y="627"/>
                </a:lnTo>
                <a:lnTo>
                  <a:pt x="877" y="637"/>
                </a:lnTo>
                <a:lnTo>
                  <a:pt x="883" y="645"/>
                </a:lnTo>
                <a:lnTo>
                  <a:pt x="891" y="653"/>
                </a:lnTo>
                <a:lnTo>
                  <a:pt x="895" y="657"/>
                </a:lnTo>
                <a:lnTo>
                  <a:pt x="863" y="661"/>
                </a:lnTo>
                <a:lnTo>
                  <a:pt x="849" y="663"/>
                </a:lnTo>
                <a:lnTo>
                  <a:pt x="837" y="665"/>
                </a:lnTo>
                <a:lnTo>
                  <a:pt x="825" y="665"/>
                </a:lnTo>
                <a:lnTo>
                  <a:pt x="817" y="667"/>
                </a:lnTo>
                <a:lnTo>
                  <a:pt x="811" y="671"/>
                </a:lnTo>
                <a:lnTo>
                  <a:pt x="809" y="673"/>
                </a:lnTo>
                <a:lnTo>
                  <a:pt x="807" y="677"/>
                </a:lnTo>
                <a:lnTo>
                  <a:pt x="805" y="683"/>
                </a:lnTo>
                <a:lnTo>
                  <a:pt x="803" y="689"/>
                </a:lnTo>
                <a:lnTo>
                  <a:pt x="799" y="697"/>
                </a:lnTo>
                <a:lnTo>
                  <a:pt x="789" y="703"/>
                </a:lnTo>
                <a:lnTo>
                  <a:pt x="785" y="707"/>
                </a:lnTo>
                <a:lnTo>
                  <a:pt x="783" y="713"/>
                </a:lnTo>
                <a:lnTo>
                  <a:pt x="783" y="717"/>
                </a:lnTo>
                <a:lnTo>
                  <a:pt x="785" y="721"/>
                </a:lnTo>
                <a:lnTo>
                  <a:pt x="789" y="725"/>
                </a:lnTo>
                <a:lnTo>
                  <a:pt x="789" y="729"/>
                </a:lnTo>
                <a:lnTo>
                  <a:pt x="789" y="789"/>
                </a:lnTo>
                <a:lnTo>
                  <a:pt x="785" y="793"/>
                </a:lnTo>
                <a:lnTo>
                  <a:pt x="781" y="799"/>
                </a:lnTo>
                <a:lnTo>
                  <a:pt x="779" y="805"/>
                </a:lnTo>
                <a:lnTo>
                  <a:pt x="779" y="813"/>
                </a:lnTo>
                <a:lnTo>
                  <a:pt x="779" y="821"/>
                </a:lnTo>
                <a:lnTo>
                  <a:pt x="783" y="829"/>
                </a:lnTo>
                <a:lnTo>
                  <a:pt x="791" y="843"/>
                </a:lnTo>
                <a:lnTo>
                  <a:pt x="805" y="857"/>
                </a:lnTo>
                <a:lnTo>
                  <a:pt x="817" y="865"/>
                </a:lnTo>
                <a:lnTo>
                  <a:pt x="831" y="865"/>
                </a:lnTo>
                <a:lnTo>
                  <a:pt x="833" y="861"/>
                </a:lnTo>
                <a:lnTo>
                  <a:pt x="837" y="857"/>
                </a:lnTo>
                <a:lnTo>
                  <a:pt x="845" y="853"/>
                </a:lnTo>
                <a:lnTo>
                  <a:pt x="845" y="905"/>
                </a:lnTo>
                <a:lnTo>
                  <a:pt x="827" y="905"/>
                </a:lnTo>
                <a:lnTo>
                  <a:pt x="823" y="905"/>
                </a:lnTo>
                <a:lnTo>
                  <a:pt x="819" y="907"/>
                </a:lnTo>
                <a:lnTo>
                  <a:pt x="815" y="909"/>
                </a:lnTo>
                <a:lnTo>
                  <a:pt x="811" y="911"/>
                </a:lnTo>
                <a:lnTo>
                  <a:pt x="807" y="909"/>
                </a:lnTo>
                <a:lnTo>
                  <a:pt x="803" y="905"/>
                </a:lnTo>
                <a:lnTo>
                  <a:pt x="793" y="893"/>
                </a:lnTo>
                <a:lnTo>
                  <a:pt x="787" y="879"/>
                </a:lnTo>
                <a:lnTo>
                  <a:pt x="779" y="869"/>
                </a:lnTo>
                <a:lnTo>
                  <a:pt x="775" y="865"/>
                </a:lnTo>
                <a:lnTo>
                  <a:pt x="771" y="863"/>
                </a:lnTo>
                <a:lnTo>
                  <a:pt x="761" y="861"/>
                </a:lnTo>
                <a:lnTo>
                  <a:pt x="751" y="859"/>
                </a:lnTo>
                <a:lnTo>
                  <a:pt x="739" y="853"/>
                </a:lnTo>
                <a:lnTo>
                  <a:pt x="733" y="847"/>
                </a:lnTo>
                <a:lnTo>
                  <a:pt x="729" y="839"/>
                </a:lnTo>
                <a:lnTo>
                  <a:pt x="723" y="831"/>
                </a:lnTo>
                <a:lnTo>
                  <a:pt x="715" y="825"/>
                </a:lnTo>
                <a:lnTo>
                  <a:pt x="713" y="831"/>
                </a:lnTo>
                <a:lnTo>
                  <a:pt x="709" y="837"/>
                </a:lnTo>
                <a:lnTo>
                  <a:pt x="703" y="841"/>
                </a:lnTo>
                <a:lnTo>
                  <a:pt x="695" y="843"/>
                </a:lnTo>
                <a:lnTo>
                  <a:pt x="673" y="841"/>
                </a:lnTo>
                <a:lnTo>
                  <a:pt x="663" y="837"/>
                </a:lnTo>
                <a:lnTo>
                  <a:pt x="653" y="833"/>
                </a:lnTo>
                <a:lnTo>
                  <a:pt x="643" y="829"/>
                </a:lnTo>
                <a:lnTo>
                  <a:pt x="637" y="823"/>
                </a:lnTo>
                <a:lnTo>
                  <a:pt x="631" y="815"/>
                </a:lnTo>
                <a:lnTo>
                  <a:pt x="629" y="807"/>
                </a:lnTo>
                <a:lnTo>
                  <a:pt x="623" y="807"/>
                </a:lnTo>
                <a:lnTo>
                  <a:pt x="617" y="807"/>
                </a:lnTo>
                <a:lnTo>
                  <a:pt x="609" y="807"/>
                </a:lnTo>
                <a:lnTo>
                  <a:pt x="601" y="811"/>
                </a:lnTo>
                <a:lnTo>
                  <a:pt x="597" y="815"/>
                </a:lnTo>
                <a:lnTo>
                  <a:pt x="591" y="817"/>
                </a:lnTo>
                <a:lnTo>
                  <a:pt x="587" y="817"/>
                </a:lnTo>
                <a:lnTo>
                  <a:pt x="585" y="813"/>
                </a:lnTo>
                <a:lnTo>
                  <a:pt x="583" y="807"/>
                </a:lnTo>
                <a:lnTo>
                  <a:pt x="583" y="803"/>
                </a:lnTo>
                <a:lnTo>
                  <a:pt x="581" y="799"/>
                </a:lnTo>
                <a:lnTo>
                  <a:pt x="577" y="797"/>
                </a:lnTo>
                <a:lnTo>
                  <a:pt x="569" y="797"/>
                </a:lnTo>
                <a:lnTo>
                  <a:pt x="561" y="799"/>
                </a:lnTo>
                <a:lnTo>
                  <a:pt x="555" y="799"/>
                </a:lnTo>
                <a:lnTo>
                  <a:pt x="537" y="797"/>
                </a:lnTo>
                <a:lnTo>
                  <a:pt x="527" y="799"/>
                </a:lnTo>
                <a:lnTo>
                  <a:pt x="513" y="803"/>
                </a:lnTo>
                <a:lnTo>
                  <a:pt x="499" y="805"/>
                </a:lnTo>
                <a:lnTo>
                  <a:pt x="489" y="807"/>
                </a:lnTo>
                <a:lnTo>
                  <a:pt x="485" y="807"/>
                </a:lnTo>
                <a:lnTo>
                  <a:pt x="483" y="805"/>
                </a:lnTo>
                <a:lnTo>
                  <a:pt x="483" y="803"/>
                </a:lnTo>
                <a:lnTo>
                  <a:pt x="483" y="793"/>
                </a:lnTo>
                <a:lnTo>
                  <a:pt x="487" y="787"/>
                </a:lnTo>
                <a:lnTo>
                  <a:pt x="489" y="781"/>
                </a:lnTo>
                <a:lnTo>
                  <a:pt x="491" y="771"/>
                </a:lnTo>
                <a:lnTo>
                  <a:pt x="489" y="765"/>
                </a:lnTo>
                <a:lnTo>
                  <a:pt x="487" y="759"/>
                </a:lnTo>
                <a:lnTo>
                  <a:pt x="483" y="753"/>
                </a:lnTo>
                <a:lnTo>
                  <a:pt x="483" y="745"/>
                </a:lnTo>
                <a:lnTo>
                  <a:pt x="477" y="743"/>
                </a:lnTo>
                <a:lnTo>
                  <a:pt x="471" y="737"/>
                </a:lnTo>
                <a:lnTo>
                  <a:pt x="467" y="731"/>
                </a:lnTo>
                <a:lnTo>
                  <a:pt x="465" y="723"/>
                </a:lnTo>
                <a:lnTo>
                  <a:pt x="465" y="615"/>
                </a:lnTo>
                <a:lnTo>
                  <a:pt x="401" y="615"/>
                </a:lnTo>
                <a:lnTo>
                  <a:pt x="401" y="605"/>
                </a:lnTo>
                <a:lnTo>
                  <a:pt x="385" y="603"/>
                </a:lnTo>
                <a:lnTo>
                  <a:pt x="367" y="601"/>
                </a:lnTo>
                <a:lnTo>
                  <a:pt x="361" y="601"/>
                </a:lnTo>
                <a:lnTo>
                  <a:pt x="355" y="603"/>
                </a:lnTo>
                <a:lnTo>
                  <a:pt x="353" y="607"/>
                </a:lnTo>
                <a:lnTo>
                  <a:pt x="353" y="611"/>
                </a:lnTo>
                <a:lnTo>
                  <a:pt x="353" y="619"/>
                </a:lnTo>
                <a:lnTo>
                  <a:pt x="353" y="625"/>
                </a:lnTo>
                <a:lnTo>
                  <a:pt x="353" y="629"/>
                </a:lnTo>
                <a:lnTo>
                  <a:pt x="347" y="639"/>
                </a:lnTo>
                <a:lnTo>
                  <a:pt x="341" y="645"/>
                </a:lnTo>
                <a:lnTo>
                  <a:pt x="331" y="649"/>
                </a:lnTo>
                <a:lnTo>
                  <a:pt x="319" y="649"/>
                </a:lnTo>
                <a:lnTo>
                  <a:pt x="307" y="651"/>
                </a:lnTo>
                <a:lnTo>
                  <a:pt x="299" y="653"/>
                </a:lnTo>
                <a:lnTo>
                  <a:pt x="289" y="655"/>
                </a:lnTo>
                <a:lnTo>
                  <a:pt x="279" y="655"/>
                </a:lnTo>
                <a:lnTo>
                  <a:pt x="267" y="653"/>
                </a:lnTo>
                <a:lnTo>
                  <a:pt x="255" y="647"/>
                </a:lnTo>
                <a:lnTo>
                  <a:pt x="245" y="639"/>
                </a:lnTo>
                <a:lnTo>
                  <a:pt x="237" y="629"/>
                </a:lnTo>
                <a:lnTo>
                  <a:pt x="229" y="617"/>
                </a:lnTo>
                <a:lnTo>
                  <a:pt x="223" y="603"/>
                </a:lnTo>
                <a:lnTo>
                  <a:pt x="219" y="591"/>
                </a:lnTo>
                <a:lnTo>
                  <a:pt x="215" y="581"/>
                </a:lnTo>
                <a:lnTo>
                  <a:pt x="215" y="565"/>
                </a:lnTo>
                <a:lnTo>
                  <a:pt x="215" y="559"/>
                </a:lnTo>
                <a:lnTo>
                  <a:pt x="209" y="553"/>
                </a:lnTo>
                <a:lnTo>
                  <a:pt x="205" y="549"/>
                </a:lnTo>
                <a:lnTo>
                  <a:pt x="201" y="547"/>
                </a:lnTo>
                <a:lnTo>
                  <a:pt x="193" y="547"/>
                </a:lnTo>
                <a:lnTo>
                  <a:pt x="182" y="547"/>
                </a:lnTo>
                <a:lnTo>
                  <a:pt x="172" y="547"/>
                </a:lnTo>
                <a:lnTo>
                  <a:pt x="44" y="547"/>
                </a:lnTo>
                <a:lnTo>
                  <a:pt x="32" y="547"/>
                </a:lnTo>
                <a:lnTo>
                  <a:pt x="18" y="551"/>
                </a:lnTo>
                <a:lnTo>
                  <a:pt x="8" y="557"/>
                </a:lnTo>
                <a:lnTo>
                  <a:pt x="4" y="561"/>
                </a:lnTo>
                <a:lnTo>
                  <a:pt x="2" y="565"/>
                </a:lnTo>
                <a:lnTo>
                  <a:pt x="0" y="541"/>
                </a:lnTo>
                <a:lnTo>
                  <a:pt x="6" y="541"/>
                </a:lnTo>
                <a:lnTo>
                  <a:pt x="8" y="537"/>
                </a:lnTo>
                <a:lnTo>
                  <a:pt x="10" y="533"/>
                </a:lnTo>
                <a:lnTo>
                  <a:pt x="10" y="527"/>
                </a:lnTo>
                <a:lnTo>
                  <a:pt x="10" y="515"/>
                </a:lnTo>
                <a:lnTo>
                  <a:pt x="12" y="505"/>
                </a:lnTo>
                <a:lnTo>
                  <a:pt x="16" y="499"/>
                </a:lnTo>
                <a:lnTo>
                  <a:pt x="22" y="495"/>
                </a:lnTo>
                <a:lnTo>
                  <a:pt x="28" y="493"/>
                </a:lnTo>
                <a:lnTo>
                  <a:pt x="32" y="487"/>
                </a:lnTo>
                <a:lnTo>
                  <a:pt x="42" y="493"/>
                </a:lnTo>
                <a:lnTo>
                  <a:pt x="46" y="493"/>
                </a:lnTo>
                <a:lnTo>
                  <a:pt x="50" y="495"/>
                </a:lnTo>
                <a:lnTo>
                  <a:pt x="60" y="491"/>
                </a:lnTo>
                <a:lnTo>
                  <a:pt x="70" y="487"/>
                </a:lnTo>
                <a:lnTo>
                  <a:pt x="86" y="475"/>
                </a:lnTo>
                <a:lnTo>
                  <a:pt x="102" y="475"/>
                </a:lnTo>
                <a:lnTo>
                  <a:pt x="96" y="481"/>
                </a:lnTo>
                <a:lnTo>
                  <a:pt x="94" y="485"/>
                </a:lnTo>
                <a:lnTo>
                  <a:pt x="94" y="489"/>
                </a:lnTo>
                <a:lnTo>
                  <a:pt x="96" y="497"/>
                </a:lnTo>
                <a:lnTo>
                  <a:pt x="100" y="501"/>
                </a:lnTo>
                <a:lnTo>
                  <a:pt x="106" y="503"/>
                </a:lnTo>
                <a:lnTo>
                  <a:pt x="112" y="503"/>
                </a:lnTo>
                <a:lnTo>
                  <a:pt x="124" y="501"/>
                </a:lnTo>
                <a:lnTo>
                  <a:pt x="136" y="495"/>
                </a:lnTo>
                <a:lnTo>
                  <a:pt x="144" y="485"/>
                </a:lnTo>
                <a:lnTo>
                  <a:pt x="148" y="481"/>
                </a:lnTo>
                <a:lnTo>
                  <a:pt x="148" y="477"/>
                </a:lnTo>
                <a:lnTo>
                  <a:pt x="148" y="471"/>
                </a:lnTo>
                <a:lnTo>
                  <a:pt x="152" y="467"/>
                </a:lnTo>
                <a:lnTo>
                  <a:pt x="160" y="463"/>
                </a:lnTo>
                <a:lnTo>
                  <a:pt x="172" y="457"/>
                </a:lnTo>
                <a:lnTo>
                  <a:pt x="182" y="451"/>
                </a:lnTo>
                <a:lnTo>
                  <a:pt x="187" y="447"/>
                </a:lnTo>
                <a:lnTo>
                  <a:pt x="189" y="439"/>
                </a:lnTo>
                <a:lnTo>
                  <a:pt x="193" y="421"/>
                </a:lnTo>
                <a:lnTo>
                  <a:pt x="195" y="401"/>
                </a:lnTo>
                <a:lnTo>
                  <a:pt x="195" y="383"/>
                </a:lnTo>
                <a:lnTo>
                  <a:pt x="197" y="371"/>
                </a:lnTo>
                <a:lnTo>
                  <a:pt x="201" y="359"/>
                </a:lnTo>
                <a:lnTo>
                  <a:pt x="209" y="347"/>
                </a:lnTo>
                <a:lnTo>
                  <a:pt x="217" y="337"/>
                </a:lnTo>
                <a:lnTo>
                  <a:pt x="235" y="319"/>
                </a:lnTo>
                <a:lnTo>
                  <a:pt x="249" y="303"/>
                </a:lnTo>
                <a:lnTo>
                  <a:pt x="257" y="291"/>
                </a:lnTo>
                <a:lnTo>
                  <a:pt x="265" y="275"/>
                </a:lnTo>
                <a:lnTo>
                  <a:pt x="277" y="245"/>
                </a:lnTo>
                <a:lnTo>
                  <a:pt x="277" y="207"/>
                </a:lnTo>
                <a:lnTo>
                  <a:pt x="281" y="193"/>
                </a:lnTo>
                <a:lnTo>
                  <a:pt x="283" y="182"/>
                </a:lnTo>
                <a:lnTo>
                  <a:pt x="285" y="172"/>
                </a:lnTo>
                <a:lnTo>
                  <a:pt x="287" y="158"/>
                </a:lnTo>
                <a:lnTo>
                  <a:pt x="285" y="158"/>
                </a:lnTo>
                <a:close/>
              </a:path>
            </a:pathLst>
          </a:custGeom>
          <a:solidFill>
            <a:schemeClr val="accent1"/>
          </a:solidFill>
          <a:ln w="6350">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charset="0"/>
              <a:ea typeface="ＭＳ Ｐゴシック" charset="0"/>
            </a:endParaRPr>
          </a:p>
        </p:txBody>
      </p:sp>
      <p:sp>
        <p:nvSpPr>
          <p:cNvPr id="13331" name="Freeform 170"/>
          <p:cNvSpPr>
            <a:spLocks/>
          </p:cNvSpPr>
          <p:nvPr/>
        </p:nvSpPr>
        <p:spPr bwMode="auto">
          <a:xfrm>
            <a:off x="4219575" y="4056063"/>
            <a:ext cx="142875" cy="161925"/>
          </a:xfrm>
          <a:custGeom>
            <a:avLst/>
            <a:gdLst>
              <a:gd name="T0" fmla="*/ 2147483647 w 90"/>
              <a:gd name="T1" fmla="*/ 2147483647 h 102"/>
              <a:gd name="T2" fmla="*/ 2147483647 w 90"/>
              <a:gd name="T3" fmla="*/ 2147483647 h 102"/>
              <a:gd name="T4" fmla="*/ 2147483647 w 90"/>
              <a:gd name="T5" fmla="*/ 2147483647 h 102"/>
              <a:gd name="T6" fmla="*/ 2147483647 w 90"/>
              <a:gd name="T7" fmla="*/ 2147483647 h 102"/>
              <a:gd name="T8" fmla="*/ 2147483647 w 90"/>
              <a:gd name="T9" fmla="*/ 2147483647 h 102"/>
              <a:gd name="T10" fmla="*/ 2147483647 w 90"/>
              <a:gd name="T11" fmla="*/ 2147483647 h 102"/>
              <a:gd name="T12" fmla="*/ 2147483647 w 90"/>
              <a:gd name="T13" fmla="*/ 2147483647 h 102"/>
              <a:gd name="T14" fmla="*/ 2147483647 w 90"/>
              <a:gd name="T15" fmla="*/ 2147483647 h 102"/>
              <a:gd name="T16" fmla="*/ 0 w 90"/>
              <a:gd name="T17" fmla="*/ 2147483647 h 102"/>
              <a:gd name="T18" fmla="*/ 0 w 90"/>
              <a:gd name="T19" fmla="*/ 2147483647 h 102"/>
              <a:gd name="T20" fmla="*/ 0 w 90"/>
              <a:gd name="T21" fmla="*/ 2147483647 h 102"/>
              <a:gd name="T22" fmla="*/ 2147483647 w 90"/>
              <a:gd name="T23" fmla="*/ 2147483647 h 102"/>
              <a:gd name="T24" fmla="*/ 2147483647 w 90"/>
              <a:gd name="T25" fmla="*/ 2147483647 h 102"/>
              <a:gd name="T26" fmla="*/ 2147483647 w 90"/>
              <a:gd name="T27" fmla="*/ 2147483647 h 102"/>
              <a:gd name="T28" fmla="*/ 2147483647 w 90"/>
              <a:gd name="T29" fmla="*/ 2147483647 h 102"/>
              <a:gd name="T30" fmla="*/ 2147483647 w 90"/>
              <a:gd name="T31" fmla="*/ 2147483647 h 102"/>
              <a:gd name="T32" fmla="*/ 2147483647 w 90"/>
              <a:gd name="T33" fmla="*/ 2147483647 h 102"/>
              <a:gd name="T34" fmla="*/ 2147483647 w 90"/>
              <a:gd name="T35" fmla="*/ 2147483647 h 102"/>
              <a:gd name="T36" fmla="*/ 2147483647 w 90"/>
              <a:gd name="T37" fmla="*/ 2147483647 h 102"/>
              <a:gd name="T38" fmla="*/ 2147483647 w 90"/>
              <a:gd name="T39" fmla="*/ 2147483647 h 102"/>
              <a:gd name="T40" fmla="*/ 2147483647 w 90"/>
              <a:gd name="T41" fmla="*/ 2147483647 h 102"/>
              <a:gd name="T42" fmla="*/ 2147483647 w 90"/>
              <a:gd name="T43" fmla="*/ 2147483647 h 102"/>
              <a:gd name="T44" fmla="*/ 2147483647 w 90"/>
              <a:gd name="T45" fmla="*/ 0 h 102"/>
              <a:gd name="T46" fmla="*/ 2147483647 w 90"/>
              <a:gd name="T47" fmla="*/ 0 h 102"/>
              <a:gd name="T48" fmla="*/ 2147483647 w 90"/>
              <a:gd name="T49" fmla="*/ 0 h 102"/>
              <a:gd name="T50" fmla="*/ 2147483647 w 90"/>
              <a:gd name="T51" fmla="*/ 2147483647 h 102"/>
              <a:gd name="T52" fmla="*/ 2147483647 w 90"/>
              <a:gd name="T53" fmla="*/ 2147483647 h 102"/>
              <a:gd name="T54" fmla="*/ 2147483647 w 90"/>
              <a:gd name="T55" fmla="*/ 2147483647 h 102"/>
              <a:gd name="T56" fmla="*/ 2147483647 w 90"/>
              <a:gd name="T57" fmla="*/ 2147483647 h 102"/>
              <a:gd name="T58" fmla="*/ 2147483647 w 90"/>
              <a:gd name="T59" fmla="*/ 2147483647 h 102"/>
              <a:gd name="T60" fmla="*/ 2147483647 w 90"/>
              <a:gd name="T61" fmla="*/ 2147483647 h 102"/>
              <a:gd name="T62" fmla="*/ 2147483647 w 90"/>
              <a:gd name="T63" fmla="*/ 2147483647 h 102"/>
              <a:gd name="T64" fmla="*/ 2147483647 w 90"/>
              <a:gd name="T65" fmla="*/ 2147483647 h 102"/>
              <a:gd name="T66" fmla="*/ 2147483647 w 90"/>
              <a:gd name="T67" fmla="*/ 2147483647 h 102"/>
              <a:gd name="T68" fmla="*/ 2147483647 w 90"/>
              <a:gd name="T69" fmla="*/ 2147483647 h 102"/>
              <a:gd name="T70" fmla="*/ 2147483647 w 90"/>
              <a:gd name="T71" fmla="*/ 2147483647 h 102"/>
              <a:gd name="T72" fmla="*/ 2147483647 w 90"/>
              <a:gd name="T73" fmla="*/ 2147483647 h 102"/>
              <a:gd name="T74" fmla="*/ 2147483647 w 90"/>
              <a:gd name="T75" fmla="*/ 2147483647 h 102"/>
              <a:gd name="T76" fmla="*/ 2147483647 w 90"/>
              <a:gd name="T77" fmla="*/ 2147483647 h 102"/>
              <a:gd name="T78" fmla="*/ 2147483647 w 90"/>
              <a:gd name="T79" fmla="*/ 2147483647 h 102"/>
              <a:gd name="T80" fmla="*/ 2147483647 w 90"/>
              <a:gd name="T81" fmla="*/ 2147483647 h 102"/>
              <a:gd name="T82" fmla="*/ 2147483647 w 90"/>
              <a:gd name="T83" fmla="*/ 2147483647 h 102"/>
              <a:gd name="T84" fmla="*/ 2147483647 w 90"/>
              <a:gd name="T85" fmla="*/ 2147483647 h 102"/>
              <a:gd name="T86" fmla="*/ 2147483647 w 90"/>
              <a:gd name="T87" fmla="*/ 2147483647 h 102"/>
              <a:gd name="T88" fmla="*/ 2147483647 w 90"/>
              <a:gd name="T89" fmla="*/ 2147483647 h 102"/>
              <a:gd name="T90" fmla="*/ 2147483647 w 90"/>
              <a:gd name="T91" fmla="*/ 2147483647 h 102"/>
              <a:gd name="T92" fmla="*/ 2147483647 w 90"/>
              <a:gd name="T93" fmla="*/ 2147483647 h 102"/>
              <a:gd name="T94" fmla="*/ 2147483647 w 90"/>
              <a:gd name="T95" fmla="*/ 2147483647 h 102"/>
              <a:gd name="T96" fmla="*/ 2147483647 w 90"/>
              <a:gd name="T97" fmla="*/ 2147483647 h 102"/>
              <a:gd name="T98" fmla="*/ 2147483647 w 90"/>
              <a:gd name="T99" fmla="*/ 2147483647 h 102"/>
              <a:gd name="T100" fmla="*/ 2147483647 w 90"/>
              <a:gd name="T101" fmla="*/ 2147483647 h 102"/>
              <a:gd name="T102" fmla="*/ 2147483647 w 90"/>
              <a:gd name="T103" fmla="*/ 2147483647 h 102"/>
              <a:gd name="T104" fmla="*/ 2147483647 w 90"/>
              <a:gd name="T105" fmla="*/ 2147483647 h 102"/>
              <a:gd name="T106" fmla="*/ 2147483647 w 90"/>
              <a:gd name="T107" fmla="*/ 2147483647 h 102"/>
              <a:gd name="T108" fmla="*/ 2147483647 w 90"/>
              <a:gd name="T109" fmla="*/ 2147483647 h 1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0"/>
              <a:gd name="T166" fmla="*/ 0 h 102"/>
              <a:gd name="T167" fmla="*/ 90 w 90"/>
              <a:gd name="T168" fmla="*/ 102 h 1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0" h="102">
                <a:moveTo>
                  <a:pt x="12" y="76"/>
                </a:moveTo>
                <a:lnTo>
                  <a:pt x="10" y="70"/>
                </a:lnTo>
                <a:lnTo>
                  <a:pt x="10" y="62"/>
                </a:lnTo>
                <a:lnTo>
                  <a:pt x="10" y="50"/>
                </a:lnTo>
                <a:lnTo>
                  <a:pt x="10" y="44"/>
                </a:lnTo>
                <a:lnTo>
                  <a:pt x="10" y="38"/>
                </a:lnTo>
                <a:lnTo>
                  <a:pt x="6" y="32"/>
                </a:lnTo>
                <a:lnTo>
                  <a:pt x="4" y="28"/>
                </a:lnTo>
                <a:lnTo>
                  <a:pt x="0" y="26"/>
                </a:lnTo>
                <a:lnTo>
                  <a:pt x="0" y="20"/>
                </a:lnTo>
                <a:lnTo>
                  <a:pt x="0" y="18"/>
                </a:lnTo>
                <a:lnTo>
                  <a:pt x="2" y="16"/>
                </a:lnTo>
                <a:lnTo>
                  <a:pt x="8" y="14"/>
                </a:lnTo>
                <a:lnTo>
                  <a:pt x="14" y="16"/>
                </a:lnTo>
                <a:lnTo>
                  <a:pt x="18" y="18"/>
                </a:lnTo>
                <a:lnTo>
                  <a:pt x="22" y="22"/>
                </a:lnTo>
                <a:lnTo>
                  <a:pt x="28" y="24"/>
                </a:lnTo>
                <a:lnTo>
                  <a:pt x="34" y="22"/>
                </a:lnTo>
                <a:lnTo>
                  <a:pt x="40" y="20"/>
                </a:lnTo>
                <a:lnTo>
                  <a:pt x="44" y="16"/>
                </a:lnTo>
                <a:lnTo>
                  <a:pt x="46" y="12"/>
                </a:lnTo>
                <a:lnTo>
                  <a:pt x="52" y="2"/>
                </a:lnTo>
                <a:lnTo>
                  <a:pt x="58" y="0"/>
                </a:lnTo>
                <a:lnTo>
                  <a:pt x="64" y="0"/>
                </a:lnTo>
                <a:lnTo>
                  <a:pt x="70" y="0"/>
                </a:lnTo>
                <a:lnTo>
                  <a:pt x="74" y="4"/>
                </a:lnTo>
                <a:lnTo>
                  <a:pt x="76" y="10"/>
                </a:lnTo>
                <a:lnTo>
                  <a:pt x="76" y="14"/>
                </a:lnTo>
                <a:lnTo>
                  <a:pt x="76" y="20"/>
                </a:lnTo>
                <a:lnTo>
                  <a:pt x="78" y="26"/>
                </a:lnTo>
                <a:lnTo>
                  <a:pt x="82" y="30"/>
                </a:lnTo>
                <a:lnTo>
                  <a:pt x="90" y="30"/>
                </a:lnTo>
                <a:lnTo>
                  <a:pt x="90" y="34"/>
                </a:lnTo>
                <a:lnTo>
                  <a:pt x="86" y="32"/>
                </a:lnTo>
                <a:lnTo>
                  <a:pt x="88" y="34"/>
                </a:lnTo>
                <a:lnTo>
                  <a:pt x="90" y="38"/>
                </a:lnTo>
                <a:lnTo>
                  <a:pt x="88" y="42"/>
                </a:lnTo>
                <a:lnTo>
                  <a:pt x="86" y="46"/>
                </a:lnTo>
                <a:lnTo>
                  <a:pt x="78" y="54"/>
                </a:lnTo>
                <a:lnTo>
                  <a:pt x="68" y="62"/>
                </a:lnTo>
                <a:lnTo>
                  <a:pt x="66" y="66"/>
                </a:lnTo>
                <a:lnTo>
                  <a:pt x="64" y="72"/>
                </a:lnTo>
                <a:lnTo>
                  <a:pt x="60" y="80"/>
                </a:lnTo>
                <a:lnTo>
                  <a:pt x="54" y="90"/>
                </a:lnTo>
                <a:lnTo>
                  <a:pt x="46" y="98"/>
                </a:lnTo>
                <a:lnTo>
                  <a:pt x="42" y="102"/>
                </a:lnTo>
                <a:lnTo>
                  <a:pt x="36" y="102"/>
                </a:lnTo>
                <a:lnTo>
                  <a:pt x="30" y="102"/>
                </a:lnTo>
                <a:lnTo>
                  <a:pt x="24" y="90"/>
                </a:lnTo>
                <a:lnTo>
                  <a:pt x="20" y="86"/>
                </a:lnTo>
                <a:lnTo>
                  <a:pt x="16" y="82"/>
                </a:lnTo>
                <a:lnTo>
                  <a:pt x="14" y="78"/>
                </a:lnTo>
                <a:lnTo>
                  <a:pt x="12" y="74"/>
                </a:lnTo>
                <a:lnTo>
                  <a:pt x="6" y="74"/>
                </a:lnTo>
                <a:lnTo>
                  <a:pt x="12" y="76"/>
                </a:lnTo>
                <a:close/>
              </a:path>
            </a:pathLst>
          </a:custGeom>
          <a:solidFill>
            <a:schemeClr val="accent1"/>
          </a:solidFill>
          <a:ln w="6350">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charset="0"/>
              <a:ea typeface="ＭＳ Ｐゴシック" charset="0"/>
            </a:endParaRPr>
          </a:p>
        </p:txBody>
      </p:sp>
      <p:sp>
        <p:nvSpPr>
          <p:cNvPr id="13333" name="Freeform 172"/>
          <p:cNvSpPr>
            <a:spLocks/>
          </p:cNvSpPr>
          <p:nvPr/>
        </p:nvSpPr>
        <p:spPr bwMode="auto">
          <a:xfrm>
            <a:off x="3090863" y="3032125"/>
            <a:ext cx="992187" cy="650875"/>
          </a:xfrm>
          <a:custGeom>
            <a:avLst/>
            <a:gdLst>
              <a:gd name="T0" fmla="*/ 2147483647 w 625"/>
              <a:gd name="T1" fmla="*/ 2147483647 h 410"/>
              <a:gd name="T2" fmla="*/ 2147483647 w 625"/>
              <a:gd name="T3" fmla="*/ 2147483647 h 410"/>
              <a:gd name="T4" fmla="*/ 2147483647 w 625"/>
              <a:gd name="T5" fmla="*/ 2147483647 h 410"/>
              <a:gd name="T6" fmla="*/ 2147483647 w 625"/>
              <a:gd name="T7" fmla="*/ 2147483647 h 410"/>
              <a:gd name="T8" fmla="*/ 2147483647 w 625"/>
              <a:gd name="T9" fmla="*/ 2147483647 h 410"/>
              <a:gd name="T10" fmla="*/ 2147483647 w 625"/>
              <a:gd name="T11" fmla="*/ 2147483647 h 410"/>
              <a:gd name="T12" fmla="*/ 2147483647 w 625"/>
              <a:gd name="T13" fmla="*/ 2147483647 h 410"/>
              <a:gd name="T14" fmla="*/ 2147483647 w 625"/>
              <a:gd name="T15" fmla="*/ 2147483647 h 410"/>
              <a:gd name="T16" fmla="*/ 2147483647 w 625"/>
              <a:gd name="T17" fmla="*/ 2147483647 h 410"/>
              <a:gd name="T18" fmla="*/ 2147483647 w 625"/>
              <a:gd name="T19" fmla="*/ 2147483647 h 410"/>
              <a:gd name="T20" fmla="*/ 2147483647 w 625"/>
              <a:gd name="T21" fmla="*/ 2147483647 h 410"/>
              <a:gd name="T22" fmla="*/ 2147483647 w 625"/>
              <a:gd name="T23" fmla="*/ 2147483647 h 410"/>
              <a:gd name="T24" fmla="*/ 2147483647 w 625"/>
              <a:gd name="T25" fmla="*/ 2147483647 h 410"/>
              <a:gd name="T26" fmla="*/ 2147483647 w 625"/>
              <a:gd name="T27" fmla="*/ 2147483647 h 410"/>
              <a:gd name="T28" fmla="*/ 2147483647 w 625"/>
              <a:gd name="T29" fmla="*/ 2147483647 h 410"/>
              <a:gd name="T30" fmla="*/ 2147483647 w 625"/>
              <a:gd name="T31" fmla="*/ 2147483647 h 410"/>
              <a:gd name="T32" fmla="*/ 2147483647 w 625"/>
              <a:gd name="T33" fmla="*/ 2147483647 h 410"/>
              <a:gd name="T34" fmla="*/ 2147483647 w 625"/>
              <a:gd name="T35" fmla="*/ 2147483647 h 410"/>
              <a:gd name="T36" fmla="*/ 2147483647 w 625"/>
              <a:gd name="T37" fmla="*/ 2147483647 h 410"/>
              <a:gd name="T38" fmla="*/ 2147483647 w 625"/>
              <a:gd name="T39" fmla="*/ 2147483647 h 410"/>
              <a:gd name="T40" fmla="*/ 2147483647 w 625"/>
              <a:gd name="T41" fmla="*/ 2147483647 h 410"/>
              <a:gd name="T42" fmla="*/ 2147483647 w 625"/>
              <a:gd name="T43" fmla="*/ 2147483647 h 410"/>
              <a:gd name="T44" fmla="*/ 2147483647 w 625"/>
              <a:gd name="T45" fmla="*/ 2147483647 h 410"/>
              <a:gd name="T46" fmla="*/ 2147483647 w 625"/>
              <a:gd name="T47" fmla="*/ 2147483647 h 410"/>
              <a:gd name="T48" fmla="*/ 2147483647 w 625"/>
              <a:gd name="T49" fmla="*/ 2147483647 h 410"/>
              <a:gd name="T50" fmla="*/ 2147483647 w 625"/>
              <a:gd name="T51" fmla="*/ 2147483647 h 410"/>
              <a:gd name="T52" fmla="*/ 2147483647 w 625"/>
              <a:gd name="T53" fmla="*/ 2147483647 h 410"/>
              <a:gd name="T54" fmla="*/ 2147483647 w 625"/>
              <a:gd name="T55" fmla="*/ 2147483647 h 410"/>
              <a:gd name="T56" fmla="*/ 2147483647 w 625"/>
              <a:gd name="T57" fmla="*/ 2147483647 h 410"/>
              <a:gd name="T58" fmla="*/ 2147483647 w 625"/>
              <a:gd name="T59" fmla="*/ 2147483647 h 410"/>
              <a:gd name="T60" fmla="*/ 2147483647 w 625"/>
              <a:gd name="T61" fmla="*/ 2147483647 h 410"/>
              <a:gd name="T62" fmla="*/ 2147483647 w 625"/>
              <a:gd name="T63" fmla="*/ 2147483647 h 410"/>
              <a:gd name="T64" fmla="*/ 2147483647 w 625"/>
              <a:gd name="T65" fmla="*/ 2147483647 h 410"/>
              <a:gd name="T66" fmla="*/ 2147483647 w 625"/>
              <a:gd name="T67" fmla="*/ 2147483647 h 410"/>
              <a:gd name="T68" fmla="*/ 2147483647 w 625"/>
              <a:gd name="T69" fmla="*/ 2147483647 h 410"/>
              <a:gd name="T70" fmla="*/ 2147483647 w 625"/>
              <a:gd name="T71" fmla="*/ 2147483647 h 410"/>
              <a:gd name="T72" fmla="*/ 2147483647 w 625"/>
              <a:gd name="T73" fmla="*/ 2147483647 h 410"/>
              <a:gd name="T74" fmla="*/ 2147483647 w 625"/>
              <a:gd name="T75" fmla="*/ 2147483647 h 410"/>
              <a:gd name="T76" fmla="*/ 2147483647 w 625"/>
              <a:gd name="T77" fmla="*/ 2147483647 h 410"/>
              <a:gd name="T78" fmla="*/ 2147483647 w 625"/>
              <a:gd name="T79" fmla="*/ 2147483647 h 410"/>
              <a:gd name="T80" fmla="*/ 2147483647 w 625"/>
              <a:gd name="T81" fmla="*/ 2147483647 h 410"/>
              <a:gd name="T82" fmla="*/ 2147483647 w 625"/>
              <a:gd name="T83" fmla="*/ 2147483647 h 410"/>
              <a:gd name="T84" fmla="*/ 2147483647 w 625"/>
              <a:gd name="T85" fmla="*/ 2147483647 h 410"/>
              <a:gd name="T86" fmla="*/ 2147483647 w 625"/>
              <a:gd name="T87" fmla="*/ 2147483647 h 410"/>
              <a:gd name="T88" fmla="*/ 2147483647 w 625"/>
              <a:gd name="T89" fmla="*/ 2147483647 h 410"/>
              <a:gd name="T90" fmla="*/ 2147483647 w 625"/>
              <a:gd name="T91" fmla="*/ 2147483647 h 410"/>
              <a:gd name="T92" fmla="*/ 2147483647 w 625"/>
              <a:gd name="T93" fmla="*/ 2147483647 h 410"/>
              <a:gd name="T94" fmla="*/ 2147483647 w 625"/>
              <a:gd name="T95" fmla="*/ 2147483647 h 410"/>
              <a:gd name="T96" fmla="*/ 2147483647 w 625"/>
              <a:gd name="T97" fmla="*/ 2147483647 h 410"/>
              <a:gd name="T98" fmla="*/ 2147483647 w 625"/>
              <a:gd name="T99" fmla="*/ 2147483647 h 410"/>
              <a:gd name="T100" fmla="*/ 2147483647 w 625"/>
              <a:gd name="T101" fmla="*/ 2147483647 h 410"/>
              <a:gd name="T102" fmla="*/ 2147483647 w 625"/>
              <a:gd name="T103" fmla="*/ 2147483647 h 410"/>
              <a:gd name="T104" fmla="*/ 2147483647 w 625"/>
              <a:gd name="T105" fmla="*/ 2147483647 h 410"/>
              <a:gd name="T106" fmla="*/ 2147483647 w 625"/>
              <a:gd name="T107" fmla="*/ 2147483647 h 410"/>
              <a:gd name="T108" fmla="*/ 2147483647 w 625"/>
              <a:gd name="T109" fmla="*/ 2147483647 h 410"/>
              <a:gd name="T110" fmla="*/ 2147483647 w 625"/>
              <a:gd name="T111" fmla="*/ 2147483647 h 410"/>
              <a:gd name="T112" fmla="*/ 2147483647 w 625"/>
              <a:gd name="T113" fmla="*/ 2147483647 h 4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25"/>
              <a:gd name="T172" fmla="*/ 0 h 410"/>
              <a:gd name="T173" fmla="*/ 625 w 625"/>
              <a:gd name="T174" fmla="*/ 410 h 4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25" h="410">
                <a:moveTo>
                  <a:pt x="625" y="280"/>
                </a:moveTo>
                <a:lnTo>
                  <a:pt x="621" y="274"/>
                </a:lnTo>
                <a:lnTo>
                  <a:pt x="623" y="268"/>
                </a:lnTo>
                <a:lnTo>
                  <a:pt x="623" y="262"/>
                </a:lnTo>
                <a:lnTo>
                  <a:pt x="623" y="258"/>
                </a:lnTo>
                <a:lnTo>
                  <a:pt x="617" y="250"/>
                </a:lnTo>
                <a:lnTo>
                  <a:pt x="611" y="246"/>
                </a:lnTo>
                <a:lnTo>
                  <a:pt x="595" y="238"/>
                </a:lnTo>
                <a:lnTo>
                  <a:pt x="589" y="234"/>
                </a:lnTo>
                <a:lnTo>
                  <a:pt x="585" y="230"/>
                </a:lnTo>
                <a:lnTo>
                  <a:pt x="579" y="218"/>
                </a:lnTo>
                <a:lnTo>
                  <a:pt x="575" y="204"/>
                </a:lnTo>
                <a:lnTo>
                  <a:pt x="571" y="198"/>
                </a:lnTo>
                <a:lnTo>
                  <a:pt x="567" y="194"/>
                </a:lnTo>
                <a:lnTo>
                  <a:pt x="541" y="176"/>
                </a:lnTo>
                <a:lnTo>
                  <a:pt x="527" y="168"/>
                </a:lnTo>
                <a:lnTo>
                  <a:pt x="523" y="164"/>
                </a:lnTo>
                <a:lnTo>
                  <a:pt x="523" y="160"/>
                </a:lnTo>
                <a:lnTo>
                  <a:pt x="523" y="148"/>
                </a:lnTo>
                <a:lnTo>
                  <a:pt x="521" y="144"/>
                </a:lnTo>
                <a:lnTo>
                  <a:pt x="519" y="142"/>
                </a:lnTo>
                <a:lnTo>
                  <a:pt x="513" y="138"/>
                </a:lnTo>
                <a:lnTo>
                  <a:pt x="505" y="134"/>
                </a:lnTo>
                <a:lnTo>
                  <a:pt x="495" y="132"/>
                </a:lnTo>
                <a:lnTo>
                  <a:pt x="485" y="130"/>
                </a:lnTo>
                <a:lnTo>
                  <a:pt x="477" y="128"/>
                </a:lnTo>
                <a:lnTo>
                  <a:pt x="473" y="122"/>
                </a:lnTo>
                <a:lnTo>
                  <a:pt x="473" y="120"/>
                </a:lnTo>
                <a:lnTo>
                  <a:pt x="473" y="116"/>
                </a:lnTo>
                <a:lnTo>
                  <a:pt x="473" y="106"/>
                </a:lnTo>
                <a:lnTo>
                  <a:pt x="453" y="106"/>
                </a:lnTo>
                <a:lnTo>
                  <a:pt x="447" y="106"/>
                </a:lnTo>
                <a:lnTo>
                  <a:pt x="443" y="100"/>
                </a:lnTo>
                <a:lnTo>
                  <a:pt x="439" y="94"/>
                </a:lnTo>
                <a:lnTo>
                  <a:pt x="437" y="86"/>
                </a:lnTo>
                <a:lnTo>
                  <a:pt x="439" y="78"/>
                </a:lnTo>
                <a:lnTo>
                  <a:pt x="443" y="74"/>
                </a:lnTo>
                <a:lnTo>
                  <a:pt x="447" y="68"/>
                </a:lnTo>
                <a:lnTo>
                  <a:pt x="447" y="62"/>
                </a:lnTo>
                <a:lnTo>
                  <a:pt x="447" y="54"/>
                </a:lnTo>
                <a:lnTo>
                  <a:pt x="443" y="48"/>
                </a:lnTo>
                <a:lnTo>
                  <a:pt x="435" y="34"/>
                </a:lnTo>
                <a:lnTo>
                  <a:pt x="423" y="22"/>
                </a:lnTo>
                <a:lnTo>
                  <a:pt x="413" y="10"/>
                </a:lnTo>
                <a:lnTo>
                  <a:pt x="403" y="4"/>
                </a:lnTo>
                <a:lnTo>
                  <a:pt x="395" y="2"/>
                </a:lnTo>
                <a:lnTo>
                  <a:pt x="389" y="0"/>
                </a:lnTo>
                <a:lnTo>
                  <a:pt x="379" y="2"/>
                </a:lnTo>
                <a:lnTo>
                  <a:pt x="373" y="8"/>
                </a:lnTo>
                <a:lnTo>
                  <a:pt x="365" y="12"/>
                </a:lnTo>
                <a:lnTo>
                  <a:pt x="357" y="16"/>
                </a:lnTo>
                <a:lnTo>
                  <a:pt x="357" y="22"/>
                </a:lnTo>
                <a:lnTo>
                  <a:pt x="355" y="28"/>
                </a:lnTo>
                <a:lnTo>
                  <a:pt x="353" y="34"/>
                </a:lnTo>
                <a:lnTo>
                  <a:pt x="349" y="38"/>
                </a:lnTo>
                <a:lnTo>
                  <a:pt x="339" y="46"/>
                </a:lnTo>
                <a:lnTo>
                  <a:pt x="329" y="52"/>
                </a:lnTo>
                <a:lnTo>
                  <a:pt x="309" y="72"/>
                </a:lnTo>
                <a:lnTo>
                  <a:pt x="297" y="80"/>
                </a:lnTo>
                <a:lnTo>
                  <a:pt x="287" y="88"/>
                </a:lnTo>
                <a:lnTo>
                  <a:pt x="275" y="92"/>
                </a:lnTo>
                <a:lnTo>
                  <a:pt x="261" y="96"/>
                </a:lnTo>
                <a:lnTo>
                  <a:pt x="243" y="98"/>
                </a:lnTo>
                <a:lnTo>
                  <a:pt x="225" y="100"/>
                </a:lnTo>
                <a:lnTo>
                  <a:pt x="227" y="104"/>
                </a:lnTo>
                <a:lnTo>
                  <a:pt x="231" y="108"/>
                </a:lnTo>
                <a:lnTo>
                  <a:pt x="227" y="118"/>
                </a:lnTo>
                <a:lnTo>
                  <a:pt x="221" y="126"/>
                </a:lnTo>
                <a:lnTo>
                  <a:pt x="215" y="134"/>
                </a:lnTo>
                <a:lnTo>
                  <a:pt x="207" y="142"/>
                </a:lnTo>
                <a:lnTo>
                  <a:pt x="199" y="144"/>
                </a:lnTo>
                <a:lnTo>
                  <a:pt x="191" y="148"/>
                </a:lnTo>
                <a:lnTo>
                  <a:pt x="171" y="150"/>
                </a:lnTo>
                <a:lnTo>
                  <a:pt x="153" y="152"/>
                </a:lnTo>
                <a:lnTo>
                  <a:pt x="133" y="156"/>
                </a:lnTo>
                <a:lnTo>
                  <a:pt x="129" y="158"/>
                </a:lnTo>
                <a:lnTo>
                  <a:pt x="125" y="162"/>
                </a:lnTo>
                <a:lnTo>
                  <a:pt x="119" y="166"/>
                </a:lnTo>
                <a:lnTo>
                  <a:pt x="113" y="166"/>
                </a:lnTo>
                <a:lnTo>
                  <a:pt x="109" y="166"/>
                </a:lnTo>
                <a:lnTo>
                  <a:pt x="107" y="162"/>
                </a:lnTo>
                <a:lnTo>
                  <a:pt x="101" y="156"/>
                </a:lnTo>
                <a:lnTo>
                  <a:pt x="95" y="160"/>
                </a:lnTo>
                <a:lnTo>
                  <a:pt x="87" y="164"/>
                </a:lnTo>
                <a:lnTo>
                  <a:pt x="68" y="168"/>
                </a:lnTo>
                <a:lnTo>
                  <a:pt x="52" y="172"/>
                </a:lnTo>
                <a:lnTo>
                  <a:pt x="48" y="174"/>
                </a:lnTo>
                <a:lnTo>
                  <a:pt x="44" y="176"/>
                </a:lnTo>
                <a:lnTo>
                  <a:pt x="32" y="192"/>
                </a:lnTo>
                <a:lnTo>
                  <a:pt x="22" y="208"/>
                </a:lnTo>
                <a:lnTo>
                  <a:pt x="12" y="224"/>
                </a:lnTo>
                <a:lnTo>
                  <a:pt x="0" y="240"/>
                </a:lnTo>
                <a:lnTo>
                  <a:pt x="4" y="244"/>
                </a:lnTo>
                <a:lnTo>
                  <a:pt x="6" y="246"/>
                </a:lnTo>
                <a:lnTo>
                  <a:pt x="8" y="250"/>
                </a:lnTo>
                <a:lnTo>
                  <a:pt x="8" y="256"/>
                </a:lnTo>
                <a:lnTo>
                  <a:pt x="8" y="268"/>
                </a:lnTo>
                <a:lnTo>
                  <a:pt x="8" y="280"/>
                </a:lnTo>
                <a:lnTo>
                  <a:pt x="12" y="294"/>
                </a:lnTo>
                <a:lnTo>
                  <a:pt x="18" y="308"/>
                </a:lnTo>
                <a:lnTo>
                  <a:pt x="24" y="322"/>
                </a:lnTo>
                <a:lnTo>
                  <a:pt x="38" y="346"/>
                </a:lnTo>
                <a:lnTo>
                  <a:pt x="52" y="366"/>
                </a:lnTo>
                <a:lnTo>
                  <a:pt x="56" y="370"/>
                </a:lnTo>
                <a:lnTo>
                  <a:pt x="60" y="374"/>
                </a:lnTo>
                <a:lnTo>
                  <a:pt x="72" y="382"/>
                </a:lnTo>
                <a:lnTo>
                  <a:pt x="78" y="388"/>
                </a:lnTo>
                <a:lnTo>
                  <a:pt x="83" y="394"/>
                </a:lnTo>
                <a:lnTo>
                  <a:pt x="85" y="400"/>
                </a:lnTo>
                <a:lnTo>
                  <a:pt x="87" y="410"/>
                </a:lnTo>
                <a:lnTo>
                  <a:pt x="93" y="388"/>
                </a:lnTo>
                <a:lnTo>
                  <a:pt x="97" y="378"/>
                </a:lnTo>
                <a:lnTo>
                  <a:pt x="103" y="370"/>
                </a:lnTo>
                <a:lnTo>
                  <a:pt x="109" y="362"/>
                </a:lnTo>
                <a:lnTo>
                  <a:pt x="117" y="356"/>
                </a:lnTo>
                <a:lnTo>
                  <a:pt x="127" y="352"/>
                </a:lnTo>
                <a:lnTo>
                  <a:pt x="141" y="350"/>
                </a:lnTo>
                <a:lnTo>
                  <a:pt x="159" y="352"/>
                </a:lnTo>
                <a:lnTo>
                  <a:pt x="173" y="356"/>
                </a:lnTo>
                <a:lnTo>
                  <a:pt x="207" y="356"/>
                </a:lnTo>
                <a:lnTo>
                  <a:pt x="207" y="340"/>
                </a:lnTo>
                <a:lnTo>
                  <a:pt x="207" y="330"/>
                </a:lnTo>
                <a:lnTo>
                  <a:pt x="211" y="320"/>
                </a:lnTo>
                <a:lnTo>
                  <a:pt x="215" y="310"/>
                </a:lnTo>
                <a:lnTo>
                  <a:pt x="221" y="300"/>
                </a:lnTo>
                <a:lnTo>
                  <a:pt x="229" y="292"/>
                </a:lnTo>
                <a:lnTo>
                  <a:pt x="237" y="286"/>
                </a:lnTo>
                <a:lnTo>
                  <a:pt x="245" y="282"/>
                </a:lnTo>
                <a:lnTo>
                  <a:pt x="253" y="280"/>
                </a:lnTo>
                <a:lnTo>
                  <a:pt x="261" y="280"/>
                </a:lnTo>
                <a:lnTo>
                  <a:pt x="267" y="284"/>
                </a:lnTo>
                <a:lnTo>
                  <a:pt x="277" y="294"/>
                </a:lnTo>
                <a:lnTo>
                  <a:pt x="285" y="304"/>
                </a:lnTo>
                <a:lnTo>
                  <a:pt x="293" y="312"/>
                </a:lnTo>
                <a:lnTo>
                  <a:pt x="311" y="320"/>
                </a:lnTo>
                <a:lnTo>
                  <a:pt x="335" y="326"/>
                </a:lnTo>
                <a:lnTo>
                  <a:pt x="357" y="328"/>
                </a:lnTo>
                <a:lnTo>
                  <a:pt x="379" y="330"/>
                </a:lnTo>
                <a:lnTo>
                  <a:pt x="387" y="328"/>
                </a:lnTo>
                <a:lnTo>
                  <a:pt x="393" y="326"/>
                </a:lnTo>
                <a:lnTo>
                  <a:pt x="397" y="320"/>
                </a:lnTo>
                <a:lnTo>
                  <a:pt x="401" y="314"/>
                </a:lnTo>
                <a:lnTo>
                  <a:pt x="405" y="310"/>
                </a:lnTo>
                <a:lnTo>
                  <a:pt x="409" y="304"/>
                </a:lnTo>
                <a:lnTo>
                  <a:pt x="415" y="300"/>
                </a:lnTo>
                <a:lnTo>
                  <a:pt x="423" y="300"/>
                </a:lnTo>
                <a:lnTo>
                  <a:pt x="429" y="302"/>
                </a:lnTo>
                <a:lnTo>
                  <a:pt x="433" y="304"/>
                </a:lnTo>
                <a:lnTo>
                  <a:pt x="435" y="304"/>
                </a:lnTo>
                <a:lnTo>
                  <a:pt x="443" y="304"/>
                </a:lnTo>
                <a:lnTo>
                  <a:pt x="451" y="302"/>
                </a:lnTo>
                <a:lnTo>
                  <a:pt x="463" y="296"/>
                </a:lnTo>
                <a:lnTo>
                  <a:pt x="477" y="290"/>
                </a:lnTo>
                <a:lnTo>
                  <a:pt x="483" y="286"/>
                </a:lnTo>
                <a:lnTo>
                  <a:pt x="489" y="286"/>
                </a:lnTo>
                <a:lnTo>
                  <a:pt x="493" y="290"/>
                </a:lnTo>
                <a:lnTo>
                  <a:pt x="497" y="290"/>
                </a:lnTo>
                <a:lnTo>
                  <a:pt x="505" y="290"/>
                </a:lnTo>
                <a:lnTo>
                  <a:pt x="517" y="290"/>
                </a:lnTo>
                <a:lnTo>
                  <a:pt x="523" y="286"/>
                </a:lnTo>
                <a:lnTo>
                  <a:pt x="529" y="282"/>
                </a:lnTo>
                <a:lnTo>
                  <a:pt x="529" y="272"/>
                </a:lnTo>
                <a:lnTo>
                  <a:pt x="539" y="272"/>
                </a:lnTo>
                <a:lnTo>
                  <a:pt x="547" y="272"/>
                </a:lnTo>
                <a:lnTo>
                  <a:pt x="563" y="278"/>
                </a:lnTo>
                <a:lnTo>
                  <a:pt x="577" y="282"/>
                </a:lnTo>
                <a:lnTo>
                  <a:pt x="587" y="284"/>
                </a:lnTo>
                <a:lnTo>
                  <a:pt x="595" y="286"/>
                </a:lnTo>
                <a:lnTo>
                  <a:pt x="605" y="284"/>
                </a:lnTo>
                <a:lnTo>
                  <a:pt x="611" y="282"/>
                </a:lnTo>
                <a:lnTo>
                  <a:pt x="623" y="280"/>
                </a:lnTo>
              </a:path>
            </a:pathLst>
          </a:custGeom>
          <a:solidFill>
            <a:schemeClr val="accent1"/>
          </a:solidFill>
          <a:ln w="6350">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charset="0"/>
              <a:ea typeface="ＭＳ Ｐゴシック" charset="0"/>
            </a:endParaRPr>
          </a:p>
        </p:txBody>
      </p:sp>
      <p:sp>
        <p:nvSpPr>
          <p:cNvPr id="13334" name="Freeform 173"/>
          <p:cNvSpPr>
            <a:spLocks/>
          </p:cNvSpPr>
          <p:nvPr/>
        </p:nvSpPr>
        <p:spPr bwMode="auto">
          <a:xfrm>
            <a:off x="2820988" y="3587750"/>
            <a:ext cx="601662" cy="681038"/>
          </a:xfrm>
          <a:custGeom>
            <a:avLst/>
            <a:gdLst>
              <a:gd name="T0" fmla="*/ 2147483647 w 379"/>
              <a:gd name="T1" fmla="*/ 2147483647 h 429"/>
              <a:gd name="T2" fmla="*/ 2147483647 w 379"/>
              <a:gd name="T3" fmla="*/ 2147483647 h 429"/>
              <a:gd name="T4" fmla="*/ 2147483647 w 379"/>
              <a:gd name="T5" fmla="*/ 2147483647 h 429"/>
              <a:gd name="T6" fmla="*/ 2147483647 w 379"/>
              <a:gd name="T7" fmla="*/ 2147483647 h 429"/>
              <a:gd name="T8" fmla="*/ 2147483647 w 379"/>
              <a:gd name="T9" fmla="*/ 2147483647 h 429"/>
              <a:gd name="T10" fmla="*/ 2147483647 w 379"/>
              <a:gd name="T11" fmla="*/ 2147483647 h 429"/>
              <a:gd name="T12" fmla="*/ 2147483647 w 379"/>
              <a:gd name="T13" fmla="*/ 2147483647 h 429"/>
              <a:gd name="T14" fmla="*/ 2147483647 w 379"/>
              <a:gd name="T15" fmla="*/ 2147483647 h 429"/>
              <a:gd name="T16" fmla="*/ 2147483647 w 379"/>
              <a:gd name="T17" fmla="*/ 2147483647 h 429"/>
              <a:gd name="T18" fmla="*/ 2147483647 w 379"/>
              <a:gd name="T19" fmla="*/ 2147483647 h 429"/>
              <a:gd name="T20" fmla="*/ 2147483647 w 379"/>
              <a:gd name="T21" fmla="*/ 2147483647 h 429"/>
              <a:gd name="T22" fmla="*/ 2147483647 w 379"/>
              <a:gd name="T23" fmla="*/ 2147483647 h 429"/>
              <a:gd name="T24" fmla="*/ 2147483647 w 379"/>
              <a:gd name="T25" fmla="*/ 2147483647 h 429"/>
              <a:gd name="T26" fmla="*/ 2147483647 w 379"/>
              <a:gd name="T27" fmla="*/ 2147483647 h 429"/>
              <a:gd name="T28" fmla="*/ 2147483647 w 379"/>
              <a:gd name="T29" fmla="*/ 2147483647 h 429"/>
              <a:gd name="T30" fmla="*/ 2147483647 w 379"/>
              <a:gd name="T31" fmla="*/ 2147483647 h 429"/>
              <a:gd name="T32" fmla="*/ 2147483647 w 379"/>
              <a:gd name="T33" fmla="*/ 2147483647 h 429"/>
              <a:gd name="T34" fmla="*/ 2147483647 w 379"/>
              <a:gd name="T35" fmla="*/ 2147483647 h 429"/>
              <a:gd name="T36" fmla="*/ 2147483647 w 379"/>
              <a:gd name="T37" fmla="*/ 2147483647 h 429"/>
              <a:gd name="T38" fmla="*/ 2147483647 w 379"/>
              <a:gd name="T39" fmla="*/ 2147483647 h 429"/>
              <a:gd name="T40" fmla="*/ 2147483647 w 379"/>
              <a:gd name="T41" fmla="*/ 2147483647 h 429"/>
              <a:gd name="T42" fmla="*/ 2147483647 w 379"/>
              <a:gd name="T43" fmla="*/ 2147483647 h 429"/>
              <a:gd name="T44" fmla="*/ 2147483647 w 379"/>
              <a:gd name="T45" fmla="*/ 2147483647 h 429"/>
              <a:gd name="T46" fmla="*/ 2147483647 w 379"/>
              <a:gd name="T47" fmla="*/ 2147483647 h 429"/>
              <a:gd name="T48" fmla="*/ 2147483647 w 379"/>
              <a:gd name="T49" fmla="*/ 2147483647 h 429"/>
              <a:gd name="T50" fmla="*/ 2147483647 w 379"/>
              <a:gd name="T51" fmla="*/ 2147483647 h 429"/>
              <a:gd name="T52" fmla="*/ 2147483647 w 379"/>
              <a:gd name="T53" fmla="*/ 2147483647 h 429"/>
              <a:gd name="T54" fmla="*/ 2147483647 w 379"/>
              <a:gd name="T55" fmla="*/ 2147483647 h 429"/>
              <a:gd name="T56" fmla="*/ 2147483647 w 379"/>
              <a:gd name="T57" fmla="*/ 2147483647 h 429"/>
              <a:gd name="T58" fmla="*/ 2147483647 w 379"/>
              <a:gd name="T59" fmla="*/ 2147483647 h 429"/>
              <a:gd name="T60" fmla="*/ 2147483647 w 379"/>
              <a:gd name="T61" fmla="*/ 2147483647 h 429"/>
              <a:gd name="T62" fmla="*/ 2147483647 w 379"/>
              <a:gd name="T63" fmla="*/ 2147483647 h 429"/>
              <a:gd name="T64" fmla="*/ 2147483647 w 379"/>
              <a:gd name="T65" fmla="*/ 2147483647 h 429"/>
              <a:gd name="T66" fmla="*/ 2147483647 w 379"/>
              <a:gd name="T67" fmla="*/ 2147483647 h 429"/>
              <a:gd name="T68" fmla="*/ 2147483647 w 379"/>
              <a:gd name="T69" fmla="*/ 2147483647 h 429"/>
              <a:gd name="T70" fmla="*/ 2147483647 w 379"/>
              <a:gd name="T71" fmla="*/ 2147483647 h 429"/>
              <a:gd name="T72" fmla="*/ 2147483647 w 379"/>
              <a:gd name="T73" fmla="*/ 2147483647 h 429"/>
              <a:gd name="T74" fmla="*/ 2147483647 w 379"/>
              <a:gd name="T75" fmla="*/ 2147483647 h 429"/>
              <a:gd name="T76" fmla="*/ 2147483647 w 379"/>
              <a:gd name="T77" fmla="*/ 2147483647 h 429"/>
              <a:gd name="T78" fmla="*/ 2147483647 w 379"/>
              <a:gd name="T79" fmla="*/ 2147483647 h 429"/>
              <a:gd name="T80" fmla="*/ 2147483647 w 379"/>
              <a:gd name="T81" fmla="*/ 2147483647 h 429"/>
              <a:gd name="T82" fmla="*/ 2147483647 w 379"/>
              <a:gd name="T83" fmla="*/ 2147483647 h 429"/>
              <a:gd name="T84" fmla="*/ 2147483647 w 379"/>
              <a:gd name="T85" fmla="*/ 2147483647 h 429"/>
              <a:gd name="T86" fmla="*/ 2147483647 w 379"/>
              <a:gd name="T87" fmla="*/ 2147483647 h 429"/>
              <a:gd name="T88" fmla="*/ 2147483647 w 379"/>
              <a:gd name="T89" fmla="*/ 2147483647 h 429"/>
              <a:gd name="T90" fmla="*/ 2147483647 w 379"/>
              <a:gd name="T91" fmla="*/ 2147483647 h 429"/>
              <a:gd name="T92" fmla="*/ 2147483647 w 379"/>
              <a:gd name="T93" fmla="*/ 2147483647 h 429"/>
              <a:gd name="T94" fmla="*/ 2147483647 w 379"/>
              <a:gd name="T95" fmla="*/ 2147483647 h 429"/>
              <a:gd name="T96" fmla="*/ 2147483647 w 379"/>
              <a:gd name="T97" fmla="*/ 2147483647 h 429"/>
              <a:gd name="T98" fmla="*/ 2147483647 w 379"/>
              <a:gd name="T99" fmla="*/ 2147483647 h 429"/>
              <a:gd name="T100" fmla="*/ 2147483647 w 379"/>
              <a:gd name="T101" fmla="*/ 2147483647 h 429"/>
              <a:gd name="T102" fmla="*/ 2147483647 w 379"/>
              <a:gd name="T103" fmla="*/ 2147483647 h 429"/>
              <a:gd name="T104" fmla="*/ 2147483647 w 379"/>
              <a:gd name="T105" fmla="*/ 2147483647 h 4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9"/>
              <a:gd name="T160" fmla="*/ 0 h 429"/>
              <a:gd name="T161" fmla="*/ 379 w 379"/>
              <a:gd name="T162" fmla="*/ 429 h 4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9" h="429">
                <a:moveTo>
                  <a:pt x="257" y="56"/>
                </a:moveTo>
                <a:lnTo>
                  <a:pt x="253" y="64"/>
                </a:lnTo>
                <a:lnTo>
                  <a:pt x="250" y="72"/>
                </a:lnTo>
                <a:lnTo>
                  <a:pt x="248" y="82"/>
                </a:lnTo>
                <a:lnTo>
                  <a:pt x="244" y="92"/>
                </a:lnTo>
                <a:lnTo>
                  <a:pt x="236" y="86"/>
                </a:lnTo>
                <a:lnTo>
                  <a:pt x="230" y="84"/>
                </a:lnTo>
                <a:lnTo>
                  <a:pt x="224" y="82"/>
                </a:lnTo>
                <a:lnTo>
                  <a:pt x="212" y="82"/>
                </a:lnTo>
                <a:lnTo>
                  <a:pt x="202" y="80"/>
                </a:lnTo>
                <a:lnTo>
                  <a:pt x="186" y="74"/>
                </a:lnTo>
                <a:lnTo>
                  <a:pt x="170" y="68"/>
                </a:lnTo>
                <a:lnTo>
                  <a:pt x="160" y="66"/>
                </a:lnTo>
                <a:lnTo>
                  <a:pt x="150" y="66"/>
                </a:lnTo>
                <a:lnTo>
                  <a:pt x="130" y="68"/>
                </a:lnTo>
                <a:lnTo>
                  <a:pt x="122" y="70"/>
                </a:lnTo>
                <a:lnTo>
                  <a:pt x="116" y="72"/>
                </a:lnTo>
                <a:lnTo>
                  <a:pt x="112" y="76"/>
                </a:lnTo>
                <a:lnTo>
                  <a:pt x="108" y="82"/>
                </a:lnTo>
                <a:lnTo>
                  <a:pt x="106" y="88"/>
                </a:lnTo>
                <a:lnTo>
                  <a:pt x="104" y="98"/>
                </a:lnTo>
                <a:lnTo>
                  <a:pt x="104" y="129"/>
                </a:lnTo>
                <a:lnTo>
                  <a:pt x="116" y="127"/>
                </a:lnTo>
                <a:lnTo>
                  <a:pt x="124" y="123"/>
                </a:lnTo>
                <a:lnTo>
                  <a:pt x="134" y="119"/>
                </a:lnTo>
                <a:lnTo>
                  <a:pt x="146" y="117"/>
                </a:lnTo>
                <a:lnTo>
                  <a:pt x="154" y="119"/>
                </a:lnTo>
                <a:lnTo>
                  <a:pt x="160" y="125"/>
                </a:lnTo>
                <a:lnTo>
                  <a:pt x="164" y="133"/>
                </a:lnTo>
                <a:lnTo>
                  <a:pt x="166" y="143"/>
                </a:lnTo>
                <a:lnTo>
                  <a:pt x="164" y="149"/>
                </a:lnTo>
                <a:lnTo>
                  <a:pt x="162" y="153"/>
                </a:lnTo>
                <a:lnTo>
                  <a:pt x="152" y="159"/>
                </a:lnTo>
                <a:lnTo>
                  <a:pt x="146" y="163"/>
                </a:lnTo>
                <a:lnTo>
                  <a:pt x="142" y="167"/>
                </a:lnTo>
                <a:lnTo>
                  <a:pt x="138" y="173"/>
                </a:lnTo>
                <a:lnTo>
                  <a:pt x="136" y="181"/>
                </a:lnTo>
                <a:lnTo>
                  <a:pt x="138" y="187"/>
                </a:lnTo>
                <a:lnTo>
                  <a:pt x="142" y="191"/>
                </a:lnTo>
                <a:lnTo>
                  <a:pt x="154" y="197"/>
                </a:lnTo>
                <a:lnTo>
                  <a:pt x="166" y="203"/>
                </a:lnTo>
                <a:lnTo>
                  <a:pt x="170" y="207"/>
                </a:lnTo>
                <a:lnTo>
                  <a:pt x="170" y="213"/>
                </a:lnTo>
                <a:lnTo>
                  <a:pt x="168" y="231"/>
                </a:lnTo>
                <a:lnTo>
                  <a:pt x="164" y="251"/>
                </a:lnTo>
                <a:lnTo>
                  <a:pt x="154" y="285"/>
                </a:lnTo>
                <a:lnTo>
                  <a:pt x="152" y="295"/>
                </a:lnTo>
                <a:lnTo>
                  <a:pt x="150" y="299"/>
                </a:lnTo>
                <a:lnTo>
                  <a:pt x="146" y="299"/>
                </a:lnTo>
                <a:lnTo>
                  <a:pt x="136" y="287"/>
                </a:lnTo>
                <a:lnTo>
                  <a:pt x="130" y="289"/>
                </a:lnTo>
                <a:lnTo>
                  <a:pt x="126" y="293"/>
                </a:lnTo>
                <a:lnTo>
                  <a:pt x="120" y="295"/>
                </a:lnTo>
                <a:lnTo>
                  <a:pt x="114" y="297"/>
                </a:lnTo>
                <a:lnTo>
                  <a:pt x="108" y="295"/>
                </a:lnTo>
                <a:lnTo>
                  <a:pt x="104" y="293"/>
                </a:lnTo>
                <a:lnTo>
                  <a:pt x="96" y="285"/>
                </a:lnTo>
                <a:lnTo>
                  <a:pt x="90" y="277"/>
                </a:lnTo>
                <a:lnTo>
                  <a:pt x="88" y="273"/>
                </a:lnTo>
                <a:lnTo>
                  <a:pt x="84" y="273"/>
                </a:lnTo>
                <a:lnTo>
                  <a:pt x="78" y="275"/>
                </a:lnTo>
                <a:lnTo>
                  <a:pt x="72" y="279"/>
                </a:lnTo>
                <a:lnTo>
                  <a:pt x="64" y="293"/>
                </a:lnTo>
                <a:lnTo>
                  <a:pt x="60" y="295"/>
                </a:lnTo>
                <a:lnTo>
                  <a:pt x="54" y="297"/>
                </a:lnTo>
                <a:lnTo>
                  <a:pt x="42" y="295"/>
                </a:lnTo>
                <a:lnTo>
                  <a:pt x="38" y="295"/>
                </a:lnTo>
                <a:lnTo>
                  <a:pt x="32" y="297"/>
                </a:lnTo>
                <a:lnTo>
                  <a:pt x="30" y="303"/>
                </a:lnTo>
                <a:lnTo>
                  <a:pt x="28" y="315"/>
                </a:lnTo>
                <a:lnTo>
                  <a:pt x="28" y="333"/>
                </a:lnTo>
                <a:lnTo>
                  <a:pt x="30" y="337"/>
                </a:lnTo>
                <a:lnTo>
                  <a:pt x="34" y="341"/>
                </a:lnTo>
                <a:lnTo>
                  <a:pt x="44" y="347"/>
                </a:lnTo>
                <a:lnTo>
                  <a:pt x="42" y="353"/>
                </a:lnTo>
                <a:lnTo>
                  <a:pt x="38" y="361"/>
                </a:lnTo>
                <a:lnTo>
                  <a:pt x="32" y="357"/>
                </a:lnTo>
                <a:lnTo>
                  <a:pt x="28" y="353"/>
                </a:lnTo>
                <a:lnTo>
                  <a:pt x="26" y="351"/>
                </a:lnTo>
                <a:lnTo>
                  <a:pt x="22" y="353"/>
                </a:lnTo>
                <a:lnTo>
                  <a:pt x="18" y="353"/>
                </a:lnTo>
                <a:lnTo>
                  <a:pt x="12" y="359"/>
                </a:lnTo>
                <a:lnTo>
                  <a:pt x="6" y="363"/>
                </a:lnTo>
                <a:lnTo>
                  <a:pt x="4" y="365"/>
                </a:lnTo>
                <a:lnTo>
                  <a:pt x="0" y="367"/>
                </a:lnTo>
                <a:lnTo>
                  <a:pt x="4" y="375"/>
                </a:lnTo>
                <a:lnTo>
                  <a:pt x="10" y="383"/>
                </a:lnTo>
                <a:lnTo>
                  <a:pt x="24" y="399"/>
                </a:lnTo>
                <a:lnTo>
                  <a:pt x="40" y="413"/>
                </a:lnTo>
                <a:lnTo>
                  <a:pt x="48" y="421"/>
                </a:lnTo>
                <a:lnTo>
                  <a:pt x="54" y="429"/>
                </a:lnTo>
                <a:lnTo>
                  <a:pt x="60" y="423"/>
                </a:lnTo>
                <a:lnTo>
                  <a:pt x="70" y="415"/>
                </a:lnTo>
                <a:lnTo>
                  <a:pt x="80" y="407"/>
                </a:lnTo>
                <a:lnTo>
                  <a:pt x="86" y="405"/>
                </a:lnTo>
                <a:lnTo>
                  <a:pt x="94" y="407"/>
                </a:lnTo>
                <a:lnTo>
                  <a:pt x="98" y="409"/>
                </a:lnTo>
                <a:lnTo>
                  <a:pt x="108" y="415"/>
                </a:lnTo>
                <a:lnTo>
                  <a:pt x="112" y="415"/>
                </a:lnTo>
                <a:lnTo>
                  <a:pt x="116" y="417"/>
                </a:lnTo>
                <a:lnTo>
                  <a:pt x="126" y="413"/>
                </a:lnTo>
                <a:lnTo>
                  <a:pt x="136" y="409"/>
                </a:lnTo>
                <a:lnTo>
                  <a:pt x="152" y="397"/>
                </a:lnTo>
                <a:lnTo>
                  <a:pt x="168" y="397"/>
                </a:lnTo>
                <a:lnTo>
                  <a:pt x="162" y="403"/>
                </a:lnTo>
                <a:lnTo>
                  <a:pt x="160" y="407"/>
                </a:lnTo>
                <a:lnTo>
                  <a:pt x="160" y="411"/>
                </a:lnTo>
                <a:lnTo>
                  <a:pt x="162" y="419"/>
                </a:lnTo>
                <a:lnTo>
                  <a:pt x="166" y="423"/>
                </a:lnTo>
                <a:lnTo>
                  <a:pt x="172" y="425"/>
                </a:lnTo>
                <a:lnTo>
                  <a:pt x="178" y="425"/>
                </a:lnTo>
                <a:lnTo>
                  <a:pt x="190" y="423"/>
                </a:lnTo>
                <a:lnTo>
                  <a:pt x="202" y="417"/>
                </a:lnTo>
                <a:lnTo>
                  <a:pt x="210" y="407"/>
                </a:lnTo>
                <a:lnTo>
                  <a:pt x="214" y="403"/>
                </a:lnTo>
                <a:lnTo>
                  <a:pt x="214" y="399"/>
                </a:lnTo>
                <a:lnTo>
                  <a:pt x="214" y="393"/>
                </a:lnTo>
                <a:lnTo>
                  <a:pt x="218" y="389"/>
                </a:lnTo>
                <a:lnTo>
                  <a:pt x="226" y="385"/>
                </a:lnTo>
                <a:lnTo>
                  <a:pt x="238" y="379"/>
                </a:lnTo>
                <a:lnTo>
                  <a:pt x="248" y="373"/>
                </a:lnTo>
                <a:lnTo>
                  <a:pt x="253" y="369"/>
                </a:lnTo>
                <a:lnTo>
                  <a:pt x="255" y="361"/>
                </a:lnTo>
                <a:lnTo>
                  <a:pt x="259" y="343"/>
                </a:lnTo>
                <a:lnTo>
                  <a:pt x="261" y="323"/>
                </a:lnTo>
                <a:lnTo>
                  <a:pt x="261" y="305"/>
                </a:lnTo>
                <a:lnTo>
                  <a:pt x="263" y="293"/>
                </a:lnTo>
                <a:lnTo>
                  <a:pt x="267" y="281"/>
                </a:lnTo>
                <a:lnTo>
                  <a:pt x="275" y="269"/>
                </a:lnTo>
                <a:lnTo>
                  <a:pt x="283" y="259"/>
                </a:lnTo>
                <a:lnTo>
                  <a:pt x="301" y="241"/>
                </a:lnTo>
                <a:lnTo>
                  <a:pt x="315" y="225"/>
                </a:lnTo>
                <a:lnTo>
                  <a:pt x="323" y="213"/>
                </a:lnTo>
                <a:lnTo>
                  <a:pt x="331" y="197"/>
                </a:lnTo>
                <a:lnTo>
                  <a:pt x="343" y="167"/>
                </a:lnTo>
                <a:lnTo>
                  <a:pt x="343" y="129"/>
                </a:lnTo>
                <a:lnTo>
                  <a:pt x="347" y="115"/>
                </a:lnTo>
                <a:lnTo>
                  <a:pt x="349" y="104"/>
                </a:lnTo>
                <a:lnTo>
                  <a:pt x="351" y="94"/>
                </a:lnTo>
                <a:lnTo>
                  <a:pt x="353" y="80"/>
                </a:lnTo>
                <a:lnTo>
                  <a:pt x="351" y="80"/>
                </a:lnTo>
                <a:lnTo>
                  <a:pt x="357" y="70"/>
                </a:lnTo>
                <a:lnTo>
                  <a:pt x="365" y="60"/>
                </a:lnTo>
                <a:lnTo>
                  <a:pt x="371" y="52"/>
                </a:lnTo>
                <a:lnTo>
                  <a:pt x="377" y="42"/>
                </a:lnTo>
                <a:lnTo>
                  <a:pt x="379" y="32"/>
                </a:lnTo>
                <a:lnTo>
                  <a:pt x="379" y="22"/>
                </a:lnTo>
                <a:lnTo>
                  <a:pt x="377" y="6"/>
                </a:lnTo>
                <a:lnTo>
                  <a:pt x="343" y="6"/>
                </a:lnTo>
                <a:lnTo>
                  <a:pt x="329" y="2"/>
                </a:lnTo>
                <a:lnTo>
                  <a:pt x="311" y="0"/>
                </a:lnTo>
                <a:lnTo>
                  <a:pt x="297" y="2"/>
                </a:lnTo>
                <a:lnTo>
                  <a:pt x="287" y="6"/>
                </a:lnTo>
                <a:lnTo>
                  <a:pt x="279" y="12"/>
                </a:lnTo>
                <a:lnTo>
                  <a:pt x="273" y="20"/>
                </a:lnTo>
                <a:lnTo>
                  <a:pt x="267" y="28"/>
                </a:lnTo>
                <a:lnTo>
                  <a:pt x="263" y="38"/>
                </a:lnTo>
                <a:lnTo>
                  <a:pt x="257" y="60"/>
                </a:lnTo>
                <a:lnTo>
                  <a:pt x="257" y="56"/>
                </a:lnTo>
                <a:close/>
              </a:path>
            </a:pathLst>
          </a:custGeom>
          <a:solidFill>
            <a:schemeClr val="accent1"/>
          </a:solidFill>
          <a:ln w="6350">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charset="0"/>
              <a:ea typeface="ＭＳ Ｐゴシック" charset="0"/>
            </a:endParaRPr>
          </a:p>
        </p:txBody>
      </p:sp>
      <p:sp>
        <p:nvSpPr>
          <p:cNvPr id="13335" name="Freeform 174"/>
          <p:cNvSpPr>
            <a:spLocks/>
          </p:cNvSpPr>
          <p:nvPr/>
        </p:nvSpPr>
        <p:spPr bwMode="auto">
          <a:xfrm>
            <a:off x="2652713" y="3705225"/>
            <a:ext cx="438150" cy="465138"/>
          </a:xfrm>
          <a:custGeom>
            <a:avLst/>
            <a:gdLst>
              <a:gd name="T0" fmla="*/ 2147483647 w 276"/>
              <a:gd name="T1" fmla="*/ 2147483647 h 293"/>
              <a:gd name="T2" fmla="*/ 2147483647 w 276"/>
              <a:gd name="T3" fmla="*/ 2147483647 h 293"/>
              <a:gd name="T4" fmla="*/ 2147483647 w 276"/>
              <a:gd name="T5" fmla="*/ 2147483647 h 293"/>
              <a:gd name="T6" fmla="*/ 2147483647 w 276"/>
              <a:gd name="T7" fmla="*/ 2147483647 h 293"/>
              <a:gd name="T8" fmla="*/ 2147483647 w 276"/>
              <a:gd name="T9" fmla="*/ 2147483647 h 293"/>
              <a:gd name="T10" fmla="*/ 2147483647 w 276"/>
              <a:gd name="T11" fmla="*/ 2147483647 h 293"/>
              <a:gd name="T12" fmla="*/ 2147483647 w 276"/>
              <a:gd name="T13" fmla="*/ 2147483647 h 293"/>
              <a:gd name="T14" fmla="*/ 2147483647 w 276"/>
              <a:gd name="T15" fmla="*/ 2147483647 h 293"/>
              <a:gd name="T16" fmla="*/ 2147483647 w 276"/>
              <a:gd name="T17" fmla="*/ 2147483647 h 293"/>
              <a:gd name="T18" fmla="*/ 2147483647 w 276"/>
              <a:gd name="T19" fmla="*/ 2147483647 h 293"/>
              <a:gd name="T20" fmla="*/ 2147483647 w 276"/>
              <a:gd name="T21" fmla="*/ 2147483647 h 293"/>
              <a:gd name="T22" fmla="*/ 2147483647 w 276"/>
              <a:gd name="T23" fmla="*/ 2147483647 h 293"/>
              <a:gd name="T24" fmla="*/ 2147483647 w 276"/>
              <a:gd name="T25" fmla="*/ 2147483647 h 293"/>
              <a:gd name="T26" fmla="*/ 2147483647 w 276"/>
              <a:gd name="T27" fmla="*/ 2147483647 h 293"/>
              <a:gd name="T28" fmla="*/ 2147483647 w 276"/>
              <a:gd name="T29" fmla="*/ 2147483647 h 293"/>
              <a:gd name="T30" fmla="*/ 2147483647 w 276"/>
              <a:gd name="T31" fmla="*/ 2147483647 h 293"/>
              <a:gd name="T32" fmla="*/ 2147483647 w 276"/>
              <a:gd name="T33" fmla="*/ 2147483647 h 293"/>
              <a:gd name="T34" fmla="*/ 2147483647 w 276"/>
              <a:gd name="T35" fmla="*/ 2147483647 h 293"/>
              <a:gd name="T36" fmla="*/ 2147483647 w 276"/>
              <a:gd name="T37" fmla="*/ 2147483647 h 293"/>
              <a:gd name="T38" fmla="*/ 2147483647 w 276"/>
              <a:gd name="T39" fmla="*/ 2147483647 h 293"/>
              <a:gd name="T40" fmla="*/ 2147483647 w 276"/>
              <a:gd name="T41" fmla="*/ 2147483647 h 293"/>
              <a:gd name="T42" fmla="*/ 2147483647 w 276"/>
              <a:gd name="T43" fmla="*/ 2147483647 h 293"/>
              <a:gd name="T44" fmla="*/ 2147483647 w 276"/>
              <a:gd name="T45" fmla="*/ 2147483647 h 293"/>
              <a:gd name="T46" fmla="*/ 2147483647 w 276"/>
              <a:gd name="T47" fmla="*/ 2147483647 h 293"/>
              <a:gd name="T48" fmla="*/ 2147483647 w 276"/>
              <a:gd name="T49" fmla="*/ 2147483647 h 293"/>
              <a:gd name="T50" fmla="*/ 2147483647 w 276"/>
              <a:gd name="T51" fmla="*/ 2147483647 h 293"/>
              <a:gd name="T52" fmla="*/ 2147483647 w 276"/>
              <a:gd name="T53" fmla="*/ 2147483647 h 293"/>
              <a:gd name="T54" fmla="*/ 2147483647 w 276"/>
              <a:gd name="T55" fmla="*/ 2147483647 h 293"/>
              <a:gd name="T56" fmla="*/ 2147483647 w 276"/>
              <a:gd name="T57" fmla="*/ 2147483647 h 293"/>
              <a:gd name="T58" fmla="*/ 2147483647 w 276"/>
              <a:gd name="T59" fmla="*/ 2147483647 h 293"/>
              <a:gd name="T60" fmla="*/ 2147483647 w 276"/>
              <a:gd name="T61" fmla="*/ 2147483647 h 293"/>
              <a:gd name="T62" fmla="*/ 2147483647 w 276"/>
              <a:gd name="T63" fmla="*/ 2147483647 h 293"/>
              <a:gd name="T64" fmla="*/ 2147483647 w 276"/>
              <a:gd name="T65" fmla="*/ 2147483647 h 293"/>
              <a:gd name="T66" fmla="*/ 2147483647 w 276"/>
              <a:gd name="T67" fmla="*/ 2147483647 h 293"/>
              <a:gd name="T68" fmla="*/ 2147483647 w 276"/>
              <a:gd name="T69" fmla="*/ 2147483647 h 293"/>
              <a:gd name="T70" fmla="*/ 2147483647 w 276"/>
              <a:gd name="T71" fmla="*/ 2147483647 h 293"/>
              <a:gd name="T72" fmla="*/ 2147483647 w 276"/>
              <a:gd name="T73" fmla="*/ 2147483647 h 293"/>
              <a:gd name="T74" fmla="*/ 2147483647 w 276"/>
              <a:gd name="T75" fmla="*/ 2147483647 h 293"/>
              <a:gd name="T76" fmla="*/ 2147483647 w 276"/>
              <a:gd name="T77" fmla="*/ 2147483647 h 293"/>
              <a:gd name="T78" fmla="*/ 0 w 276"/>
              <a:gd name="T79" fmla="*/ 2147483647 h 293"/>
              <a:gd name="T80" fmla="*/ 2147483647 w 276"/>
              <a:gd name="T81" fmla="*/ 2147483647 h 293"/>
              <a:gd name="T82" fmla="*/ 2147483647 w 276"/>
              <a:gd name="T83" fmla="*/ 2147483647 h 293"/>
              <a:gd name="T84" fmla="*/ 2147483647 w 276"/>
              <a:gd name="T85" fmla="*/ 2147483647 h 293"/>
              <a:gd name="T86" fmla="*/ 2147483647 w 276"/>
              <a:gd name="T87" fmla="*/ 2147483647 h 293"/>
              <a:gd name="T88" fmla="*/ 2147483647 w 276"/>
              <a:gd name="T89" fmla="*/ 0 h 293"/>
              <a:gd name="T90" fmla="*/ 2147483647 w 276"/>
              <a:gd name="T91" fmla="*/ 2147483647 h 2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6"/>
              <a:gd name="T139" fmla="*/ 0 h 293"/>
              <a:gd name="T140" fmla="*/ 276 w 276"/>
              <a:gd name="T141" fmla="*/ 293 h 2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6" h="293">
                <a:moveTo>
                  <a:pt x="216" y="2"/>
                </a:moveTo>
                <a:lnTo>
                  <a:pt x="212" y="12"/>
                </a:lnTo>
                <a:lnTo>
                  <a:pt x="210" y="24"/>
                </a:lnTo>
                <a:lnTo>
                  <a:pt x="210" y="55"/>
                </a:lnTo>
                <a:lnTo>
                  <a:pt x="222" y="53"/>
                </a:lnTo>
                <a:lnTo>
                  <a:pt x="230" y="49"/>
                </a:lnTo>
                <a:lnTo>
                  <a:pt x="240" y="45"/>
                </a:lnTo>
                <a:lnTo>
                  <a:pt x="252" y="43"/>
                </a:lnTo>
                <a:lnTo>
                  <a:pt x="260" y="45"/>
                </a:lnTo>
                <a:lnTo>
                  <a:pt x="266" y="51"/>
                </a:lnTo>
                <a:lnTo>
                  <a:pt x="270" y="59"/>
                </a:lnTo>
                <a:lnTo>
                  <a:pt x="272" y="69"/>
                </a:lnTo>
                <a:lnTo>
                  <a:pt x="270" y="75"/>
                </a:lnTo>
                <a:lnTo>
                  <a:pt x="268" y="79"/>
                </a:lnTo>
                <a:lnTo>
                  <a:pt x="258" y="85"/>
                </a:lnTo>
                <a:lnTo>
                  <a:pt x="252" y="89"/>
                </a:lnTo>
                <a:lnTo>
                  <a:pt x="248" y="93"/>
                </a:lnTo>
                <a:lnTo>
                  <a:pt x="244" y="99"/>
                </a:lnTo>
                <a:lnTo>
                  <a:pt x="242" y="107"/>
                </a:lnTo>
                <a:lnTo>
                  <a:pt x="244" y="113"/>
                </a:lnTo>
                <a:lnTo>
                  <a:pt x="248" y="117"/>
                </a:lnTo>
                <a:lnTo>
                  <a:pt x="260" y="123"/>
                </a:lnTo>
                <a:lnTo>
                  <a:pt x="272" y="129"/>
                </a:lnTo>
                <a:lnTo>
                  <a:pt x="276" y="133"/>
                </a:lnTo>
                <a:lnTo>
                  <a:pt x="276" y="139"/>
                </a:lnTo>
                <a:lnTo>
                  <a:pt x="274" y="157"/>
                </a:lnTo>
                <a:lnTo>
                  <a:pt x="270" y="177"/>
                </a:lnTo>
                <a:lnTo>
                  <a:pt x="260" y="211"/>
                </a:lnTo>
                <a:lnTo>
                  <a:pt x="258" y="221"/>
                </a:lnTo>
                <a:lnTo>
                  <a:pt x="256" y="225"/>
                </a:lnTo>
                <a:lnTo>
                  <a:pt x="252" y="225"/>
                </a:lnTo>
                <a:lnTo>
                  <a:pt x="242" y="213"/>
                </a:lnTo>
                <a:lnTo>
                  <a:pt x="236" y="215"/>
                </a:lnTo>
                <a:lnTo>
                  <a:pt x="232" y="219"/>
                </a:lnTo>
                <a:lnTo>
                  <a:pt x="226" y="221"/>
                </a:lnTo>
                <a:lnTo>
                  <a:pt x="220" y="223"/>
                </a:lnTo>
                <a:lnTo>
                  <a:pt x="214" y="221"/>
                </a:lnTo>
                <a:lnTo>
                  <a:pt x="210" y="219"/>
                </a:lnTo>
                <a:lnTo>
                  <a:pt x="202" y="211"/>
                </a:lnTo>
                <a:lnTo>
                  <a:pt x="196" y="203"/>
                </a:lnTo>
                <a:lnTo>
                  <a:pt x="194" y="199"/>
                </a:lnTo>
                <a:lnTo>
                  <a:pt x="190" y="199"/>
                </a:lnTo>
                <a:lnTo>
                  <a:pt x="184" y="201"/>
                </a:lnTo>
                <a:lnTo>
                  <a:pt x="178" y="205"/>
                </a:lnTo>
                <a:lnTo>
                  <a:pt x="170" y="219"/>
                </a:lnTo>
                <a:lnTo>
                  <a:pt x="166" y="221"/>
                </a:lnTo>
                <a:lnTo>
                  <a:pt x="160" y="223"/>
                </a:lnTo>
                <a:lnTo>
                  <a:pt x="148" y="221"/>
                </a:lnTo>
                <a:lnTo>
                  <a:pt x="144" y="221"/>
                </a:lnTo>
                <a:lnTo>
                  <a:pt x="138" y="223"/>
                </a:lnTo>
                <a:lnTo>
                  <a:pt x="136" y="229"/>
                </a:lnTo>
                <a:lnTo>
                  <a:pt x="134" y="241"/>
                </a:lnTo>
                <a:lnTo>
                  <a:pt x="134" y="259"/>
                </a:lnTo>
                <a:lnTo>
                  <a:pt x="136" y="263"/>
                </a:lnTo>
                <a:lnTo>
                  <a:pt x="140" y="267"/>
                </a:lnTo>
                <a:lnTo>
                  <a:pt x="150" y="273"/>
                </a:lnTo>
                <a:lnTo>
                  <a:pt x="148" y="279"/>
                </a:lnTo>
                <a:lnTo>
                  <a:pt x="144" y="287"/>
                </a:lnTo>
                <a:lnTo>
                  <a:pt x="138" y="283"/>
                </a:lnTo>
                <a:lnTo>
                  <a:pt x="134" y="279"/>
                </a:lnTo>
                <a:lnTo>
                  <a:pt x="132" y="277"/>
                </a:lnTo>
                <a:lnTo>
                  <a:pt x="128" y="279"/>
                </a:lnTo>
                <a:lnTo>
                  <a:pt x="124" y="279"/>
                </a:lnTo>
                <a:lnTo>
                  <a:pt x="118" y="285"/>
                </a:lnTo>
                <a:lnTo>
                  <a:pt x="112" y="289"/>
                </a:lnTo>
                <a:lnTo>
                  <a:pt x="110" y="291"/>
                </a:lnTo>
                <a:lnTo>
                  <a:pt x="106" y="293"/>
                </a:lnTo>
                <a:lnTo>
                  <a:pt x="96" y="275"/>
                </a:lnTo>
                <a:lnTo>
                  <a:pt x="84" y="263"/>
                </a:lnTo>
                <a:lnTo>
                  <a:pt x="70" y="253"/>
                </a:lnTo>
                <a:lnTo>
                  <a:pt x="58" y="241"/>
                </a:lnTo>
                <a:lnTo>
                  <a:pt x="50" y="231"/>
                </a:lnTo>
                <a:lnTo>
                  <a:pt x="44" y="221"/>
                </a:lnTo>
                <a:lnTo>
                  <a:pt x="40" y="211"/>
                </a:lnTo>
                <a:lnTo>
                  <a:pt x="34" y="201"/>
                </a:lnTo>
                <a:lnTo>
                  <a:pt x="24" y="189"/>
                </a:lnTo>
                <a:lnTo>
                  <a:pt x="12" y="173"/>
                </a:lnTo>
                <a:lnTo>
                  <a:pt x="4" y="157"/>
                </a:lnTo>
                <a:lnTo>
                  <a:pt x="0" y="149"/>
                </a:lnTo>
                <a:lnTo>
                  <a:pt x="0" y="141"/>
                </a:lnTo>
                <a:lnTo>
                  <a:pt x="2" y="141"/>
                </a:lnTo>
                <a:lnTo>
                  <a:pt x="6" y="141"/>
                </a:lnTo>
                <a:lnTo>
                  <a:pt x="12" y="133"/>
                </a:lnTo>
                <a:lnTo>
                  <a:pt x="18" y="121"/>
                </a:lnTo>
                <a:lnTo>
                  <a:pt x="24" y="107"/>
                </a:lnTo>
                <a:lnTo>
                  <a:pt x="34" y="77"/>
                </a:lnTo>
                <a:lnTo>
                  <a:pt x="40" y="59"/>
                </a:lnTo>
                <a:lnTo>
                  <a:pt x="124" y="59"/>
                </a:lnTo>
                <a:lnTo>
                  <a:pt x="124" y="0"/>
                </a:lnTo>
                <a:lnTo>
                  <a:pt x="212" y="0"/>
                </a:lnTo>
                <a:lnTo>
                  <a:pt x="220" y="4"/>
                </a:lnTo>
                <a:lnTo>
                  <a:pt x="220" y="2"/>
                </a:lnTo>
                <a:lnTo>
                  <a:pt x="216" y="2"/>
                </a:lnTo>
                <a:close/>
              </a:path>
            </a:pathLst>
          </a:custGeom>
          <a:solidFill>
            <a:schemeClr val="accent1"/>
          </a:solidFill>
          <a:ln w="6350">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charset="0"/>
              <a:ea typeface="ＭＳ Ｐゴシック" charset="0"/>
            </a:endParaRPr>
          </a:p>
        </p:txBody>
      </p:sp>
      <p:sp>
        <p:nvSpPr>
          <p:cNvPr id="13336" name="Freeform 175"/>
          <p:cNvSpPr>
            <a:spLocks/>
          </p:cNvSpPr>
          <p:nvPr/>
        </p:nvSpPr>
        <p:spPr bwMode="auto">
          <a:xfrm>
            <a:off x="2706688" y="3705225"/>
            <a:ext cx="142875" cy="93663"/>
          </a:xfrm>
          <a:custGeom>
            <a:avLst/>
            <a:gdLst>
              <a:gd name="T0" fmla="*/ 2147483647 w 90"/>
              <a:gd name="T1" fmla="*/ 0 h 59"/>
              <a:gd name="T2" fmla="*/ 2147483647 w 90"/>
              <a:gd name="T3" fmla="*/ 0 h 59"/>
              <a:gd name="T4" fmla="*/ 2147483647 w 90"/>
              <a:gd name="T5" fmla="*/ 2147483647 h 59"/>
              <a:gd name="T6" fmla="*/ 2147483647 w 90"/>
              <a:gd name="T7" fmla="*/ 2147483647 h 59"/>
              <a:gd name="T8" fmla="*/ 2147483647 w 90"/>
              <a:gd name="T9" fmla="*/ 2147483647 h 59"/>
              <a:gd name="T10" fmla="*/ 2147483647 w 90"/>
              <a:gd name="T11" fmla="*/ 2147483647 h 59"/>
              <a:gd name="T12" fmla="*/ 0 w 90"/>
              <a:gd name="T13" fmla="*/ 2147483647 h 59"/>
              <a:gd name="T14" fmla="*/ 0 w 90"/>
              <a:gd name="T15" fmla="*/ 2147483647 h 59"/>
              <a:gd name="T16" fmla="*/ 2147483647 w 90"/>
              <a:gd name="T17" fmla="*/ 2147483647 h 59"/>
              <a:gd name="T18" fmla="*/ 2147483647 w 90"/>
              <a:gd name="T19" fmla="*/ 2147483647 h 59"/>
              <a:gd name="T20" fmla="*/ 2147483647 w 90"/>
              <a:gd name="T21" fmla="*/ 2147483647 h 59"/>
              <a:gd name="T22" fmla="*/ 2147483647 w 90"/>
              <a:gd name="T23" fmla="*/ 2147483647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0"/>
              <a:gd name="T37" fmla="*/ 0 h 59"/>
              <a:gd name="T38" fmla="*/ 90 w 90"/>
              <a:gd name="T39" fmla="*/ 59 h 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0" h="59">
                <a:moveTo>
                  <a:pt x="90" y="0"/>
                </a:moveTo>
                <a:lnTo>
                  <a:pt x="16" y="0"/>
                </a:lnTo>
                <a:lnTo>
                  <a:pt x="14" y="6"/>
                </a:lnTo>
                <a:lnTo>
                  <a:pt x="12" y="12"/>
                </a:lnTo>
                <a:lnTo>
                  <a:pt x="8" y="22"/>
                </a:lnTo>
                <a:lnTo>
                  <a:pt x="2" y="30"/>
                </a:lnTo>
                <a:lnTo>
                  <a:pt x="0" y="36"/>
                </a:lnTo>
                <a:lnTo>
                  <a:pt x="0" y="43"/>
                </a:lnTo>
                <a:lnTo>
                  <a:pt x="2" y="51"/>
                </a:lnTo>
                <a:lnTo>
                  <a:pt x="6" y="59"/>
                </a:lnTo>
                <a:lnTo>
                  <a:pt x="90" y="59"/>
                </a:lnTo>
                <a:lnTo>
                  <a:pt x="90" y="2"/>
                </a:lnTo>
              </a:path>
            </a:pathLst>
          </a:custGeom>
          <a:solidFill>
            <a:schemeClr val="accent1"/>
          </a:solidFill>
          <a:ln w="6350">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charset="0"/>
              <a:ea typeface="ＭＳ Ｐゴシック" charset="0"/>
            </a:endParaRPr>
          </a:p>
        </p:txBody>
      </p:sp>
      <p:sp>
        <p:nvSpPr>
          <p:cNvPr id="13337" name="Freeform 176"/>
          <p:cNvSpPr>
            <a:spLocks/>
          </p:cNvSpPr>
          <p:nvPr/>
        </p:nvSpPr>
        <p:spPr bwMode="auto">
          <a:xfrm>
            <a:off x="2192338" y="2797175"/>
            <a:ext cx="914400" cy="736600"/>
          </a:xfrm>
          <a:custGeom>
            <a:avLst/>
            <a:gdLst>
              <a:gd name="T0" fmla="*/ 2147483647 w 576"/>
              <a:gd name="T1" fmla="*/ 2147483647 h 464"/>
              <a:gd name="T2" fmla="*/ 2147483647 w 576"/>
              <a:gd name="T3" fmla="*/ 2147483647 h 464"/>
              <a:gd name="T4" fmla="*/ 2147483647 w 576"/>
              <a:gd name="T5" fmla="*/ 2147483647 h 464"/>
              <a:gd name="T6" fmla="*/ 2147483647 w 576"/>
              <a:gd name="T7" fmla="*/ 2147483647 h 464"/>
              <a:gd name="T8" fmla="*/ 2147483647 w 576"/>
              <a:gd name="T9" fmla="*/ 2147483647 h 464"/>
              <a:gd name="T10" fmla="*/ 2147483647 w 576"/>
              <a:gd name="T11" fmla="*/ 2147483647 h 464"/>
              <a:gd name="T12" fmla="*/ 2147483647 w 576"/>
              <a:gd name="T13" fmla="*/ 2147483647 h 464"/>
              <a:gd name="T14" fmla="*/ 2147483647 w 576"/>
              <a:gd name="T15" fmla="*/ 2147483647 h 464"/>
              <a:gd name="T16" fmla="*/ 2147483647 w 576"/>
              <a:gd name="T17" fmla="*/ 2147483647 h 464"/>
              <a:gd name="T18" fmla="*/ 2147483647 w 576"/>
              <a:gd name="T19" fmla="*/ 2147483647 h 464"/>
              <a:gd name="T20" fmla="*/ 2147483647 w 576"/>
              <a:gd name="T21" fmla="*/ 2147483647 h 464"/>
              <a:gd name="T22" fmla="*/ 2147483647 w 576"/>
              <a:gd name="T23" fmla="*/ 2147483647 h 464"/>
              <a:gd name="T24" fmla="*/ 2147483647 w 576"/>
              <a:gd name="T25" fmla="*/ 2147483647 h 464"/>
              <a:gd name="T26" fmla="*/ 2147483647 w 576"/>
              <a:gd name="T27" fmla="*/ 2147483647 h 464"/>
              <a:gd name="T28" fmla="*/ 2147483647 w 576"/>
              <a:gd name="T29" fmla="*/ 2147483647 h 464"/>
              <a:gd name="T30" fmla="*/ 2147483647 w 576"/>
              <a:gd name="T31" fmla="*/ 2147483647 h 464"/>
              <a:gd name="T32" fmla="*/ 2147483647 w 576"/>
              <a:gd name="T33" fmla="*/ 2147483647 h 464"/>
              <a:gd name="T34" fmla="*/ 2147483647 w 576"/>
              <a:gd name="T35" fmla="*/ 2147483647 h 464"/>
              <a:gd name="T36" fmla="*/ 2147483647 w 576"/>
              <a:gd name="T37" fmla="*/ 2147483647 h 464"/>
              <a:gd name="T38" fmla="*/ 2147483647 w 576"/>
              <a:gd name="T39" fmla="*/ 0 h 464"/>
              <a:gd name="T40" fmla="*/ 2147483647 w 576"/>
              <a:gd name="T41" fmla="*/ 2147483647 h 464"/>
              <a:gd name="T42" fmla="*/ 2147483647 w 576"/>
              <a:gd name="T43" fmla="*/ 2147483647 h 464"/>
              <a:gd name="T44" fmla="*/ 2147483647 w 576"/>
              <a:gd name="T45" fmla="*/ 2147483647 h 464"/>
              <a:gd name="T46" fmla="*/ 2147483647 w 576"/>
              <a:gd name="T47" fmla="*/ 2147483647 h 464"/>
              <a:gd name="T48" fmla="*/ 2147483647 w 576"/>
              <a:gd name="T49" fmla="*/ 2147483647 h 464"/>
              <a:gd name="T50" fmla="*/ 2147483647 w 576"/>
              <a:gd name="T51" fmla="*/ 2147483647 h 464"/>
              <a:gd name="T52" fmla="*/ 2147483647 w 576"/>
              <a:gd name="T53" fmla="*/ 2147483647 h 464"/>
              <a:gd name="T54" fmla="*/ 2147483647 w 576"/>
              <a:gd name="T55" fmla="*/ 2147483647 h 464"/>
              <a:gd name="T56" fmla="*/ 2147483647 w 576"/>
              <a:gd name="T57" fmla="*/ 2147483647 h 464"/>
              <a:gd name="T58" fmla="*/ 2147483647 w 576"/>
              <a:gd name="T59" fmla="*/ 2147483647 h 464"/>
              <a:gd name="T60" fmla="*/ 2147483647 w 576"/>
              <a:gd name="T61" fmla="*/ 2147483647 h 464"/>
              <a:gd name="T62" fmla="*/ 2147483647 w 576"/>
              <a:gd name="T63" fmla="*/ 2147483647 h 464"/>
              <a:gd name="T64" fmla="*/ 2147483647 w 576"/>
              <a:gd name="T65" fmla="*/ 2147483647 h 464"/>
              <a:gd name="T66" fmla="*/ 2147483647 w 576"/>
              <a:gd name="T67" fmla="*/ 2147483647 h 464"/>
              <a:gd name="T68" fmla="*/ 2147483647 w 576"/>
              <a:gd name="T69" fmla="*/ 2147483647 h 464"/>
              <a:gd name="T70" fmla="*/ 2147483647 w 576"/>
              <a:gd name="T71" fmla="*/ 2147483647 h 464"/>
              <a:gd name="T72" fmla="*/ 2147483647 w 576"/>
              <a:gd name="T73" fmla="*/ 2147483647 h 464"/>
              <a:gd name="T74" fmla="*/ 2147483647 w 576"/>
              <a:gd name="T75" fmla="*/ 2147483647 h 464"/>
              <a:gd name="T76" fmla="*/ 2147483647 w 576"/>
              <a:gd name="T77" fmla="*/ 2147483647 h 464"/>
              <a:gd name="T78" fmla="*/ 2147483647 w 576"/>
              <a:gd name="T79" fmla="*/ 2147483647 h 464"/>
              <a:gd name="T80" fmla="*/ 2147483647 w 576"/>
              <a:gd name="T81" fmla="*/ 2147483647 h 464"/>
              <a:gd name="T82" fmla="*/ 2147483647 w 576"/>
              <a:gd name="T83" fmla="*/ 2147483647 h 464"/>
              <a:gd name="T84" fmla="*/ 2147483647 w 576"/>
              <a:gd name="T85" fmla="*/ 2147483647 h 464"/>
              <a:gd name="T86" fmla="*/ 2147483647 w 576"/>
              <a:gd name="T87" fmla="*/ 2147483647 h 464"/>
              <a:gd name="T88" fmla="*/ 2147483647 w 576"/>
              <a:gd name="T89" fmla="*/ 2147483647 h 464"/>
              <a:gd name="T90" fmla="*/ 2147483647 w 576"/>
              <a:gd name="T91" fmla="*/ 2147483647 h 464"/>
              <a:gd name="T92" fmla="*/ 2147483647 w 576"/>
              <a:gd name="T93" fmla="*/ 2147483647 h 464"/>
              <a:gd name="T94" fmla="*/ 2147483647 w 576"/>
              <a:gd name="T95" fmla="*/ 2147483647 h 464"/>
              <a:gd name="T96" fmla="*/ 2147483647 w 576"/>
              <a:gd name="T97" fmla="*/ 2147483647 h 464"/>
              <a:gd name="T98" fmla="*/ 2147483647 w 576"/>
              <a:gd name="T99" fmla="*/ 2147483647 h 464"/>
              <a:gd name="T100" fmla="*/ 2147483647 w 576"/>
              <a:gd name="T101" fmla="*/ 2147483647 h 464"/>
              <a:gd name="T102" fmla="*/ 2147483647 w 576"/>
              <a:gd name="T103" fmla="*/ 2147483647 h 4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6"/>
              <a:gd name="T157" fmla="*/ 0 h 464"/>
              <a:gd name="T158" fmla="*/ 576 w 576"/>
              <a:gd name="T159" fmla="*/ 464 h 46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6" h="464">
                <a:moveTo>
                  <a:pt x="278" y="448"/>
                </a:moveTo>
                <a:lnTo>
                  <a:pt x="266" y="442"/>
                </a:lnTo>
                <a:lnTo>
                  <a:pt x="260" y="446"/>
                </a:lnTo>
                <a:lnTo>
                  <a:pt x="254" y="450"/>
                </a:lnTo>
                <a:lnTo>
                  <a:pt x="240" y="456"/>
                </a:lnTo>
                <a:lnTo>
                  <a:pt x="222" y="458"/>
                </a:lnTo>
                <a:lnTo>
                  <a:pt x="206" y="458"/>
                </a:lnTo>
                <a:lnTo>
                  <a:pt x="196" y="460"/>
                </a:lnTo>
                <a:lnTo>
                  <a:pt x="186" y="460"/>
                </a:lnTo>
                <a:lnTo>
                  <a:pt x="176" y="462"/>
                </a:lnTo>
                <a:lnTo>
                  <a:pt x="166" y="464"/>
                </a:lnTo>
                <a:lnTo>
                  <a:pt x="152" y="462"/>
                </a:lnTo>
                <a:lnTo>
                  <a:pt x="144" y="458"/>
                </a:lnTo>
                <a:lnTo>
                  <a:pt x="136" y="450"/>
                </a:lnTo>
                <a:lnTo>
                  <a:pt x="132" y="442"/>
                </a:lnTo>
                <a:lnTo>
                  <a:pt x="124" y="424"/>
                </a:lnTo>
                <a:lnTo>
                  <a:pt x="120" y="414"/>
                </a:lnTo>
                <a:lnTo>
                  <a:pt x="116" y="404"/>
                </a:lnTo>
                <a:lnTo>
                  <a:pt x="102" y="386"/>
                </a:lnTo>
                <a:lnTo>
                  <a:pt x="96" y="378"/>
                </a:lnTo>
                <a:lnTo>
                  <a:pt x="86" y="370"/>
                </a:lnTo>
                <a:lnTo>
                  <a:pt x="78" y="366"/>
                </a:lnTo>
                <a:lnTo>
                  <a:pt x="68" y="364"/>
                </a:lnTo>
                <a:lnTo>
                  <a:pt x="60" y="364"/>
                </a:lnTo>
                <a:lnTo>
                  <a:pt x="50" y="360"/>
                </a:lnTo>
                <a:lnTo>
                  <a:pt x="4" y="360"/>
                </a:lnTo>
                <a:lnTo>
                  <a:pt x="2" y="362"/>
                </a:lnTo>
                <a:lnTo>
                  <a:pt x="2" y="278"/>
                </a:lnTo>
                <a:lnTo>
                  <a:pt x="0" y="268"/>
                </a:lnTo>
                <a:lnTo>
                  <a:pt x="2" y="260"/>
                </a:lnTo>
                <a:lnTo>
                  <a:pt x="6" y="252"/>
                </a:lnTo>
                <a:lnTo>
                  <a:pt x="10" y="246"/>
                </a:lnTo>
                <a:lnTo>
                  <a:pt x="14" y="238"/>
                </a:lnTo>
                <a:lnTo>
                  <a:pt x="16" y="230"/>
                </a:lnTo>
                <a:lnTo>
                  <a:pt x="16" y="222"/>
                </a:lnTo>
                <a:lnTo>
                  <a:pt x="18" y="214"/>
                </a:lnTo>
                <a:lnTo>
                  <a:pt x="22" y="206"/>
                </a:lnTo>
                <a:lnTo>
                  <a:pt x="28" y="200"/>
                </a:lnTo>
                <a:lnTo>
                  <a:pt x="42" y="186"/>
                </a:lnTo>
                <a:lnTo>
                  <a:pt x="48" y="180"/>
                </a:lnTo>
                <a:lnTo>
                  <a:pt x="52" y="172"/>
                </a:lnTo>
                <a:lnTo>
                  <a:pt x="56" y="162"/>
                </a:lnTo>
                <a:lnTo>
                  <a:pt x="58" y="150"/>
                </a:lnTo>
                <a:lnTo>
                  <a:pt x="56" y="138"/>
                </a:lnTo>
                <a:lnTo>
                  <a:pt x="54" y="130"/>
                </a:lnTo>
                <a:lnTo>
                  <a:pt x="50" y="122"/>
                </a:lnTo>
                <a:lnTo>
                  <a:pt x="48" y="110"/>
                </a:lnTo>
                <a:lnTo>
                  <a:pt x="48" y="88"/>
                </a:lnTo>
                <a:lnTo>
                  <a:pt x="48" y="72"/>
                </a:lnTo>
                <a:lnTo>
                  <a:pt x="52" y="62"/>
                </a:lnTo>
                <a:lnTo>
                  <a:pt x="58" y="56"/>
                </a:lnTo>
                <a:lnTo>
                  <a:pt x="68" y="46"/>
                </a:lnTo>
                <a:lnTo>
                  <a:pt x="72" y="38"/>
                </a:lnTo>
                <a:lnTo>
                  <a:pt x="76" y="24"/>
                </a:lnTo>
                <a:lnTo>
                  <a:pt x="78" y="18"/>
                </a:lnTo>
                <a:lnTo>
                  <a:pt x="84" y="12"/>
                </a:lnTo>
                <a:lnTo>
                  <a:pt x="90" y="8"/>
                </a:lnTo>
                <a:lnTo>
                  <a:pt x="98" y="4"/>
                </a:lnTo>
                <a:lnTo>
                  <a:pt x="118" y="0"/>
                </a:lnTo>
                <a:lnTo>
                  <a:pt x="138" y="0"/>
                </a:lnTo>
                <a:lnTo>
                  <a:pt x="152" y="0"/>
                </a:lnTo>
                <a:lnTo>
                  <a:pt x="168" y="6"/>
                </a:lnTo>
                <a:lnTo>
                  <a:pt x="182" y="10"/>
                </a:lnTo>
                <a:lnTo>
                  <a:pt x="190" y="18"/>
                </a:lnTo>
                <a:lnTo>
                  <a:pt x="200" y="32"/>
                </a:lnTo>
                <a:lnTo>
                  <a:pt x="206" y="38"/>
                </a:lnTo>
                <a:lnTo>
                  <a:pt x="208" y="40"/>
                </a:lnTo>
                <a:lnTo>
                  <a:pt x="212" y="40"/>
                </a:lnTo>
                <a:lnTo>
                  <a:pt x="218" y="40"/>
                </a:lnTo>
                <a:lnTo>
                  <a:pt x="224" y="38"/>
                </a:lnTo>
                <a:lnTo>
                  <a:pt x="234" y="34"/>
                </a:lnTo>
                <a:lnTo>
                  <a:pt x="244" y="28"/>
                </a:lnTo>
                <a:lnTo>
                  <a:pt x="250" y="28"/>
                </a:lnTo>
                <a:lnTo>
                  <a:pt x="256" y="26"/>
                </a:lnTo>
                <a:lnTo>
                  <a:pt x="264" y="28"/>
                </a:lnTo>
                <a:lnTo>
                  <a:pt x="272" y="30"/>
                </a:lnTo>
                <a:lnTo>
                  <a:pt x="288" y="40"/>
                </a:lnTo>
                <a:lnTo>
                  <a:pt x="302" y="48"/>
                </a:lnTo>
                <a:lnTo>
                  <a:pt x="312" y="50"/>
                </a:lnTo>
                <a:lnTo>
                  <a:pt x="322" y="52"/>
                </a:lnTo>
                <a:lnTo>
                  <a:pt x="334" y="50"/>
                </a:lnTo>
                <a:lnTo>
                  <a:pt x="344" y="48"/>
                </a:lnTo>
                <a:lnTo>
                  <a:pt x="360" y="38"/>
                </a:lnTo>
                <a:lnTo>
                  <a:pt x="368" y="32"/>
                </a:lnTo>
                <a:lnTo>
                  <a:pt x="378" y="28"/>
                </a:lnTo>
                <a:lnTo>
                  <a:pt x="388" y="26"/>
                </a:lnTo>
                <a:lnTo>
                  <a:pt x="402" y="24"/>
                </a:lnTo>
                <a:lnTo>
                  <a:pt x="412" y="26"/>
                </a:lnTo>
                <a:lnTo>
                  <a:pt x="420" y="28"/>
                </a:lnTo>
                <a:lnTo>
                  <a:pt x="434" y="34"/>
                </a:lnTo>
                <a:lnTo>
                  <a:pt x="446" y="42"/>
                </a:lnTo>
                <a:lnTo>
                  <a:pt x="454" y="44"/>
                </a:lnTo>
                <a:lnTo>
                  <a:pt x="462" y="44"/>
                </a:lnTo>
                <a:lnTo>
                  <a:pt x="468" y="44"/>
                </a:lnTo>
                <a:lnTo>
                  <a:pt x="476" y="40"/>
                </a:lnTo>
                <a:lnTo>
                  <a:pt x="492" y="30"/>
                </a:lnTo>
                <a:lnTo>
                  <a:pt x="508" y="18"/>
                </a:lnTo>
                <a:lnTo>
                  <a:pt x="518" y="14"/>
                </a:lnTo>
                <a:lnTo>
                  <a:pt x="528" y="12"/>
                </a:lnTo>
                <a:lnTo>
                  <a:pt x="526" y="8"/>
                </a:lnTo>
                <a:lnTo>
                  <a:pt x="532" y="18"/>
                </a:lnTo>
                <a:lnTo>
                  <a:pt x="538" y="26"/>
                </a:lnTo>
                <a:lnTo>
                  <a:pt x="552" y="42"/>
                </a:lnTo>
                <a:lnTo>
                  <a:pt x="552" y="74"/>
                </a:lnTo>
                <a:lnTo>
                  <a:pt x="556" y="78"/>
                </a:lnTo>
                <a:lnTo>
                  <a:pt x="562" y="80"/>
                </a:lnTo>
                <a:lnTo>
                  <a:pt x="576" y="82"/>
                </a:lnTo>
                <a:lnTo>
                  <a:pt x="574" y="88"/>
                </a:lnTo>
                <a:lnTo>
                  <a:pt x="574" y="92"/>
                </a:lnTo>
                <a:lnTo>
                  <a:pt x="576" y="104"/>
                </a:lnTo>
                <a:lnTo>
                  <a:pt x="574" y="114"/>
                </a:lnTo>
                <a:lnTo>
                  <a:pt x="570" y="124"/>
                </a:lnTo>
                <a:lnTo>
                  <a:pt x="562" y="130"/>
                </a:lnTo>
                <a:lnTo>
                  <a:pt x="554" y="136"/>
                </a:lnTo>
                <a:lnTo>
                  <a:pt x="536" y="148"/>
                </a:lnTo>
                <a:lnTo>
                  <a:pt x="528" y="154"/>
                </a:lnTo>
                <a:lnTo>
                  <a:pt x="524" y="164"/>
                </a:lnTo>
                <a:lnTo>
                  <a:pt x="516" y="180"/>
                </a:lnTo>
                <a:lnTo>
                  <a:pt x="512" y="186"/>
                </a:lnTo>
                <a:lnTo>
                  <a:pt x="510" y="192"/>
                </a:lnTo>
                <a:lnTo>
                  <a:pt x="510" y="204"/>
                </a:lnTo>
                <a:lnTo>
                  <a:pt x="510" y="210"/>
                </a:lnTo>
                <a:lnTo>
                  <a:pt x="510" y="214"/>
                </a:lnTo>
                <a:lnTo>
                  <a:pt x="500" y="222"/>
                </a:lnTo>
                <a:lnTo>
                  <a:pt x="494" y="228"/>
                </a:lnTo>
                <a:lnTo>
                  <a:pt x="490" y="234"/>
                </a:lnTo>
                <a:lnTo>
                  <a:pt x="488" y="238"/>
                </a:lnTo>
                <a:lnTo>
                  <a:pt x="488" y="244"/>
                </a:lnTo>
                <a:lnTo>
                  <a:pt x="488" y="250"/>
                </a:lnTo>
                <a:lnTo>
                  <a:pt x="484" y="254"/>
                </a:lnTo>
                <a:lnTo>
                  <a:pt x="472" y="264"/>
                </a:lnTo>
                <a:lnTo>
                  <a:pt x="464" y="274"/>
                </a:lnTo>
                <a:lnTo>
                  <a:pt x="456" y="286"/>
                </a:lnTo>
                <a:lnTo>
                  <a:pt x="452" y="302"/>
                </a:lnTo>
                <a:lnTo>
                  <a:pt x="446" y="318"/>
                </a:lnTo>
                <a:lnTo>
                  <a:pt x="434" y="338"/>
                </a:lnTo>
                <a:lnTo>
                  <a:pt x="422" y="356"/>
                </a:lnTo>
                <a:lnTo>
                  <a:pt x="416" y="362"/>
                </a:lnTo>
                <a:lnTo>
                  <a:pt x="410" y="364"/>
                </a:lnTo>
                <a:lnTo>
                  <a:pt x="406" y="364"/>
                </a:lnTo>
                <a:lnTo>
                  <a:pt x="402" y="362"/>
                </a:lnTo>
                <a:lnTo>
                  <a:pt x="394" y="352"/>
                </a:lnTo>
                <a:lnTo>
                  <a:pt x="388" y="342"/>
                </a:lnTo>
                <a:lnTo>
                  <a:pt x="380" y="334"/>
                </a:lnTo>
                <a:lnTo>
                  <a:pt x="374" y="340"/>
                </a:lnTo>
                <a:lnTo>
                  <a:pt x="372" y="344"/>
                </a:lnTo>
                <a:lnTo>
                  <a:pt x="368" y="344"/>
                </a:lnTo>
                <a:lnTo>
                  <a:pt x="358" y="346"/>
                </a:lnTo>
                <a:lnTo>
                  <a:pt x="346" y="350"/>
                </a:lnTo>
                <a:lnTo>
                  <a:pt x="334" y="356"/>
                </a:lnTo>
                <a:lnTo>
                  <a:pt x="324" y="364"/>
                </a:lnTo>
                <a:lnTo>
                  <a:pt x="314" y="372"/>
                </a:lnTo>
                <a:lnTo>
                  <a:pt x="304" y="382"/>
                </a:lnTo>
                <a:lnTo>
                  <a:pt x="298" y="392"/>
                </a:lnTo>
                <a:lnTo>
                  <a:pt x="294" y="400"/>
                </a:lnTo>
                <a:lnTo>
                  <a:pt x="286" y="426"/>
                </a:lnTo>
                <a:lnTo>
                  <a:pt x="284" y="438"/>
                </a:lnTo>
                <a:lnTo>
                  <a:pt x="280" y="448"/>
                </a:lnTo>
              </a:path>
            </a:pathLst>
          </a:custGeom>
          <a:solidFill>
            <a:schemeClr val="accent1"/>
          </a:solidFill>
          <a:ln w="6350">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charset="0"/>
              <a:ea typeface="ＭＳ Ｐゴシック" charset="0"/>
            </a:endParaRPr>
          </a:p>
        </p:txBody>
      </p:sp>
      <p:sp>
        <p:nvSpPr>
          <p:cNvPr id="13338" name="Freeform 177"/>
          <p:cNvSpPr>
            <a:spLocks/>
          </p:cNvSpPr>
          <p:nvPr/>
        </p:nvSpPr>
        <p:spPr bwMode="auto">
          <a:xfrm>
            <a:off x="2055813" y="2898775"/>
            <a:ext cx="228600" cy="476250"/>
          </a:xfrm>
          <a:custGeom>
            <a:avLst/>
            <a:gdLst>
              <a:gd name="T0" fmla="*/ 2147483647 w 144"/>
              <a:gd name="T1" fmla="*/ 2147483647 h 300"/>
              <a:gd name="T2" fmla="*/ 2147483647 w 144"/>
              <a:gd name="T3" fmla="*/ 2147483647 h 300"/>
              <a:gd name="T4" fmla="*/ 2147483647 w 144"/>
              <a:gd name="T5" fmla="*/ 2147483647 h 300"/>
              <a:gd name="T6" fmla="*/ 2147483647 w 144"/>
              <a:gd name="T7" fmla="*/ 2147483647 h 300"/>
              <a:gd name="T8" fmla="*/ 2147483647 w 144"/>
              <a:gd name="T9" fmla="*/ 2147483647 h 300"/>
              <a:gd name="T10" fmla="*/ 2147483647 w 144"/>
              <a:gd name="T11" fmla="*/ 2147483647 h 300"/>
              <a:gd name="T12" fmla="*/ 2147483647 w 144"/>
              <a:gd name="T13" fmla="*/ 2147483647 h 300"/>
              <a:gd name="T14" fmla="*/ 2147483647 w 144"/>
              <a:gd name="T15" fmla="*/ 2147483647 h 300"/>
              <a:gd name="T16" fmla="*/ 2147483647 w 144"/>
              <a:gd name="T17" fmla="*/ 2147483647 h 300"/>
              <a:gd name="T18" fmla="*/ 2147483647 w 144"/>
              <a:gd name="T19" fmla="*/ 2147483647 h 300"/>
              <a:gd name="T20" fmla="*/ 2147483647 w 144"/>
              <a:gd name="T21" fmla="*/ 2147483647 h 300"/>
              <a:gd name="T22" fmla="*/ 2147483647 w 144"/>
              <a:gd name="T23" fmla="*/ 2147483647 h 300"/>
              <a:gd name="T24" fmla="*/ 2147483647 w 144"/>
              <a:gd name="T25" fmla="*/ 2147483647 h 300"/>
              <a:gd name="T26" fmla="*/ 2147483647 w 144"/>
              <a:gd name="T27" fmla="*/ 2147483647 h 300"/>
              <a:gd name="T28" fmla="*/ 2147483647 w 144"/>
              <a:gd name="T29" fmla="*/ 2147483647 h 300"/>
              <a:gd name="T30" fmla="*/ 2147483647 w 144"/>
              <a:gd name="T31" fmla="*/ 2147483647 h 300"/>
              <a:gd name="T32" fmla="*/ 2147483647 w 144"/>
              <a:gd name="T33" fmla="*/ 2147483647 h 300"/>
              <a:gd name="T34" fmla="*/ 2147483647 w 144"/>
              <a:gd name="T35" fmla="*/ 2147483647 h 300"/>
              <a:gd name="T36" fmla="*/ 2147483647 w 144"/>
              <a:gd name="T37" fmla="*/ 2147483647 h 300"/>
              <a:gd name="T38" fmla="*/ 2147483647 w 144"/>
              <a:gd name="T39" fmla="*/ 2147483647 h 300"/>
              <a:gd name="T40" fmla="*/ 2147483647 w 144"/>
              <a:gd name="T41" fmla="*/ 2147483647 h 300"/>
              <a:gd name="T42" fmla="*/ 2147483647 w 144"/>
              <a:gd name="T43" fmla="*/ 2147483647 h 300"/>
              <a:gd name="T44" fmla="*/ 0 w 144"/>
              <a:gd name="T45" fmla="*/ 2147483647 h 300"/>
              <a:gd name="T46" fmla="*/ 2147483647 w 144"/>
              <a:gd name="T47" fmla="*/ 2147483647 h 300"/>
              <a:gd name="T48" fmla="*/ 2147483647 w 144"/>
              <a:gd name="T49" fmla="*/ 2147483647 h 300"/>
              <a:gd name="T50" fmla="*/ 2147483647 w 144"/>
              <a:gd name="T51" fmla="*/ 2147483647 h 300"/>
              <a:gd name="T52" fmla="*/ 2147483647 w 144"/>
              <a:gd name="T53" fmla="*/ 2147483647 h 300"/>
              <a:gd name="T54" fmla="*/ 2147483647 w 144"/>
              <a:gd name="T55" fmla="*/ 2147483647 h 300"/>
              <a:gd name="T56" fmla="*/ 2147483647 w 144"/>
              <a:gd name="T57" fmla="*/ 2147483647 h 300"/>
              <a:gd name="T58" fmla="*/ 2147483647 w 144"/>
              <a:gd name="T59" fmla="*/ 2147483647 h 300"/>
              <a:gd name="T60" fmla="*/ 2147483647 w 144"/>
              <a:gd name="T61" fmla="*/ 2147483647 h 300"/>
              <a:gd name="T62" fmla="*/ 2147483647 w 144"/>
              <a:gd name="T63" fmla="*/ 2147483647 h 300"/>
              <a:gd name="T64" fmla="*/ 2147483647 w 144"/>
              <a:gd name="T65" fmla="*/ 2147483647 h 3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4"/>
              <a:gd name="T100" fmla="*/ 0 h 300"/>
              <a:gd name="T101" fmla="*/ 144 w 144"/>
              <a:gd name="T102" fmla="*/ 300 h 3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4" h="300">
                <a:moveTo>
                  <a:pt x="90" y="296"/>
                </a:moveTo>
                <a:lnTo>
                  <a:pt x="88" y="298"/>
                </a:lnTo>
                <a:lnTo>
                  <a:pt x="88" y="214"/>
                </a:lnTo>
                <a:lnTo>
                  <a:pt x="86" y="204"/>
                </a:lnTo>
                <a:lnTo>
                  <a:pt x="88" y="196"/>
                </a:lnTo>
                <a:lnTo>
                  <a:pt x="92" y="188"/>
                </a:lnTo>
                <a:lnTo>
                  <a:pt x="96" y="182"/>
                </a:lnTo>
                <a:lnTo>
                  <a:pt x="100" y="174"/>
                </a:lnTo>
                <a:lnTo>
                  <a:pt x="102" y="166"/>
                </a:lnTo>
                <a:lnTo>
                  <a:pt x="102" y="158"/>
                </a:lnTo>
                <a:lnTo>
                  <a:pt x="104" y="150"/>
                </a:lnTo>
                <a:lnTo>
                  <a:pt x="108" y="142"/>
                </a:lnTo>
                <a:lnTo>
                  <a:pt x="114" y="136"/>
                </a:lnTo>
                <a:lnTo>
                  <a:pt x="128" y="122"/>
                </a:lnTo>
                <a:lnTo>
                  <a:pt x="134" y="116"/>
                </a:lnTo>
                <a:lnTo>
                  <a:pt x="138" y="108"/>
                </a:lnTo>
                <a:lnTo>
                  <a:pt x="142" y="98"/>
                </a:lnTo>
                <a:lnTo>
                  <a:pt x="144" y="86"/>
                </a:lnTo>
                <a:lnTo>
                  <a:pt x="142" y="74"/>
                </a:lnTo>
                <a:lnTo>
                  <a:pt x="138" y="66"/>
                </a:lnTo>
                <a:lnTo>
                  <a:pt x="136" y="58"/>
                </a:lnTo>
                <a:lnTo>
                  <a:pt x="134" y="46"/>
                </a:lnTo>
                <a:lnTo>
                  <a:pt x="134" y="30"/>
                </a:lnTo>
                <a:lnTo>
                  <a:pt x="136" y="34"/>
                </a:lnTo>
                <a:lnTo>
                  <a:pt x="128" y="26"/>
                </a:lnTo>
                <a:lnTo>
                  <a:pt x="118" y="16"/>
                </a:lnTo>
                <a:lnTo>
                  <a:pt x="108" y="4"/>
                </a:lnTo>
                <a:lnTo>
                  <a:pt x="102" y="2"/>
                </a:lnTo>
                <a:lnTo>
                  <a:pt x="98" y="0"/>
                </a:lnTo>
                <a:lnTo>
                  <a:pt x="92" y="2"/>
                </a:lnTo>
                <a:lnTo>
                  <a:pt x="84" y="8"/>
                </a:lnTo>
                <a:lnTo>
                  <a:pt x="76" y="12"/>
                </a:lnTo>
                <a:lnTo>
                  <a:pt x="74" y="16"/>
                </a:lnTo>
                <a:lnTo>
                  <a:pt x="72" y="26"/>
                </a:lnTo>
                <a:lnTo>
                  <a:pt x="68" y="36"/>
                </a:lnTo>
                <a:lnTo>
                  <a:pt x="64" y="40"/>
                </a:lnTo>
                <a:lnTo>
                  <a:pt x="58" y="44"/>
                </a:lnTo>
                <a:lnTo>
                  <a:pt x="54" y="46"/>
                </a:lnTo>
                <a:lnTo>
                  <a:pt x="46" y="46"/>
                </a:lnTo>
                <a:lnTo>
                  <a:pt x="38" y="48"/>
                </a:lnTo>
                <a:lnTo>
                  <a:pt x="30" y="50"/>
                </a:lnTo>
                <a:lnTo>
                  <a:pt x="22" y="52"/>
                </a:lnTo>
                <a:lnTo>
                  <a:pt x="14" y="56"/>
                </a:lnTo>
                <a:lnTo>
                  <a:pt x="8" y="62"/>
                </a:lnTo>
                <a:lnTo>
                  <a:pt x="4" y="70"/>
                </a:lnTo>
                <a:lnTo>
                  <a:pt x="0" y="78"/>
                </a:lnTo>
                <a:lnTo>
                  <a:pt x="0" y="88"/>
                </a:lnTo>
                <a:lnTo>
                  <a:pt x="2" y="100"/>
                </a:lnTo>
                <a:lnTo>
                  <a:pt x="6" y="112"/>
                </a:lnTo>
                <a:lnTo>
                  <a:pt x="12" y="120"/>
                </a:lnTo>
                <a:lnTo>
                  <a:pt x="20" y="130"/>
                </a:lnTo>
                <a:lnTo>
                  <a:pt x="26" y="138"/>
                </a:lnTo>
                <a:lnTo>
                  <a:pt x="34" y="148"/>
                </a:lnTo>
                <a:lnTo>
                  <a:pt x="38" y="160"/>
                </a:lnTo>
                <a:lnTo>
                  <a:pt x="40" y="172"/>
                </a:lnTo>
                <a:lnTo>
                  <a:pt x="38" y="198"/>
                </a:lnTo>
                <a:lnTo>
                  <a:pt x="32" y="224"/>
                </a:lnTo>
                <a:lnTo>
                  <a:pt x="28" y="250"/>
                </a:lnTo>
                <a:lnTo>
                  <a:pt x="26" y="280"/>
                </a:lnTo>
                <a:lnTo>
                  <a:pt x="28" y="286"/>
                </a:lnTo>
                <a:lnTo>
                  <a:pt x="30" y="292"/>
                </a:lnTo>
                <a:lnTo>
                  <a:pt x="36" y="298"/>
                </a:lnTo>
                <a:lnTo>
                  <a:pt x="40" y="300"/>
                </a:lnTo>
                <a:lnTo>
                  <a:pt x="50" y="300"/>
                </a:lnTo>
                <a:lnTo>
                  <a:pt x="62" y="298"/>
                </a:lnTo>
                <a:lnTo>
                  <a:pt x="88" y="294"/>
                </a:lnTo>
                <a:lnTo>
                  <a:pt x="90" y="296"/>
                </a:lnTo>
                <a:close/>
              </a:path>
            </a:pathLst>
          </a:custGeom>
          <a:solidFill>
            <a:schemeClr val="accent1"/>
          </a:solidFill>
          <a:ln w="6350">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charset="0"/>
              <a:ea typeface="ＭＳ Ｐゴシック" charset="0"/>
            </a:endParaRPr>
          </a:p>
        </p:txBody>
      </p:sp>
      <p:sp>
        <p:nvSpPr>
          <p:cNvPr id="13339" name="Freeform 178"/>
          <p:cNvSpPr>
            <a:spLocks/>
          </p:cNvSpPr>
          <p:nvPr/>
        </p:nvSpPr>
        <p:spPr bwMode="auto">
          <a:xfrm>
            <a:off x="1992313" y="2997200"/>
            <a:ext cx="127000" cy="393700"/>
          </a:xfrm>
          <a:custGeom>
            <a:avLst/>
            <a:gdLst>
              <a:gd name="T0" fmla="*/ 2147483647 w 80"/>
              <a:gd name="T1" fmla="*/ 2147483647 h 248"/>
              <a:gd name="T2" fmla="*/ 2147483647 w 80"/>
              <a:gd name="T3" fmla="*/ 2147483647 h 248"/>
              <a:gd name="T4" fmla="*/ 2147483647 w 80"/>
              <a:gd name="T5" fmla="*/ 2147483647 h 248"/>
              <a:gd name="T6" fmla="*/ 2147483647 w 80"/>
              <a:gd name="T7" fmla="*/ 2147483647 h 248"/>
              <a:gd name="T8" fmla="*/ 2147483647 w 80"/>
              <a:gd name="T9" fmla="*/ 2147483647 h 248"/>
              <a:gd name="T10" fmla="*/ 2147483647 w 80"/>
              <a:gd name="T11" fmla="*/ 2147483647 h 248"/>
              <a:gd name="T12" fmla="*/ 2147483647 w 80"/>
              <a:gd name="T13" fmla="*/ 2147483647 h 248"/>
              <a:gd name="T14" fmla="*/ 2147483647 w 80"/>
              <a:gd name="T15" fmla="*/ 2147483647 h 248"/>
              <a:gd name="T16" fmla="*/ 2147483647 w 80"/>
              <a:gd name="T17" fmla="*/ 2147483647 h 248"/>
              <a:gd name="T18" fmla="*/ 2147483647 w 80"/>
              <a:gd name="T19" fmla="*/ 2147483647 h 248"/>
              <a:gd name="T20" fmla="*/ 2147483647 w 80"/>
              <a:gd name="T21" fmla="*/ 2147483647 h 248"/>
              <a:gd name="T22" fmla="*/ 2147483647 w 80"/>
              <a:gd name="T23" fmla="*/ 2147483647 h 248"/>
              <a:gd name="T24" fmla="*/ 2147483647 w 80"/>
              <a:gd name="T25" fmla="*/ 2147483647 h 248"/>
              <a:gd name="T26" fmla="*/ 2147483647 w 80"/>
              <a:gd name="T27" fmla="*/ 2147483647 h 248"/>
              <a:gd name="T28" fmla="*/ 2147483647 w 80"/>
              <a:gd name="T29" fmla="*/ 2147483647 h 248"/>
              <a:gd name="T30" fmla="*/ 2147483647 w 80"/>
              <a:gd name="T31" fmla="*/ 2147483647 h 248"/>
              <a:gd name="T32" fmla="*/ 2147483647 w 80"/>
              <a:gd name="T33" fmla="*/ 2147483647 h 248"/>
              <a:gd name="T34" fmla="*/ 2147483647 w 80"/>
              <a:gd name="T35" fmla="*/ 2147483647 h 248"/>
              <a:gd name="T36" fmla="*/ 2147483647 w 80"/>
              <a:gd name="T37" fmla="*/ 2147483647 h 248"/>
              <a:gd name="T38" fmla="*/ 2147483647 w 80"/>
              <a:gd name="T39" fmla="*/ 2147483647 h 248"/>
              <a:gd name="T40" fmla="*/ 2147483647 w 80"/>
              <a:gd name="T41" fmla="*/ 2147483647 h 248"/>
              <a:gd name="T42" fmla="*/ 2147483647 w 80"/>
              <a:gd name="T43" fmla="*/ 2147483647 h 248"/>
              <a:gd name="T44" fmla="*/ 2147483647 w 80"/>
              <a:gd name="T45" fmla="*/ 2147483647 h 248"/>
              <a:gd name="T46" fmla="*/ 2147483647 w 80"/>
              <a:gd name="T47" fmla="*/ 2147483647 h 248"/>
              <a:gd name="T48" fmla="*/ 2147483647 w 80"/>
              <a:gd name="T49" fmla="*/ 2147483647 h 248"/>
              <a:gd name="T50" fmla="*/ 2147483647 w 80"/>
              <a:gd name="T51" fmla="*/ 2147483647 h 248"/>
              <a:gd name="T52" fmla="*/ 2147483647 w 80"/>
              <a:gd name="T53" fmla="*/ 2147483647 h 248"/>
              <a:gd name="T54" fmla="*/ 2147483647 w 80"/>
              <a:gd name="T55" fmla="*/ 2147483647 h 248"/>
              <a:gd name="T56" fmla="*/ 2147483647 w 80"/>
              <a:gd name="T57" fmla="*/ 2147483647 h 248"/>
              <a:gd name="T58" fmla="*/ 2147483647 w 80"/>
              <a:gd name="T59" fmla="*/ 2147483647 h 248"/>
              <a:gd name="T60" fmla="*/ 2147483647 w 80"/>
              <a:gd name="T61" fmla="*/ 2147483647 h 248"/>
              <a:gd name="T62" fmla="*/ 2147483647 w 80"/>
              <a:gd name="T63" fmla="*/ 2147483647 h 248"/>
              <a:gd name="T64" fmla="*/ 2147483647 w 80"/>
              <a:gd name="T65" fmla="*/ 2147483647 h 248"/>
              <a:gd name="T66" fmla="*/ 2147483647 w 80"/>
              <a:gd name="T67" fmla="*/ 2147483647 h 248"/>
              <a:gd name="T68" fmla="*/ 2147483647 w 80"/>
              <a:gd name="T69" fmla="*/ 2147483647 h 248"/>
              <a:gd name="T70" fmla="*/ 2147483647 w 80"/>
              <a:gd name="T71" fmla="*/ 2147483647 h 248"/>
              <a:gd name="T72" fmla="*/ 2147483647 w 80"/>
              <a:gd name="T73" fmla="*/ 2147483647 h 248"/>
              <a:gd name="T74" fmla="*/ 2147483647 w 80"/>
              <a:gd name="T75" fmla="*/ 2147483647 h 248"/>
              <a:gd name="T76" fmla="*/ 2147483647 w 80"/>
              <a:gd name="T77" fmla="*/ 2147483647 h 248"/>
              <a:gd name="T78" fmla="*/ 2147483647 w 80"/>
              <a:gd name="T79" fmla="*/ 2147483647 h 248"/>
              <a:gd name="T80" fmla="*/ 2147483647 w 80"/>
              <a:gd name="T81" fmla="*/ 2147483647 h 248"/>
              <a:gd name="T82" fmla="*/ 2147483647 w 80"/>
              <a:gd name="T83" fmla="*/ 2147483647 h 248"/>
              <a:gd name="T84" fmla="*/ 2147483647 w 80"/>
              <a:gd name="T85" fmla="*/ 2147483647 h 248"/>
              <a:gd name="T86" fmla="*/ 2147483647 w 80"/>
              <a:gd name="T87" fmla="*/ 2147483647 h 248"/>
              <a:gd name="T88" fmla="*/ 2147483647 w 80"/>
              <a:gd name="T89" fmla="*/ 2147483647 h 248"/>
              <a:gd name="T90" fmla="*/ 2147483647 w 80"/>
              <a:gd name="T91" fmla="*/ 2147483647 h 248"/>
              <a:gd name="T92" fmla="*/ 2147483647 w 80"/>
              <a:gd name="T93" fmla="*/ 2147483647 h 248"/>
              <a:gd name="T94" fmla="*/ 2147483647 w 80"/>
              <a:gd name="T95" fmla="*/ 2147483647 h 248"/>
              <a:gd name="T96" fmla="*/ 2147483647 w 80"/>
              <a:gd name="T97" fmla="*/ 2147483647 h 248"/>
              <a:gd name="T98" fmla="*/ 2147483647 w 80"/>
              <a:gd name="T99" fmla="*/ 2147483647 h 248"/>
              <a:gd name="T100" fmla="*/ 2147483647 w 80"/>
              <a:gd name="T101" fmla="*/ 2147483647 h 248"/>
              <a:gd name="T102" fmla="*/ 2147483647 w 80"/>
              <a:gd name="T103" fmla="*/ 2147483647 h 248"/>
              <a:gd name="T104" fmla="*/ 0 w 80"/>
              <a:gd name="T105" fmla="*/ 2147483647 h 248"/>
              <a:gd name="T106" fmla="*/ 0 w 80"/>
              <a:gd name="T107" fmla="*/ 2147483647 h 248"/>
              <a:gd name="T108" fmla="*/ 0 w 80"/>
              <a:gd name="T109" fmla="*/ 2147483647 h 248"/>
              <a:gd name="T110" fmla="*/ 2147483647 w 80"/>
              <a:gd name="T111" fmla="*/ 2147483647 h 248"/>
              <a:gd name="T112" fmla="*/ 2147483647 w 80"/>
              <a:gd name="T113" fmla="*/ 0 h 248"/>
              <a:gd name="T114" fmla="*/ 2147483647 w 80"/>
              <a:gd name="T115" fmla="*/ 0 h 248"/>
              <a:gd name="T116" fmla="*/ 2147483647 w 80"/>
              <a:gd name="T117" fmla="*/ 0 h 248"/>
              <a:gd name="T118" fmla="*/ 2147483647 w 80"/>
              <a:gd name="T119" fmla="*/ 2147483647 h 248"/>
              <a:gd name="T120" fmla="*/ 2147483647 w 80"/>
              <a:gd name="T121" fmla="*/ 2147483647 h 248"/>
              <a:gd name="T122" fmla="*/ 2147483647 w 80"/>
              <a:gd name="T123" fmla="*/ 2147483647 h 248"/>
              <a:gd name="T124" fmla="*/ 2147483647 w 80"/>
              <a:gd name="T125" fmla="*/ 2147483647 h 2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0"/>
              <a:gd name="T190" fmla="*/ 0 h 248"/>
              <a:gd name="T191" fmla="*/ 80 w 80"/>
              <a:gd name="T192" fmla="*/ 248 h 2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0" h="248">
                <a:moveTo>
                  <a:pt x="42" y="14"/>
                </a:moveTo>
                <a:lnTo>
                  <a:pt x="40" y="26"/>
                </a:lnTo>
                <a:lnTo>
                  <a:pt x="42" y="38"/>
                </a:lnTo>
                <a:lnTo>
                  <a:pt x="46" y="50"/>
                </a:lnTo>
                <a:lnTo>
                  <a:pt x="52" y="58"/>
                </a:lnTo>
                <a:lnTo>
                  <a:pt x="60" y="68"/>
                </a:lnTo>
                <a:lnTo>
                  <a:pt x="66" y="76"/>
                </a:lnTo>
                <a:lnTo>
                  <a:pt x="74" y="86"/>
                </a:lnTo>
                <a:lnTo>
                  <a:pt x="78" y="98"/>
                </a:lnTo>
                <a:lnTo>
                  <a:pt x="80" y="110"/>
                </a:lnTo>
                <a:lnTo>
                  <a:pt x="78" y="136"/>
                </a:lnTo>
                <a:lnTo>
                  <a:pt x="72" y="162"/>
                </a:lnTo>
                <a:lnTo>
                  <a:pt x="68" y="188"/>
                </a:lnTo>
                <a:lnTo>
                  <a:pt x="66" y="218"/>
                </a:lnTo>
                <a:lnTo>
                  <a:pt x="68" y="224"/>
                </a:lnTo>
                <a:lnTo>
                  <a:pt x="70" y="230"/>
                </a:lnTo>
                <a:lnTo>
                  <a:pt x="76" y="236"/>
                </a:lnTo>
                <a:lnTo>
                  <a:pt x="80" y="238"/>
                </a:lnTo>
                <a:lnTo>
                  <a:pt x="64" y="244"/>
                </a:lnTo>
                <a:lnTo>
                  <a:pt x="56" y="246"/>
                </a:lnTo>
                <a:lnTo>
                  <a:pt x="48" y="248"/>
                </a:lnTo>
                <a:lnTo>
                  <a:pt x="44" y="246"/>
                </a:lnTo>
                <a:lnTo>
                  <a:pt x="38" y="244"/>
                </a:lnTo>
                <a:lnTo>
                  <a:pt x="30" y="232"/>
                </a:lnTo>
                <a:lnTo>
                  <a:pt x="22" y="220"/>
                </a:lnTo>
                <a:lnTo>
                  <a:pt x="20" y="214"/>
                </a:lnTo>
                <a:lnTo>
                  <a:pt x="20" y="208"/>
                </a:lnTo>
                <a:lnTo>
                  <a:pt x="20" y="202"/>
                </a:lnTo>
                <a:lnTo>
                  <a:pt x="22" y="196"/>
                </a:lnTo>
                <a:lnTo>
                  <a:pt x="24" y="192"/>
                </a:lnTo>
                <a:lnTo>
                  <a:pt x="26" y="188"/>
                </a:lnTo>
                <a:lnTo>
                  <a:pt x="26" y="178"/>
                </a:lnTo>
                <a:lnTo>
                  <a:pt x="28" y="158"/>
                </a:lnTo>
                <a:lnTo>
                  <a:pt x="30" y="136"/>
                </a:lnTo>
                <a:lnTo>
                  <a:pt x="30" y="132"/>
                </a:lnTo>
                <a:lnTo>
                  <a:pt x="28" y="128"/>
                </a:lnTo>
                <a:lnTo>
                  <a:pt x="24" y="124"/>
                </a:lnTo>
                <a:lnTo>
                  <a:pt x="20" y="120"/>
                </a:lnTo>
                <a:lnTo>
                  <a:pt x="18" y="118"/>
                </a:lnTo>
                <a:lnTo>
                  <a:pt x="18" y="114"/>
                </a:lnTo>
                <a:lnTo>
                  <a:pt x="20" y="108"/>
                </a:lnTo>
                <a:lnTo>
                  <a:pt x="22" y="102"/>
                </a:lnTo>
                <a:lnTo>
                  <a:pt x="24" y="96"/>
                </a:lnTo>
                <a:lnTo>
                  <a:pt x="26" y="92"/>
                </a:lnTo>
                <a:lnTo>
                  <a:pt x="24" y="86"/>
                </a:lnTo>
                <a:lnTo>
                  <a:pt x="20" y="80"/>
                </a:lnTo>
                <a:lnTo>
                  <a:pt x="16" y="76"/>
                </a:lnTo>
                <a:lnTo>
                  <a:pt x="14" y="68"/>
                </a:lnTo>
                <a:lnTo>
                  <a:pt x="14" y="48"/>
                </a:lnTo>
                <a:lnTo>
                  <a:pt x="12" y="42"/>
                </a:lnTo>
                <a:lnTo>
                  <a:pt x="8" y="34"/>
                </a:lnTo>
                <a:lnTo>
                  <a:pt x="2" y="26"/>
                </a:lnTo>
                <a:lnTo>
                  <a:pt x="0" y="22"/>
                </a:lnTo>
                <a:lnTo>
                  <a:pt x="0" y="16"/>
                </a:lnTo>
                <a:lnTo>
                  <a:pt x="0" y="10"/>
                </a:lnTo>
                <a:lnTo>
                  <a:pt x="2" y="4"/>
                </a:lnTo>
                <a:lnTo>
                  <a:pt x="4" y="0"/>
                </a:lnTo>
                <a:lnTo>
                  <a:pt x="8" y="0"/>
                </a:lnTo>
                <a:lnTo>
                  <a:pt x="18" y="0"/>
                </a:lnTo>
                <a:lnTo>
                  <a:pt x="26" y="4"/>
                </a:lnTo>
                <a:lnTo>
                  <a:pt x="34" y="8"/>
                </a:lnTo>
                <a:lnTo>
                  <a:pt x="44" y="10"/>
                </a:lnTo>
                <a:lnTo>
                  <a:pt x="42" y="14"/>
                </a:lnTo>
                <a:close/>
              </a:path>
            </a:pathLst>
          </a:custGeom>
          <a:solidFill>
            <a:schemeClr val="accent1"/>
          </a:solidFill>
          <a:ln w="6350">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charset="0"/>
              <a:ea typeface="ＭＳ Ｐゴシック" charset="0"/>
            </a:endParaRPr>
          </a:p>
        </p:txBody>
      </p:sp>
      <p:sp>
        <p:nvSpPr>
          <p:cNvPr id="13340" name="Freeform 179"/>
          <p:cNvSpPr>
            <a:spLocks/>
          </p:cNvSpPr>
          <p:nvPr/>
        </p:nvSpPr>
        <p:spPr bwMode="auto">
          <a:xfrm>
            <a:off x="1741488" y="2994025"/>
            <a:ext cx="327025" cy="434975"/>
          </a:xfrm>
          <a:custGeom>
            <a:avLst/>
            <a:gdLst>
              <a:gd name="T0" fmla="*/ 2147483647 w 206"/>
              <a:gd name="T1" fmla="*/ 2147483647 h 310"/>
              <a:gd name="T2" fmla="*/ 2147483647 w 206"/>
              <a:gd name="T3" fmla="*/ 2147483647 h 310"/>
              <a:gd name="T4" fmla="*/ 2147483647 w 206"/>
              <a:gd name="T5" fmla="*/ 2147483647 h 310"/>
              <a:gd name="T6" fmla="*/ 2147483647 w 206"/>
              <a:gd name="T7" fmla="*/ 2147483647 h 310"/>
              <a:gd name="T8" fmla="*/ 2147483647 w 206"/>
              <a:gd name="T9" fmla="*/ 0 h 310"/>
              <a:gd name="T10" fmla="*/ 2147483647 w 206"/>
              <a:gd name="T11" fmla="*/ 2147483647 h 310"/>
              <a:gd name="T12" fmla="*/ 2147483647 w 206"/>
              <a:gd name="T13" fmla="*/ 2147483647 h 310"/>
              <a:gd name="T14" fmla="*/ 2147483647 w 206"/>
              <a:gd name="T15" fmla="*/ 2147483647 h 310"/>
              <a:gd name="T16" fmla="*/ 2147483647 w 206"/>
              <a:gd name="T17" fmla="*/ 2147483647 h 310"/>
              <a:gd name="T18" fmla="*/ 2147483647 w 206"/>
              <a:gd name="T19" fmla="*/ 2147483647 h 310"/>
              <a:gd name="T20" fmla="*/ 2147483647 w 206"/>
              <a:gd name="T21" fmla="*/ 2147483647 h 310"/>
              <a:gd name="T22" fmla="*/ 2147483647 w 206"/>
              <a:gd name="T23" fmla="*/ 2147483647 h 310"/>
              <a:gd name="T24" fmla="*/ 2147483647 w 206"/>
              <a:gd name="T25" fmla="*/ 2147483647 h 310"/>
              <a:gd name="T26" fmla="*/ 2147483647 w 206"/>
              <a:gd name="T27" fmla="*/ 2147483647 h 310"/>
              <a:gd name="T28" fmla="*/ 2147483647 w 206"/>
              <a:gd name="T29" fmla="*/ 2147483647 h 310"/>
              <a:gd name="T30" fmla="*/ 0 w 206"/>
              <a:gd name="T31" fmla="*/ 2147483647 h 310"/>
              <a:gd name="T32" fmla="*/ 2147483647 w 206"/>
              <a:gd name="T33" fmla="*/ 2147483647 h 310"/>
              <a:gd name="T34" fmla="*/ 2147483647 w 206"/>
              <a:gd name="T35" fmla="*/ 2147483647 h 310"/>
              <a:gd name="T36" fmla="*/ 2147483647 w 206"/>
              <a:gd name="T37" fmla="*/ 2147483647 h 310"/>
              <a:gd name="T38" fmla="*/ 2147483647 w 206"/>
              <a:gd name="T39" fmla="*/ 2147483647 h 310"/>
              <a:gd name="T40" fmla="*/ 2147483647 w 206"/>
              <a:gd name="T41" fmla="*/ 2147483647 h 310"/>
              <a:gd name="T42" fmla="*/ 2147483647 w 206"/>
              <a:gd name="T43" fmla="*/ 2147483647 h 310"/>
              <a:gd name="T44" fmla="*/ 2147483647 w 206"/>
              <a:gd name="T45" fmla="*/ 2147483647 h 310"/>
              <a:gd name="T46" fmla="*/ 2147483647 w 206"/>
              <a:gd name="T47" fmla="*/ 2147483647 h 310"/>
              <a:gd name="T48" fmla="*/ 2147483647 w 206"/>
              <a:gd name="T49" fmla="*/ 2147483647 h 310"/>
              <a:gd name="T50" fmla="*/ 2147483647 w 206"/>
              <a:gd name="T51" fmla="*/ 2147483647 h 310"/>
              <a:gd name="T52" fmla="*/ 2147483647 w 206"/>
              <a:gd name="T53" fmla="*/ 2147483647 h 310"/>
              <a:gd name="T54" fmla="*/ 2147483647 w 206"/>
              <a:gd name="T55" fmla="*/ 2147483647 h 310"/>
              <a:gd name="T56" fmla="*/ 2147483647 w 206"/>
              <a:gd name="T57" fmla="*/ 2147483647 h 310"/>
              <a:gd name="T58" fmla="*/ 2147483647 w 206"/>
              <a:gd name="T59" fmla="*/ 2147483647 h 310"/>
              <a:gd name="T60" fmla="*/ 2147483647 w 206"/>
              <a:gd name="T61" fmla="*/ 2147483647 h 310"/>
              <a:gd name="T62" fmla="*/ 2147483647 w 206"/>
              <a:gd name="T63" fmla="*/ 2147483647 h 310"/>
              <a:gd name="T64" fmla="*/ 2147483647 w 206"/>
              <a:gd name="T65" fmla="*/ 2147483647 h 310"/>
              <a:gd name="T66" fmla="*/ 2147483647 w 206"/>
              <a:gd name="T67" fmla="*/ 2147483647 h 310"/>
              <a:gd name="T68" fmla="*/ 2147483647 w 206"/>
              <a:gd name="T69" fmla="*/ 2147483647 h 310"/>
              <a:gd name="T70" fmla="*/ 2147483647 w 206"/>
              <a:gd name="T71" fmla="*/ 2147483647 h 310"/>
              <a:gd name="T72" fmla="*/ 2147483647 w 206"/>
              <a:gd name="T73" fmla="*/ 2147483647 h 310"/>
              <a:gd name="T74" fmla="*/ 2147483647 w 206"/>
              <a:gd name="T75" fmla="*/ 2147483647 h 310"/>
              <a:gd name="T76" fmla="*/ 2147483647 w 206"/>
              <a:gd name="T77" fmla="*/ 2147483647 h 310"/>
              <a:gd name="T78" fmla="*/ 2147483647 w 206"/>
              <a:gd name="T79" fmla="*/ 2147483647 h 310"/>
              <a:gd name="T80" fmla="*/ 2147483647 w 206"/>
              <a:gd name="T81" fmla="*/ 2147483647 h 310"/>
              <a:gd name="T82" fmla="*/ 2147483647 w 206"/>
              <a:gd name="T83" fmla="*/ 2147483647 h 310"/>
              <a:gd name="T84" fmla="*/ 2147483647 w 206"/>
              <a:gd name="T85" fmla="*/ 2147483647 h 310"/>
              <a:gd name="T86" fmla="*/ 2147483647 w 206"/>
              <a:gd name="T87" fmla="*/ 2147483647 h 310"/>
              <a:gd name="T88" fmla="*/ 2147483647 w 206"/>
              <a:gd name="T89" fmla="*/ 2147483647 h 310"/>
              <a:gd name="T90" fmla="*/ 2147483647 w 206"/>
              <a:gd name="T91" fmla="*/ 2147483647 h 310"/>
              <a:gd name="T92" fmla="*/ 2147483647 w 206"/>
              <a:gd name="T93" fmla="*/ 2147483647 h 310"/>
              <a:gd name="T94" fmla="*/ 2147483647 w 206"/>
              <a:gd name="T95" fmla="*/ 2147483647 h 3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6"/>
              <a:gd name="T145" fmla="*/ 0 h 310"/>
              <a:gd name="T146" fmla="*/ 206 w 206"/>
              <a:gd name="T147" fmla="*/ 310 h 3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6" h="310">
                <a:moveTo>
                  <a:pt x="162" y="8"/>
                </a:moveTo>
                <a:lnTo>
                  <a:pt x="156" y="6"/>
                </a:lnTo>
                <a:lnTo>
                  <a:pt x="152" y="4"/>
                </a:lnTo>
                <a:lnTo>
                  <a:pt x="148" y="4"/>
                </a:lnTo>
                <a:lnTo>
                  <a:pt x="146" y="6"/>
                </a:lnTo>
                <a:lnTo>
                  <a:pt x="138" y="12"/>
                </a:lnTo>
                <a:lnTo>
                  <a:pt x="122" y="10"/>
                </a:lnTo>
                <a:lnTo>
                  <a:pt x="114" y="8"/>
                </a:lnTo>
                <a:lnTo>
                  <a:pt x="102" y="8"/>
                </a:lnTo>
                <a:lnTo>
                  <a:pt x="40" y="0"/>
                </a:lnTo>
                <a:lnTo>
                  <a:pt x="34" y="2"/>
                </a:lnTo>
                <a:lnTo>
                  <a:pt x="28" y="6"/>
                </a:lnTo>
                <a:lnTo>
                  <a:pt x="24" y="12"/>
                </a:lnTo>
                <a:lnTo>
                  <a:pt x="22" y="22"/>
                </a:lnTo>
                <a:lnTo>
                  <a:pt x="22" y="62"/>
                </a:lnTo>
                <a:lnTo>
                  <a:pt x="24" y="78"/>
                </a:lnTo>
                <a:lnTo>
                  <a:pt x="30" y="92"/>
                </a:lnTo>
                <a:lnTo>
                  <a:pt x="34" y="106"/>
                </a:lnTo>
                <a:lnTo>
                  <a:pt x="36" y="120"/>
                </a:lnTo>
                <a:lnTo>
                  <a:pt x="34" y="128"/>
                </a:lnTo>
                <a:lnTo>
                  <a:pt x="32" y="134"/>
                </a:lnTo>
                <a:lnTo>
                  <a:pt x="26" y="146"/>
                </a:lnTo>
                <a:lnTo>
                  <a:pt x="20" y="158"/>
                </a:lnTo>
                <a:lnTo>
                  <a:pt x="16" y="170"/>
                </a:lnTo>
                <a:lnTo>
                  <a:pt x="16" y="178"/>
                </a:lnTo>
                <a:lnTo>
                  <a:pt x="16" y="186"/>
                </a:lnTo>
                <a:lnTo>
                  <a:pt x="16" y="194"/>
                </a:lnTo>
                <a:lnTo>
                  <a:pt x="14" y="202"/>
                </a:lnTo>
                <a:lnTo>
                  <a:pt x="10" y="206"/>
                </a:lnTo>
                <a:lnTo>
                  <a:pt x="4" y="210"/>
                </a:lnTo>
                <a:lnTo>
                  <a:pt x="0" y="216"/>
                </a:lnTo>
                <a:lnTo>
                  <a:pt x="0" y="226"/>
                </a:lnTo>
                <a:lnTo>
                  <a:pt x="0" y="234"/>
                </a:lnTo>
                <a:lnTo>
                  <a:pt x="2" y="242"/>
                </a:lnTo>
                <a:lnTo>
                  <a:pt x="8" y="252"/>
                </a:lnTo>
                <a:lnTo>
                  <a:pt x="14" y="262"/>
                </a:lnTo>
                <a:lnTo>
                  <a:pt x="22" y="272"/>
                </a:lnTo>
                <a:lnTo>
                  <a:pt x="20" y="282"/>
                </a:lnTo>
                <a:lnTo>
                  <a:pt x="22" y="288"/>
                </a:lnTo>
                <a:lnTo>
                  <a:pt x="22" y="294"/>
                </a:lnTo>
                <a:lnTo>
                  <a:pt x="38" y="304"/>
                </a:lnTo>
                <a:lnTo>
                  <a:pt x="58" y="310"/>
                </a:lnTo>
                <a:lnTo>
                  <a:pt x="64" y="310"/>
                </a:lnTo>
                <a:lnTo>
                  <a:pt x="70" y="308"/>
                </a:lnTo>
                <a:lnTo>
                  <a:pt x="80" y="302"/>
                </a:lnTo>
                <a:lnTo>
                  <a:pt x="90" y="294"/>
                </a:lnTo>
                <a:lnTo>
                  <a:pt x="102" y="290"/>
                </a:lnTo>
                <a:lnTo>
                  <a:pt x="112" y="288"/>
                </a:lnTo>
                <a:lnTo>
                  <a:pt x="118" y="288"/>
                </a:lnTo>
                <a:lnTo>
                  <a:pt x="126" y="288"/>
                </a:lnTo>
                <a:lnTo>
                  <a:pt x="132" y="286"/>
                </a:lnTo>
                <a:lnTo>
                  <a:pt x="140" y="280"/>
                </a:lnTo>
                <a:lnTo>
                  <a:pt x="146" y="274"/>
                </a:lnTo>
                <a:lnTo>
                  <a:pt x="152" y="268"/>
                </a:lnTo>
                <a:lnTo>
                  <a:pt x="162" y="264"/>
                </a:lnTo>
                <a:lnTo>
                  <a:pt x="170" y="262"/>
                </a:lnTo>
                <a:lnTo>
                  <a:pt x="176" y="262"/>
                </a:lnTo>
                <a:lnTo>
                  <a:pt x="188" y="262"/>
                </a:lnTo>
                <a:lnTo>
                  <a:pt x="192" y="262"/>
                </a:lnTo>
                <a:lnTo>
                  <a:pt x="198" y="260"/>
                </a:lnTo>
                <a:lnTo>
                  <a:pt x="202" y="256"/>
                </a:lnTo>
                <a:lnTo>
                  <a:pt x="206" y="250"/>
                </a:lnTo>
                <a:lnTo>
                  <a:pt x="202" y="248"/>
                </a:lnTo>
                <a:lnTo>
                  <a:pt x="196" y="246"/>
                </a:lnTo>
                <a:lnTo>
                  <a:pt x="188" y="234"/>
                </a:lnTo>
                <a:lnTo>
                  <a:pt x="180" y="222"/>
                </a:lnTo>
                <a:lnTo>
                  <a:pt x="178" y="216"/>
                </a:lnTo>
                <a:lnTo>
                  <a:pt x="178" y="210"/>
                </a:lnTo>
                <a:lnTo>
                  <a:pt x="178" y="204"/>
                </a:lnTo>
                <a:lnTo>
                  <a:pt x="180" y="198"/>
                </a:lnTo>
                <a:lnTo>
                  <a:pt x="182" y="194"/>
                </a:lnTo>
                <a:lnTo>
                  <a:pt x="184" y="190"/>
                </a:lnTo>
                <a:lnTo>
                  <a:pt x="184" y="180"/>
                </a:lnTo>
                <a:lnTo>
                  <a:pt x="186" y="160"/>
                </a:lnTo>
                <a:lnTo>
                  <a:pt x="188" y="138"/>
                </a:lnTo>
                <a:lnTo>
                  <a:pt x="188" y="134"/>
                </a:lnTo>
                <a:lnTo>
                  <a:pt x="186" y="130"/>
                </a:lnTo>
                <a:lnTo>
                  <a:pt x="182" y="126"/>
                </a:lnTo>
                <a:lnTo>
                  <a:pt x="178" y="122"/>
                </a:lnTo>
                <a:lnTo>
                  <a:pt x="176" y="120"/>
                </a:lnTo>
                <a:lnTo>
                  <a:pt x="176" y="116"/>
                </a:lnTo>
                <a:lnTo>
                  <a:pt x="178" y="110"/>
                </a:lnTo>
                <a:lnTo>
                  <a:pt x="180" y="104"/>
                </a:lnTo>
                <a:lnTo>
                  <a:pt x="182" y="98"/>
                </a:lnTo>
                <a:lnTo>
                  <a:pt x="184" y="94"/>
                </a:lnTo>
                <a:lnTo>
                  <a:pt x="182" y="88"/>
                </a:lnTo>
                <a:lnTo>
                  <a:pt x="178" y="82"/>
                </a:lnTo>
                <a:lnTo>
                  <a:pt x="174" y="78"/>
                </a:lnTo>
                <a:lnTo>
                  <a:pt x="172" y="70"/>
                </a:lnTo>
                <a:lnTo>
                  <a:pt x="172" y="50"/>
                </a:lnTo>
                <a:lnTo>
                  <a:pt x="170" y="44"/>
                </a:lnTo>
                <a:lnTo>
                  <a:pt x="166" y="36"/>
                </a:lnTo>
                <a:lnTo>
                  <a:pt x="160" y="28"/>
                </a:lnTo>
                <a:lnTo>
                  <a:pt x="158" y="24"/>
                </a:lnTo>
                <a:lnTo>
                  <a:pt x="158" y="18"/>
                </a:lnTo>
                <a:lnTo>
                  <a:pt x="160" y="6"/>
                </a:lnTo>
                <a:lnTo>
                  <a:pt x="162" y="8"/>
                </a:lnTo>
                <a:close/>
              </a:path>
            </a:pathLst>
          </a:custGeom>
          <a:solidFill>
            <a:schemeClr val="accent1"/>
          </a:solidFill>
          <a:ln w="6350">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charset="0"/>
              <a:ea typeface="ＭＳ Ｐゴシック" charset="0"/>
            </a:endParaRPr>
          </a:p>
        </p:txBody>
      </p:sp>
      <p:sp>
        <p:nvSpPr>
          <p:cNvPr id="13341" name="Freeform 180"/>
          <p:cNvSpPr>
            <a:spLocks/>
          </p:cNvSpPr>
          <p:nvPr/>
        </p:nvSpPr>
        <p:spPr bwMode="auto">
          <a:xfrm>
            <a:off x="1295400" y="2971800"/>
            <a:ext cx="533400" cy="533400"/>
          </a:xfrm>
          <a:custGeom>
            <a:avLst/>
            <a:gdLst>
              <a:gd name="T0" fmla="*/ 2147483647 w 298"/>
              <a:gd name="T1" fmla="*/ 2147483647 h 310"/>
              <a:gd name="T2" fmla="*/ 2147483647 w 298"/>
              <a:gd name="T3" fmla="*/ 2147483647 h 310"/>
              <a:gd name="T4" fmla="*/ 2147483647 w 298"/>
              <a:gd name="T5" fmla="*/ 2147483647 h 310"/>
              <a:gd name="T6" fmla="*/ 2147483647 w 298"/>
              <a:gd name="T7" fmla="*/ 2147483647 h 310"/>
              <a:gd name="T8" fmla="*/ 2147483647 w 298"/>
              <a:gd name="T9" fmla="*/ 2147483647 h 310"/>
              <a:gd name="T10" fmla="*/ 2147483647 w 298"/>
              <a:gd name="T11" fmla="*/ 2147483647 h 310"/>
              <a:gd name="T12" fmla="*/ 2147483647 w 298"/>
              <a:gd name="T13" fmla="*/ 2147483647 h 310"/>
              <a:gd name="T14" fmla="*/ 2147483647 w 298"/>
              <a:gd name="T15" fmla="*/ 2147483647 h 310"/>
              <a:gd name="T16" fmla="*/ 2147483647 w 298"/>
              <a:gd name="T17" fmla="*/ 2147483647 h 310"/>
              <a:gd name="T18" fmla="*/ 2147483647 w 298"/>
              <a:gd name="T19" fmla="*/ 2147483647 h 310"/>
              <a:gd name="T20" fmla="*/ 2147483647 w 298"/>
              <a:gd name="T21" fmla="*/ 2147483647 h 310"/>
              <a:gd name="T22" fmla="*/ 2147483647 w 298"/>
              <a:gd name="T23" fmla="*/ 2147483647 h 310"/>
              <a:gd name="T24" fmla="*/ 2147483647 w 298"/>
              <a:gd name="T25" fmla="*/ 2147483647 h 310"/>
              <a:gd name="T26" fmla="*/ 2147483647 w 298"/>
              <a:gd name="T27" fmla="*/ 2147483647 h 310"/>
              <a:gd name="T28" fmla="*/ 2147483647 w 298"/>
              <a:gd name="T29" fmla="*/ 2147483647 h 310"/>
              <a:gd name="T30" fmla="*/ 2147483647 w 298"/>
              <a:gd name="T31" fmla="*/ 2147483647 h 310"/>
              <a:gd name="T32" fmla="*/ 2147483647 w 298"/>
              <a:gd name="T33" fmla="*/ 2147483647 h 310"/>
              <a:gd name="T34" fmla="*/ 0 w 298"/>
              <a:gd name="T35" fmla="*/ 2147483647 h 310"/>
              <a:gd name="T36" fmla="*/ 2147483647 w 298"/>
              <a:gd name="T37" fmla="*/ 2147483647 h 310"/>
              <a:gd name="T38" fmla="*/ 2147483647 w 298"/>
              <a:gd name="T39" fmla="*/ 2147483647 h 310"/>
              <a:gd name="T40" fmla="*/ 2147483647 w 298"/>
              <a:gd name="T41" fmla="*/ 2147483647 h 310"/>
              <a:gd name="T42" fmla="*/ 2147483647 w 298"/>
              <a:gd name="T43" fmla="*/ 2147483647 h 310"/>
              <a:gd name="T44" fmla="*/ 2147483647 w 298"/>
              <a:gd name="T45" fmla="*/ 2147483647 h 310"/>
              <a:gd name="T46" fmla="*/ 2147483647 w 298"/>
              <a:gd name="T47" fmla="*/ 2147483647 h 310"/>
              <a:gd name="T48" fmla="*/ 2147483647 w 298"/>
              <a:gd name="T49" fmla="*/ 2147483647 h 310"/>
              <a:gd name="T50" fmla="*/ 2147483647 w 298"/>
              <a:gd name="T51" fmla="*/ 2147483647 h 310"/>
              <a:gd name="T52" fmla="*/ 2147483647 w 298"/>
              <a:gd name="T53" fmla="*/ 2147483647 h 310"/>
              <a:gd name="T54" fmla="*/ 2147483647 w 298"/>
              <a:gd name="T55" fmla="*/ 2147483647 h 310"/>
              <a:gd name="T56" fmla="*/ 2147483647 w 298"/>
              <a:gd name="T57" fmla="*/ 2147483647 h 310"/>
              <a:gd name="T58" fmla="*/ 2147483647 w 298"/>
              <a:gd name="T59" fmla="*/ 2147483647 h 310"/>
              <a:gd name="T60" fmla="*/ 2147483647 w 298"/>
              <a:gd name="T61" fmla="*/ 2147483647 h 310"/>
              <a:gd name="T62" fmla="*/ 2147483647 w 298"/>
              <a:gd name="T63" fmla="*/ 2147483647 h 310"/>
              <a:gd name="T64" fmla="*/ 2147483647 w 298"/>
              <a:gd name="T65" fmla="*/ 2147483647 h 310"/>
              <a:gd name="T66" fmla="*/ 2147483647 w 298"/>
              <a:gd name="T67" fmla="*/ 2147483647 h 310"/>
              <a:gd name="T68" fmla="*/ 2147483647 w 298"/>
              <a:gd name="T69" fmla="*/ 0 h 310"/>
              <a:gd name="T70" fmla="*/ 2147483647 w 298"/>
              <a:gd name="T71" fmla="*/ 2147483647 h 310"/>
              <a:gd name="T72" fmla="*/ 2147483647 w 298"/>
              <a:gd name="T73" fmla="*/ 2147483647 h 310"/>
              <a:gd name="T74" fmla="*/ 2147483647 w 298"/>
              <a:gd name="T75" fmla="*/ 2147483647 h 310"/>
              <a:gd name="T76" fmla="*/ 2147483647 w 298"/>
              <a:gd name="T77" fmla="*/ 2147483647 h 310"/>
              <a:gd name="T78" fmla="*/ 2147483647 w 298"/>
              <a:gd name="T79" fmla="*/ 2147483647 h 310"/>
              <a:gd name="T80" fmla="*/ 2147483647 w 298"/>
              <a:gd name="T81" fmla="*/ 2147483647 h 310"/>
              <a:gd name="T82" fmla="*/ 2147483647 w 298"/>
              <a:gd name="T83" fmla="*/ 2147483647 h 310"/>
              <a:gd name="T84" fmla="*/ 2147483647 w 298"/>
              <a:gd name="T85" fmla="*/ 2147483647 h 310"/>
              <a:gd name="T86" fmla="*/ 2147483647 w 298"/>
              <a:gd name="T87" fmla="*/ 2147483647 h 31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8"/>
              <a:gd name="T133" fmla="*/ 0 h 310"/>
              <a:gd name="T134" fmla="*/ 298 w 298"/>
              <a:gd name="T135" fmla="*/ 310 h 31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8" h="310">
                <a:moveTo>
                  <a:pt x="284" y="46"/>
                </a:moveTo>
                <a:lnTo>
                  <a:pt x="286" y="62"/>
                </a:lnTo>
                <a:lnTo>
                  <a:pt x="292" y="76"/>
                </a:lnTo>
                <a:lnTo>
                  <a:pt x="296" y="90"/>
                </a:lnTo>
                <a:lnTo>
                  <a:pt x="298" y="104"/>
                </a:lnTo>
                <a:lnTo>
                  <a:pt x="296" y="112"/>
                </a:lnTo>
                <a:lnTo>
                  <a:pt x="294" y="118"/>
                </a:lnTo>
                <a:lnTo>
                  <a:pt x="288" y="130"/>
                </a:lnTo>
                <a:lnTo>
                  <a:pt x="282" y="142"/>
                </a:lnTo>
                <a:lnTo>
                  <a:pt x="278" y="154"/>
                </a:lnTo>
                <a:lnTo>
                  <a:pt x="278" y="162"/>
                </a:lnTo>
                <a:lnTo>
                  <a:pt x="278" y="170"/>
                </a:lnTo>
                <a:lnTo>
                  <a:pt x="278" y="178"/>
                </a:lnTo>
                <a:lnTo>
                  <a:pt x="276" y="186"/>
                </a:lnTo>
                <a:lnTo>
                  <a:pt x="272" y="190"/>
                </a:lnTo>
                <a:lnTo>
                  <a:pt x="266" y="194"/>
                </a:lnTo>
                <a:lnTo>
                  <a:pt x="262" y="200"/>
                </a:lnTo>
                <a:lnTo>
                  <a:pt x="262" y="210"/>
                </a:lnTo>
                <a:lnTo>
                  <a:pt x="262" y="218"/>
                </a:lnTo>
                <a:lnTo>
                  <a:pt x="264" y="226"/>
                </a:lnTo>
                <a:lnTo>
                  <a:pt x="270" y="236"/>
                </a:lnTo>
                <a:lnTo>
                  <a:pt x="276" y="246"/>
                </a:lnTo>
                <a:lnTo>
                  <a:pt x="284" y="256"/>
                </a:lnTo>
                <a:lnTo>
                  <a:pt x="282" y="266"/>
                </a:lnTo>
                <a:lnTo>
                  <a:pt x="284" y="272"/>
                </a:lnTo>
                <a:lnTo>
                  <a:pt x="284" y="278"/>
                </a:lnTo>
                <a:lnTo>
                  <a:pt x="274" y="278"/>
                </a:lnTo>
                <a:lnTo>
                  <a:pt x="248" y="276"/>
                </a:lnTo>
                <a:lnTo>
                  <a:pt x="232" y="274"/>
                </a:lnTo>
                <a:lnTo>
                  <a:pt x="218" y="274"/>
                </a:lnTo>
                <a:lnTo>
                  <a:pt x="172" y="274"/>
                </a:lnTo>
                <a:lnTo>
                  <a:pt x="154" y="274"/>
                </a:lnTo>
                <a:lnTo>
                  <a:pt x="136" y="276"/>
                </a:lnTo>
                <a:lnTo>
                  <a:pt x="122" y="280"/>
                </a:lnTo>
                <a:lnTo>
                  <a:pt x="106" y="284"/>
                </a:lnTo>
                <a:lnTo>
                  <a:pt x="92" y="290"/>
                </a:lnTo>
                <a:lnTo>
                  <a:pt x="78" y="300"/>
                </a:lnTo>
                <a:lnTo>
                  <a:pt x="64" y="306"/>
                </a:lnTo>
                <a:lnTo>
                  <a:pt x="56" y="308"/>
                </a:lnTo>
                <a:lnTo>
                  <a:pt x="50" y="310"/>
                </a:lnTo>
                <a:lnTo>
                  <a:pt x="46" y="306"/>
                </a:lnTo>
                <a:lnTo>
                  <a:pt x="44" y="300"/>
                </a:lnTo>
                <a:lnTo>
                  <a:pt x="44" y="286"/>
                </a:lnTo>
                <a:lnTo>
                  <a:pt x="44" y="278"/>
                </a:lnTo>
                <a:lnTo>
                  <a:pt x="48" y="272"/>
                </a:lnTo>
                <a:lnTo>
                  <a:pt x="52" y="260"/>
                </a:lnTo>
                <a:lnTo>
                  <a:pt x="52" y="244"/>
                </a:lnTo>
                <a:lnTo>
                  <a:pt x="46" y="240"/>
                </a:lnTo>
                <a:lnTo>
                  <a:pt x="42" y="236"/>
                </a:lnTo>
                <a:lnTo>
                  <a:pt x="40" y="230"/>
                </a:lnTo>
                <a:lnTo>
                  <a:pt x="34" y="224"/>
                </a:lnTo>
                <a:lnTo>
                  <a:pt x="26" y="220"/>
                </a:lnTo>
                <a:lnTo>
                  <a:pt x="18" y="218"/>
                </a:lnTo>
                <a:lnTo>
                  <a:pt x="0" y="214"/>
                </a:lnTo>
                <a:lnTo>
                  <a:pt x="2" y="214"/>
                </a:lnTo>
                <a:lnTo>
                  <a:pt x="2" y="204"/>
                </a:lnTo>
                <a:lnTo>
                  <a:pt x="4" y="198"/>
                </a:lnTo>
                <a:lnTo>
                  <a:pt x="8" y="192"/>
                </a:lnTo>
                <a:lnTo>
                  <a:pt x="12" y="184"/>
                </a:lnTo>
                <a:lnTo>
                  <a:pt x="14" y="178"/>
                </a:lnTo>
                <a:lnTo>
                  <a:pt x="14" y="170"/>
                </a:lnTo>
                <a:lnTo>
                  <a:pt x="12" y="162"/>
                </a:lnTo>
                <a:lnTo>
                  <a:pt x="10" y="148"/>
                </a:lnTo>
                <a:lnTo>
                  <a:pt x="18" y="144"/>
                </a:lnTo>
                <a:lnTo>
                  <a:pt x="26" y="140"/>
                </a:lnTo>
                <a:lnTo>
                  <a:pt x="30" y="132"/>
                </a:lnTo>
                <a:lnTo>
                  <a:pt x="32" y="124"/>
                </a:lnTo>
                <a:lnTo>
                  <a:pt x="28" y="122"/>
                </a:lnTo>
                <a:lnTo>
                  <a:pt x="24" y="118"/>
                </a:lnTo>
                <a:lnTo>
                  <a:pt x="22" y="114"/>
                </a:lnTo>
                <a:lnTo>
                  <a:pt x="22" y="110"/>
                </a:lnTo>
                <a:lnTo>
                  <a:pt x="22" y="106"/>
                </a:lnTo>
                <a:lnTo>
                  <a:pt x="26" y="102"/>
                </a:lnTo>
                <a:lnTo>
                  <a:pt x="30" y="100"/>
                </a:lnTo>
                <a:lnTo>
                  <a:pt x="32" y="100"/>
                </a:lnTo>
                <a:lnTo>
                  <a:pt x="38" y="102"/>
                </a:lnTo>
                <a:lnTo>
                  <a:pt x="42" y="104"/>
                </a:lnTo>
                <a:lnTo>
                  <a:pt x="44" y="104"/>
                </a:lnTo>
                <a:lnTo>
                  <a:pt x="50" y="104"/>
                </a:lnTo>
                <a:lnTo>
                  <a:pt x="42" y="94"/>
                </a:lnTo>
                <a:lnTo>
                  <a:pt x="40" y="88"/>
                </a:lnTo>
                <a:lnTo>
                  <a:pt x="38" y="82"/>
                </a:lnTo>
                <a:lnTo>
                  <a:pt x="38" y="70"/>
                </a:lnTo>
                <a:lnTo>
                  <a:pt x="38" y="66"/>
                </a:lnTo>
                <a:lnTo>
                  <a:pt x="36" y="60"/>
                </a:lnTo>
                <a:lnTo>
                  <a:pt x="34" y="54"/>
                </a:lnTo>
                <a:lnTo>
                  <a:pt x="32" y="46"/>
                </a:lnTo>
                <a:lnTo>
                  <a:pt x="34" y="40"/>
                </a:lnTo>
                <a:lnTo>
                  <a:pt x="36" y="34"/>
                </a:lnTo>
                <a:lnTo>
                  <a:pt x="42" y="22"/>
                </a:lnTo>
                <a:lnTo>
                  <a:pt x="46" y="16"/>
                </a:lnTo>
                <a:lnTo>
                  <a:pt x="52" y="14"/>
                </a:lnTo>
                <a:lnTo>
                  <a:pt x="58" y="12"/>
                </a:lnTo>
                <a:lnTo>
                  <a:pt x="64" y="10"/>
                </a:lnTo>
                <a:lnTo>
                  <a:pt x="68" y="12"/>
                </a:lnTo>
                <a:lnTo>
                  <a:pt x="72" y="14"/>
                </a:lnTo>
                <a:lnTo>
                  <a:pt x="78" y="18"/>
                </a:lnTo>
                <a:lnTo>
                  <a:pt x="86" y="20"/>
                </a:lnTo>
                <a:lnTo>
                  <a:pt x="90" y="20"/>
                </a:lnTo>
                <a:lnTo>
                  <a:pt x="96" y="18"/>
                </a:lnTo>
                <a:lnTo>
                  <a:pt x="100" y="12"/>
                </a:lnTo>
                <a:lnTo>
                  <a:pt x="104" y="6"/>
                </a:lnTo>
                <a:lnTo>
                  <a:pt x="106" y="2"/>
                </a:lnTo>
                <a:lnTo>
                  <a:pt x="112" y="0"/>
                </a:lnTo>
                <a:lnTo>
                  <a:pt x="118" y="0"/>
                </a:lnTo>
                <a:lnTo>
                  <a:pt x="128" y="0"/>
                </a:lnTo>
                <a:lnTo>
                  <a:pt x="128" y="14"/>
                </a:lnTo>
                <a:lnTo>
                  <a:pt x="130" y="18"/>
                </a:lnTo>
                <a:lnTo>
                  <a:pt x="132" y="20"/>
                </a:lnTo>
                <a:lnTo>
                  <a:pt x="136" y="22"/>
                </a:lnTo>
                <a:lnTo>
                  <a:pt x="142" y="20"/>
                </a:lnTo>
                <a:lnTo>
                  <a:pt x="150" y="16"/>
                </a:lnTo>
                <a:lnTo>
                  <a:pt x="156" y="12"/>
                </a:lnTo>
                <a:lnTo>
                  <a:pt x="164" y="10"/>
                </a:lnTo>
                <a:lnTo>
                  <a:pt x="172" y="12"/>
                </a:lnTo>
                <a:lnTo>
                  <a:pt x="178" y="16"/>
                </a:lnTo>
                <a:lnTo>
                  <a:pt x="184" y="22"/>
                </a:lnTo>
                <a:lnTo>
                  <a:pt x="188" y="28"/>
                </a:lnTo>
                <a:lnTo>
                  <a:pt x="192" y="34"/>
                </a:lnTo>
                <a:lnTo>
                  <a:pt x="196" y="40"/>
                </a:lnTo>
                <a:lnTo>
                  <a:pt x="204" y="44"/>
                </a:lnTo>
                <a:lnTo>
                  <a:pt x="212" y="44"/>
                </a:lnTo>
                <a:lnTo>
                  <a:pt x="224" y="44"/>
                </a:lnTo>
                <a:lnTo>
                  <a:pt x="232" y="40"/>
                </a:lnTo>
                <a:lnTo>
                  <a:pt x="240" y="36"/>
                </a:lnTo>
                <a:lnTo>
                  <a:pt x="250" y="36"/>
                </a:lnTo>
                <a:lnTo>
                  <a:pt x="258" y="36"/>
                </a:lnTo>
                <a:lnTo>
                  <a:pt x="264" y="38"/>
                </a:lnTo>
                <a:lnTo>
                  <a:pt x="272" y="44"/>
                </a:lnTo>
                <a:lnTo>
                  <a:pt x="280" y="54"/>
                </a:lnTo>
                <a:lnTo>
                  <a:pt x="286" y="60"/>
                </a:lnTo>
                <a:lnTo>
                  <a:pt x="284" y="46"/>
                </a:lnTo>
                <a:close/>
              </a:path>
            </a:pathLst>
          </a:custGeom>
          <a:solidFill>
            <a:schemeClr val="accent6">
              <a:lumMod val="75000"/>
            </a:schemeClr>
          </a:solidFill>
          <a:ln w="6350">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charset="0"/>
              <a:ea typeface="ＭＳ Ｐゴシック" charset="0"/>
            </a:endParaRPr>
          </a:p>
        </p:txBody>
      </p:sp>
      <p:sp>
        <p:nvSpPr>
          <p:cNvPr id="13342" name="Freeform 181"/>
          <p:cNvSpPr>
            <a:spLocks/>
          </p:cNvSpPr>
          <p:nvPr/>
        </p:nvSpPr>
        <p:spPr bwMode="auto">
          <a:xfrm>
            <a:off x="1125538" y="3175000"/>
            <a:ext cx="282575" cy="336550"/>
          </a:xfrm>
          <a:custGeom>
            <a:avLst/>
            <a:gdLst>
              <a:gd name="T0" fmla="*/ 2147483647 w 178"/>
              <a:gd name="T1" fmla="*/ 2147483647 h 212"/>
              <a:gd name="T2" fmla="*/ 2147483647 w 178"/>
              <a:gd name="T3" fmla="*/ 2147483647 h 212"/>
              <a:gd name="T4" fmla="*/ 2147483647 w 178"/>
              <a:gd name="T5" fmla="*/ 2147483647 h 212"/>
              <a:gd name="T6" fmla="*/ 2147483647 w 178"/>
              <a:gd name="T7" fmla="*/ 2147483647 h 212"/>
              <a:gd name="T8" fmla="*/ 2147483647 w 178"/>
              <a:gd name="T9" fmla="*/ 2147483647 h 212"/>
              <a:gd name="T10" fmla="*/ 2147483647 w 178"/>
              <a:gd name="T11" fmla="*/ 2147483647 h 212"/>
              <a:gd name="T12" fmla="*/ 2147483647 w 178"/>
              <a:gd name="T13" fmla="*/ 2147483647 h 212"/>
              <a:gd name="T14" fmla="*/ 2147483647 w 178"/>
              <a:gd name="T15" fmla="*/ 2147483647 h 212"/>
              <a:gd name="T16" fmla="*/ 2147483647 w 178"/>
              <a:gd name="T17" fmla="*/ 2147483647 h 212"/>
              <a:gd name="T18" fmla="*/ 2147483647 w 178"/>
              <a:gd name="T19" fmla="*/ 2147483647 h 212"/>
              <a:gd name="T20" fmla="*/ 2147483647 w 178"/>
              <a:gd name="T21" fmla="*/ 0 h 212"/>
              <a:gd name="T22" fmla="*/ 2147483647 w 178"/>
              <a:gd name="T23" fmla="*/ 2147483647 h 212"/>
              <a:gd name="T24" fmla="*/ 2147483647 w 178"/>
              <a:gd name="T25" fmla="*/ 2147483647 h 212"/>
              <a:gd name="T26" fmla="*/ 2147483647 w 178"/>
              <a:gd name="T27" fmla="*/ 2147483647 h 212"/>
              <a:gd name="T28" fmla="*/ 2147483647 w 178"/>
              <a:gd name="T29" fmla="*/ 2147483647 h 212"/>
              <a:gd name="T30" fmla="*/ 2147483647 w 178"/>
              <a:gd name="T31" fmla="*/ 2147483647 h 212"/>
              <a:gd name="T32" fmla="*/ 2147483647 w 178"/>
              <a:gd name="T33" fmla="*/ 2147483647 h 212"/>
              <a:gd name="T34" fmla="*/ 2147483647 w 178"/>
              <a:gd name="T35" fmla="*/ 2147483647 h 212"/>
              <a:gd name="T36" fmla="*/ 2147483647 w 178"/>
              <a:gd name="T37" fmla="*/ 2147483647 h 212"/>
              <a:gd name="T38" fmla="*/ 2147483647 w 178"/>
              <a:gd name="T39" fmla="*/ 2147483647 h 212"/>
              <a:gd name="T40" fmla="*/ 2147483647 w 178"/>
              <a:gd name="T41" fmla="*/ 2147483647 h 212"/>
              <a:gd name="T42" fmla="*/ 2147483647 w 178"/>
              <a:gd name="T43" fmla="*/ 2147483647 h 212"/>
              <a:gd name="T44" fmla="*/ 2147483647 w 178"/>
              <a:gd name="T45" fmla="*/ 2147483647 h 212"/>
              <a:gd name="T46" fmla="*/ 2147483647 w 178"/>
              <a:gd name="T47" fmla="*/ 2147483647 h 212"/>
              <a:gd name="T48" fmla="*/ 2147483647 w 178"/>
              <a:gd name="T49" fmla="*/ 2147483647 h 212"/>
              <a:gd name="T50" fmla="*/ 2147483647 w 178"/>
              <a:gd name="T51" fmla="*/ 2147483647 h 212"/>
              <a:gd name="T52" fmla="*/ 2147483647 w 178"/>
              <a:gd name="T53" fmla="*/ 2147483647 h 212"/>
              <a:gd name="T54" fmla="*/ 2147483647 w 178"/>
              <a:gd name="T55" fmla="*/ 2147483647 h 212"/>
              <a:gd name="T56" fmla="*/ 2147483647 w 178"/>
              <a:gd name="T57" fmla="*/ 2147483647 h 212"/>
              <a:gd name="T58" fmla="*/ 2147483647 w 178"/>
              <a:gd name="T59" fmla="*/ 2147483647 h 212"/>
              <a:gd name="T60" fmla="*/ 2147483647 w 178"/>
              <a:gd name="T61" fmla="*/ 2147483647 h 212"/>
              <a:gd name="T62" fmla="*/ 2147483647 w 178"/>
              <a:gd name="T63" fmla="*/ 2147483647 h 212"/>
              <a:gd name="T64" fmla="*/ 2147483647 w 178"/>
              <a:gd name="T65" fmla="*/ 2147483647 h 212"/>
              <a:gd name="T66" fmla="*/ 2147483647 w 178"/>
              <a:gd name="T67" fmla="*/ 2147483647 h 2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8"/>
              <a:gd name="T103" fmla="*/ 0 h 212"/>
              <a:gd name="T104" fmla="*/ 178 w 178"/>
              <a:gd name="T105" fmla="*/ 212 h 2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8" h="212">
                <a:moveTo>
                  <a:pt x="138" y="44"/>
                </a:moveTo>
                <a:lnTo>
                  <a:pt x="134" y="44"/>
                </a:lnTo>
                <a:lnTo>
                  <a:pt x="128" y="44"/>
                </a:lnTo>
                <a:lnTo>
                  <a:pt x="128" y="52"/>
                </a:lnTo>
                <a:lnTo>
                  <a:pt x="124" y="58"/>
                </a:lnTo>
                <a:lnTo>
                  <a:pt x="118" y="64"/>
                </a:lnTo>
                <a:lnTo>
                  <a:pt x="110" y="66"/>
                </a:lnTo>
                <a:lnTo>
                  <a:pt x="106" y="64"/>
                </a:lnTo>
                <a:lnTo>
                  <a:pt x="100" y="62"/>
                </a:lnTo>
                <a:lnTo>
                  <a:pt x="96" y="56"/>
                </a:lnTo>
                <a:lnTo>
                  <a:pt x="94" y="52"/>
                </a:lnTo>
                <a:lnTo>
                  <a:pt x="94" y="50"/>
                </a:lnTo>
                <a:lnTo>
                  <a:pt x="96" y="48"/>
                </a:lnTo>
                <a:lnTo>
                  <a:pt x="98" y="46"/>
                </a:lnTo>
                <a:lnTo>
                  <a:pt x="100" y="42"/>
                </a:lnTo>
                <a:lnTo>
                  <a:pt x="98" y="26"/>
                </a:lnTo>
                <a:lnTo>
                  <a:pt x="96" y="20"/>
                </a:lnTo>
                <a:lnTo>
                  <a:pt x="94" y="14"/>
                </a:lnTo>
                <a:lnTo>
                  <a:pt x="90" y="8"/>
                </a:lnTo>
                <a:lnTo>
                  <a:pt x="84" y="4"/>
                </a:lnTo>
                <a:lnTo>
                  <a:pt x="78" y="2"/>
                </a:lnTo>
                <a:lnTo>
                  <a:pt x="68" y="0"/>
                </a:lnTo>
                <a:lnTo>
                  <a:pt x="58" y="2"/>
                </a:lnTo>
                <a:lnTo>
                  <a:pt x="50" y="4"/>
                </a:lnTo>
                <a:lnTo>
                  <a:pt x="46" y="8"/>
                </a:lnTo>
                <a:lnTo>
                  <a:pt x="44" y="12"/>
                </a:lnTo>
                <a:lnTo>
                  <a:pt x="42" y="24"/>
                </a:lnTo>
                <a:lnTo>
                  <a:pt x="40" y="32"/>
                </a:lnTo>
                <a:lnTo>
                  <a:pt x="36" y="38"/>
                </a:lnTo>
                <a:lnTo>
                  <a:pt x="20" y="58"/>
                </a:lnTo>
                <a:lnTo>
                  <a:pt x="0" y="78"/>
                </a:lnTo>
                <a:lnTo>
                  <a:pt x="8" y="88"/>
                </a:lnTo>
                <a:lnTo>
                  <a:pt x="14" y="96"/>
                </a:lnTo>
                <a:lnTo>
                  <a:pt x="22" y="102"/>
                </a:lnTo>
                <a:lnTo>
                  <a:pt x="30" y="106"/>
                </a:lnTo>
                <a:lnTo>
                  <a:pt x="46" y="114"/>
                </a:lnTo>
                <a:lnTo>
                  <a:pt x="64" y="124"/>
                </a:lnTo>
                <a:lnTo>
                  <a:pt x="74" y="136"/>
                </a:lnTo>
                <a:lnTo>
                  <a:pt x="84" y="148"/>
                </a:lnTo>
                <a:lnTo>
                  <a:pt x="92" y="162"/>
                </a:lnTo>
                <a:lnTo>
                  <a:pt x="98" y="168"/>
                </a:lnTo>
                <a:lnTo>
                  <a:pt x="104" y="174"/>
                </a:lnTo>
                <a:lnTo>
                  <a:pt x="120" y="184"/>
                </a:lnTo>
                <a:lnTo>
                  <a:pt x="138" y="194"/>
                </a:lnTo>
                <a:lnTo>
                  <a:pt x="176" y="212"/>
                </a:lnTo>
                <a:lnTo>
                  <a:pt x="172" y="208"/>
                </a:lnTo>
                <a:lnTo>
                  <a:pt x="170" y="202"/>
                </a:lnTo>
                <a:lnTo>
                  <a:pt x="170" y="188"/>
                </a:lnTo>
                <a:lnTo>
                  <a:pt x="170" y="180"/>
                </a:lnTo>
                <a:lnTo>
                  <a:pt x="174" y="174"/>
                </a:lnTo>
                <a:lnTo>
                  <a:pt x="178" y="162"/>
                </a:lnTo>
                <a:lnTo>
                  <a:pt x="178" y="146"/>
                </a:lnTo>
                <a:lnTo>
                  <a:pt x="172" y="142"/>
                </a:lnTo>
                <a:lnTo>
                  <a:pt x="168" y="138"/>
                </a:lnTo>
                <a:lnTo>
                  <a:pt x="166" y="132"/>
                </a:lnTo>
                <a:lnTo>
                  <a:pt x="160" y="126"/>
                </a:lnTo>
                <a:lnTo>
                  <a:pt x="152" y="122"/>
                </a:lnTo>
                <a:lnTo>
                  <a:pt x="144" y="120"/>
                </a:lnTo>
                <a:lnTo>
                  <a:pt x="126" y="116"/>
                </a:lnTo>
                <a:lnTo>
                  <a:pt x="128" y="116"/>
                </a:lnTo>
                <a:lnTo>
                  <a:pt x="128" y="106"/>
                </a:lnTo>
                <a:lnTo>
                  <a:pt x="130" y="100"/>
                </a:lnTo>
                <a:lnTo>
                  <a:pt x="134" y="94"/>
                </a:lnTo>
                <a:lnTo>
                  <a:pt x="138" y="86"/>
                </a:lnTo>
                <a:lnTo>
                  <a:pt x="140" y="80"/>
                </a:lnTo>
                <a:lnTo>
                  <a:pt x="140" y="72"/>
                </a:lnTo>
                <a:lnTo>
                  <a:pt x="138" y="64"/>
                </a:lnTo>
                <a:lnTo>
                  <a:pt x="136" y="50"/>
                </a:lnTo>
                <a:lnTo>
                  <a:pt x="138" y="44"/>
                </a:lnTo>
                <a:close/>
              </a:path>
            </a:pathLst>
          </a:custGeom>
          <a:solidFill>
            <a:schemeClr val="accent1"/>
          </a:solidFill>
          <a:ln w="6350">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charset="0"/>
              <a:ea typeface="ＭＳ Ｐゴシック" charset="0"/>
            </a:endParaRPr>
          </a:p>
        </p:txBody>
      </p:sp>
      <p:sp>
        <p:nvSpPr>
          <p:cNvPr id="13343" name="Freeform 182"/>
          <p:cNvSpPr>
            <a:spLocks/>
          </p:cNvSpPr>
          <p:nvPr/>
        </p:nvSpPr>
        <p:spPr bwMode="auto">
          <a:xfrm>
            <a:off x="1004888" y="3054350"/>
            <a:ext cx="212725" cy="244475"/>
          </a:xfrm>
          <a:custGeom>
            <a:avLst/>
            <a:gdLst>
              <a:gd name="T0" fmla="*/ 2147483647 w 134"/>
              <a:gd name="T1" fmla="*/ 2147483647 h 154"/>
              <a:gd name="T2" fmla="*/ 2147483647 w 134"/>
              <a:gd name="T3" fmla="*/ 2147483647 h 154"/>
              <a:gd name="T4" fmla="*/ 2147483647 w 134"/>
              <a:gd name="T5" fmla="*/ 2147483647 h 154"/>
              <a:gd name="T6" fmla="*/ 2147483647 w 134"/>
              <a:gd name="T7" fmla="*/ 2147483647 h 154"/>
              <a:gd name="T8" fmla="*/ 2147483647 w 134"/>
              <a:gd name="T9" fmla="*/ 2147483647 h 154"/>
              <a:gd name="T10" fmla="*/ 2147483647 w 134"/>
              <a:gd name="T11" fmla="*/ 2147483647 h 154"/>
              <a:gd name="T12" fmla="*/ 2147483647 w 134"/>
              <a:gd name="T13" fmla="*/ 2147483647 h 154"/>
              <a:gd name="T14" fmla="*/ 2147483647 w 134"/>
              <a:gd name="T15" fmla="*/ 2147483647 h 154"/>
              <a:gd name="T16" fmla="*/ 2147483647 w 134"/>
              <a:gd name="T17" fmla="*/ 2147483647 h 154"/>
              <a:gd name="T18" fmla="*/ 2147483647 w 134"/>
              <a:gd name="T19" fmla="*/ 2147483647 h 154"/>
              <a:gd name="T20" fmla="*/ 2147483647 w 134"/>
              <a:gd name="T21" fmla="*/ 2147483647 h 154"/>
              <a:gd name="T22" fmla="*/ 2147483647 w 134"/>
              <a:gd name="T23" fmla="*/ 2147483647 h 154"/>
              <a:gd name="T24" fmla="*/ 2147483647 w 134"/>
              <a:gd name="T25" fmla="*/ 2147483647 h 154"/>
              <a:gd name="T26" fmla="*/ 2147483647 w 134"/>
              <a:gd name="T27" fmla="*/ 2147483647 h 154"/>
              <a:gd name="T28" fmla="*/ 2147483647 w 134"/>
              <a:gd name="T29" fmla="*/ 2147483647 h 154"/>
              <a:gd name="T30" fmla="*/ 2147483647 w 134"/>
              <a:gd name="T31" fmla="*/ 2147483647 h 154"/>
              <a:gd name="T32" fmla="*/ 2147483647 w 134"/>
              <a:gd name="T33" fmla="*/ 2147483647 h 154"/>
              <a:gd name="T34" fmla="*/ 2147483647 w 134"/>
              <a:gd name="T35" fmla="*/ 2147483647 h 154"/>
              <a:gd name="T36" fmla="*/ 2147483647 w 134"/>
              <a:gd name="T37" fmla="*/ 2147483647 h 154"/>
              <a:gd name="T38" fmla="*/ 2147483647 w 134"/>
              <a:gd name="T39" fmla="*/ 2147483647 h 154"/>
              <a:gd name="T40" fmla="*/ 2147483647 w 134"/>
              <a:gd name="T41" fmla="*/ 2147483647 h 154"/>
              <a:gd name="T42" fmla="*/ 2147483647 w 134"/>
              <a:gd name="T43" fmla="*/ 2147483647 h 154"/>
              <a:gd name="T44" fmla="*/ 0 w 134"/>
              <a:gd name="T45" fmla="*/ 2147483647 h 154"/>
              <a:gd name="T46" fmla="*/ 0 w 134"/>
              <a:gd name="T47" fmla="*/ 2147483647 h 154"/>
              <a:gd name="T48" fmla="*/ 0 w 134"/>
              <a:gd name="T49" fmla="*/ 2147483647 h 154"/>
              <a:gd name="T50" fmla="*/ 2147483647 w 134"/>
              <a:gd name="T51" fmla="*/ 2147483647 h 154"/>
              <a:gd name="T52" fmla="*/ 2147483647 w 134"/>
              <a:gd name="T53" fmla="*/ 2147483647 h 154"/>
              <a:gd name="T54" fmla="*/ 2147483647 w 134"/>
              <a:gd name="T55" fmla="*/ 2147483647 h 154"/>
              <a:gd name="T56" fmla="*/ 2147483647 w 134"/>
              <a:gd name="T57" fmla="*/ 2147483647 h 154"/>
              <a:gd name="T58" fmla="*/ 2147483647 w 134"/>
              <a:gd name="T59" fmla="*/ 2147483647 h 154"/>
              <a:gd name="T60" fmla="*/ 2147483647 w 134"/>
              <a:gd name="T61" fmla="*/ 0 h 154"/>
              <a:gd name="T62" fmla="*/ 2147483647 w 134"/>
              <a:gd name="T63" fmla="*/ 0 h 154"/>
              <a:gd name="T64" fmla="*/ 2147483647 w 134"/>
              <a:gd name="T65" fmla="*/ 0 h 154"/>
              <a:gd name="T66" fmla="*/ 2147483647 w 134"/>
              <a:gd name="T67" fmla="*/ 0 h 154"/>
              <a:gd name="T68" fmla="*/ 2147483647 w 134"/>
              <a:gd name="T69" fmla="*/ 2147483647 h 154"/>
              <a:gd name="T70" fmla="*/ 2147483647 w 134"/>
              <a:gd name="T71" fmla="*/ 2147483647 h 154"/>
              <a:gd name="T72" fmla="*/ 2147483647 w 134"/>
              <a:gd name="T73" fmla="*/ 2147483647 h 154"/>
              <a:gd name="T74" fmla="*/ 2147483647 w 134"/>
              <a:gd name="T75" fmla="*/ 2147483647 h 154"/>
              <a:gd name="T76" fmla="*/ 2147483647 w 134"/>
              <a:gd name="T77" fmla="*/ 2147483647 h 154"/>
              <a:gd name="T78" fmla="*/ 2147483647 w 134"/>
              <a:gd name="T79" fmla="*/ 2147483647 h 154"/>
              <a:gd name="T80" fmla="*/ 2147483647 w 134"/>
              <a:gd name="T81" fmla="*/ 2147483647 h 154"/>
              <a:gd name="T82" fmla="*/ 2147483647 w 134"/>
              <a:gd name="T83" fmla="*/ 2147483647 h 154"/>
              <a:gd name="T84" fmla="*/ 2147483647 w 134"/>
              <a:gd name="T85" fmla="*/ 2147483647 h 154"/>
              <a:gd name="T86" fmla="*/ 2147483647 w 134"/>
              <a:gd name="T87" fmla="*/ 2147483647 h 154"/>
              <a:gd name="T88" fmla="*/ 2147483647 w 134"/>
              <a:gd name="T89" fmla="*/ 2147483647 h 154"/>
              <a:gd name="T90" fmla="*/ 2147483647 w 134"/>
              <a:gd name="T91" fmla="*/ 2147483647 h 154"/>
              <a:gd name="T92" fmla="*/ 2147483647 w 134"/>
              <a:gd name="T93" fmla="*/ 2147483647 h 15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4"/>
              <a:gd name="T142" fmla="*/ 0 h 154"/>
              <a:gd name="T143" fmla="*/ 134 w 134"/>
              <a:gd name="T144" fmla="*/ 154 h 15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4" h="154">
                <a:moveTo>
                  <a:pt x="134" y="78"/>
                </a:moveTo>
                <a:lnTo>
                  <a:pt x="128" y="80"/>
                </a:lnTo>
                <a:lnTo>
                  <a:pt x="124" y="82"/>
                </a:lnTo>
                <a:lnTo>
                  <a:pt x="120" y="86"/>
                </a:lnTo>
                <a:lnTo>
                  <a:pt x="120" y="92"/>
                </a:lnTo>
                <a:lnTo>
                  <a:pt x="116" y="102"/>
                </a:lnTo>
                <a:lnTo>
                  <a:pt x="112" y="114"/>
                </a:lnTo>
                <a:lnTo>
                  <a:pt x="96" y="134"/>
                </a:lnTo>
                <a:lnTo>
                  <a:pt x="76" y="154"/>
                </a:lnTo>
                <a:lnTo>
                  <a:pt x="62" y="146"/>
                </a:lnTo>
                <a:lnTo>
                  <a:pt x="52" y="138"/>
                </a:lnTo>
                <a:lnTo>
                  <a:pt x="44" y="132"/>
                </a:lnTo>
                <a:lnTo>
                  <a:pt x="32" y="124"/>
                </a:lnTo>
                <a:lnTo>
                  <a:pt x="20" y="118"/>
                </a:lnTo>
                <a:lnTo>
                  <a:pt x="16" y="114"/>
                </a:lnTo>
                <a:lnTo>
                  <a:pt x="12" y="110"/>
                </a:lnTo>
                <a:lnTo>
                  <a:pt x="10" y="104"/>
                </a:lnTo>
                <a:lnTo>
                  <a:pt x="10" y="98"/>
                </a:lnTo>
                <a:lnTo>
                  <a:pt x="12" y="92"/>
                </a:lnTo>
                <a:lnTo>
                  <a:pt x="10" y="86"/>
                </a:lnTo>
                <a:lnTo>
                  <a:pt x="8" y="82"/>
                </a:lnTo>
                <a:lnTo>
                  <a:pt x="4" y="78"/>
                </a:lnTo>
                <a:lnTo>
                  <a:pt x="0" y="72"/>
                </a:lnTo>
                <a:lnTo>
                  <a:pt x="0" y="62"/>
                </a:lnTo>
                <a:lnTo>
                  <a:pt x="0" y="50"/>
                </a:lnTo>
                <a:lnTo>
                  <a:pt x="4" y="40"/>
                </a:lnTo>
                <a:lnTo>
                  <a:pt x="10" y="28"/>
                </a:lnTo>
                <a:lnTo>
                  <a:pt x="16" y="18"/>
                </a:lnTo>
                <a:lnTo>
                  <a:pt x="24" y="10"/>
                </a:lnTo>
                <a:lnTo>
                  <a:pt x="34" y="4"/>
                </a:lnTo>
                <a:lnTo>
                  <a:pt x="44" y="0"/>
                </a:lnTo>
                <a:lnTo>
                  <a:pt x="54" y="0"/>
                </a:lnTo>
                <a:lnTo>
                  <a:pt x="76" y="0"/>
                </a:lnTo>
                <a:lnTo>
                  <a:pt x="86" y="0"/>
                </a:lnTo>
                <a:lnTo>
                  <a:pt x="96" y="4"/>
                </a:lnTo>
                <a:lnTo>
                  <a:pt x="104" y="12"/>
                </a:lnTo>
                <a:lnTo>
                  <a:pt x="112" y="20"/>
                </a:lnTo>
                <a:lnTo>
                  <a:pt x="116" y="30"/>
                </a:lnTo>
                <a:lnTo>
                  <a:pt x="122" y="42"/>
                </a:lnTo>
                <a:lnTo>
                  <a:pt x="124" y="54"/>
                </a:lnTo>
                <a:lnTo>
                  <a:pt x="126" y="68"/>
                </a:lnTo>
                <a:lnTo>
                  <a:pt x="124" y="72"/>
                </a:lnTo>
                <a:lnTo>
                  <a:pt x="122" y="74"/>
                </a:lnTo>
                <a:lnTo>
                  <a:pt x="118" y="76"/>
                </a:lnTo>
                <a:lnTo>
                  <a:pt x="124" y="78"/>
                </a:lnTo>
                <a:lnTo>
                  <a:pt x="128" y="76"/>
                </a:lnTo>
                <a:lnTo>
                  <a:pt x="134" y="78"/>
                </a:lnTo>
                <a:close/>
              </a:path>
            </a:pathLst>
          </a:custGeom>
          <a:solidFill>
            <a:schemeClr val="accent1"/>
          </a:solidFill>
          <a:ln w="6350">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charset="0"/>
              <a:ea typeface="ＭＳ Ｐゴシック" charset="0"/>
            </a:endParaRPr>
          </a:p>
        </p:txBody>
      </p:sp>
      <p:sp>
        <p:nvSpPr>
          <p:cNvPr id="13344" name="Freeform 183"/>
          <p:cNvSpPr>
            <a:spLocks/>
          </p:cNvSpPr>
          <p:nvPr/>
        </p:nvSpPr>
        <p:spPr bwMode="auto">
          <a:xfrm>
            <a:off x="890588" y="2828925"/>
            <a:ext cx="514350" cy="450850"/>
          </a:xfrm>
          <a:custGeom>
            <a:avLst/>
            <a:gdLst>
              <a:gd name="T0" fmla="*/ 2147483647 w 324"/>
              <a:gd name="T1" fmla="*/ 2147483647 h 284"/>
              <a:gd name="T2" fmla="*/ 2147483647 w 324"/>
              <a:gd name="T3" fmla="*/ 2147483647 h 284"/>
              <a:gd name="T4" fmla="*/ 2147483647 w 324"/>
              <a:gd name="T5" fmla="*/ 2147483647 h 284"/>
              <a:gd name="T6" fmla="*/ 2147483647 w 324"/>
              <a:gd name="T7" fmla="*/ 2147483647 h 284"/>
              <a:gd name="T8" fmla="*/ 2147483647 w 324"/>
              <a:gd name="T9" fmla="*/ 2147483647 h 284"/>
              <a:gd name="T10" fmla="*/ 2147483647 w 324"/>
              <a:gd name="T11" fmla="*/ 2147483647 h 284"/>
              <a:gd name="T12" fmla="*/ 2147483647 w 324"/>
              <a:gd name="T13" fmla="*/ 2147483647 h 284"/>
              <a:gd name="T14" fmla="*/ 2147483647 w 324"/>
              <a:gd name="T15" fmla="*/ 2147483647 h 284"/>
              <a:gd name="T16" fmla="*/ 2147483647 w 324"/>
              <a:gd name="T17" fmla="*/ 2147483647 h 284"/>
              <a:gd name="T18" fmla="*/ 2147483647 w 324"/>
              <a:gd name="T19" fmla="*/ 2147483647 h 284"/>
              <a:gd name="T20" fmla="*/ 2147483647 w 324"/>
              <a:gd name="T21" fmla="*/ 2147483647 h 284"/>
              <a:gd name="T22" fmla="*/ 2147483647 w 324"/>
              <a:gd name="T23" fmla="*/ 2147483647 h 284"/>
              <a:gd name="T24" fmla="*/ 2147483647 w 324"/>
              <a:gd name="T25" fmla="*/ 2147483647 h 284"/>
              <a:gd name="T26" fmla="*/ 2147483647 w 324"/>
              <a:gd name="T27" fmla="*/ 2147483647 h 284"/>
              <a:gd name="T28" fmla="*/ 2147483647 w 324"/>
              <a:gd name="T29" fmla="*/ 2147483647 h 284"/>
              <a:gd name="T30" fmla="*/ 2147483647 w 324"/>
              <a:gd name="T31" fmla="*/ 2147483647 h 284"/>
              <a:gd name="T32" fmla="*/ 2147483647 w 324"/>
              <a:gd name="T33" fmla="*/ 2147483647 h 284"/>
              <a:gd name="T34" fmla="*/ 2147483647 w 324"/>
              <a:gd name="T35" fmla="*/ 2147483647 h 284"/>
              <a:gd name="T36" fmla="*/ 2147483647 w 324"/>
              <a:gd name="T37" fmla="*/ 2147483647 h 284"/>
              <a:gd name="T38" fmla="*/ 2147483647 w 324"/>
              <a:gd name="T39" fmla="*/ 2147483647 h 284"/>
              <a:gd name="T40" fmla="*/ 2147483647 w 324"/>
              <a:gd name="T41" fmla="*/ 2147483647 h 284"/>
              <a:gd name="T42" fmla="*/ 2147483647 w 324"/>
              <a:gd name="T43" fmla="*/ 2147483647 h 284"/>
              <a:gd name="T44" fmla="*/ 2147483647 w 324"/>
              <a:gd name="T45" fmla="*/ 2147483647 h 284"/>
              <a:gd name="T46" fmla="*/ 2147483647 w 324"/>
              <a:gd name="T47" fmla="*/ 2147483647 h 284"/>
              <a:gd name="T48" fmla="*/ 2147483647 w 324"/>
              <a:gd name="T49" fmla="*/ 2147483647 h 284"/>
              <a:gd name="T50" fmla="*/ 2147483647 w 324"/>
              <a:gd name="T51" fmla="*/ 2147483647 h 284"/>
              <a:gd name="T52" fmla="*/ 2147483647 w 324"/>
              <a:gd name="T53" fmla="*/ 2147483647 h 284"/>
              <a:gd name="T54" fmla="*/ 2147483647 w 324"/>
              <a:gd name="T55" fmla="*/ 2147483647 h 284"/>
              <a:gd name="T56" fmla="*/ 2147483647 w 324"/>
              <a:gd name="T57" fmla="*/ 2147483647 h 284"/>
              <a:gd name="T58" fmla="*/ 2147483647 w 324"/>
              <a:gd name="T59" fmla="*/ 2147483647 h 284"/>
              <a:gd name="T60" fmla="*/ 2147483647 w 324"/>
              <a:gd name="T61" fmla="*/ 2147483647 h 284"/>
              <a:gd name="T62" fmla="*/ 2147483647 w 324"/>
              <a:gd name="T63" fmla="*/ 0 h 284"/>
              <a:gd name="T64" fmla="*/ 2147483647 w 324"/>
              <a:gd name="T65" fmla="*/ 2147483647 h 284"/>
              <a:gd name="T66" fmla="*/ 2147483647 w 324"/>
              <a:gd name="T67" fmla="*/ 2147483647 h 284"/>
              <a:gd name="T68" fmla="*/ 2147483647 w 324"/>
              <a:gd name="T69" fmla="*/ 2147483647 h 284"/>
              <a:gd name="T70" fmla="*/ 2147483647 w 324"/>
              <a:gd name="T71" fmla="*/ 2147483647 h 284"/>
              <a:gd name="T72" fmla="*/ 2147483647 w 324"/>
              <a:gd name="T73" fmla="*/ 2147483647 h 284"/>
              <a:gd name="T74" fmla="*/ 2147483647 w 324"/>
              <a:gd name="T75" fmla="*/ 2147483647 h 284"/>
              <a:gd name="T76" fmla="*/ 0 w 324"/>
              <a:gd name="T77" fmla="*/ 2147483647 h 284"/>
              <a:gd name="T78" fmla="*/ 2147483647 w 324"/>
              <a:gd name="T79" fmla="*/ 2147483647 h 284"/>
              <a:gd name="T80" fmla="*/ 2147483647 w 324"/>
              <a:gd name="T81" fmla="*/ 2147483647 h 284"/>
              <a:gd name="T82" fmla="*/ 2147483647 w 324"/>
              <a:gd name="T83" fmla="*/ 2147483647 h 284"/>
              <a:gd name="T84" fmla="*/ 2147483647 w 324"/>
              <a:gd name="T85" fmla="*/ 2147483647 h 284"/>
              <a:gd name="T86" fmla="*/ 2147483647 w 324"/>
              <a:gd name="T87" fmla="*/ 2147483647 h 284"/>
              <a:gd name="T88" fmla="*/ 2147483647 w 324"/>
              <a:gd name="T89" fmla="*/ 2147483647 h 284"/>
              <a:gd name="T90" fmla="*/ 2147483647 w 324"/>
              <a:gd name="T91" fmla="*/ 2147483647 h 284"/>
              <a:gd name="T92" fmla="*/ 2147483647 w 324"/>
              <a:gd name="T93" fmla="*/ 2147483647 h 2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4"/>
              <a:gd name="T142" fmla="*/ 0 h 284"/>
              <a:gd name="T143" fmla="*/ 324 w 324"/>
              <a:gd name="T144" fmla="*/ 284 h 2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4" h="284">
                <a:moveTo>
                  <a:pt x="216" y="218"/>
                </a:moveTo>
                <a:lnTo>
                  <a:pt x="226" y="220"/>
                </a:lnTo>
                <a:lnTo>
                  <a:pt x="232" y="222"/>
                </a:lnTo>
                <a:lnTo>
                  <a:pt x="238" y="226"/>
                </a:lnTo>
                <a:lnTo>
                  <a:pt x="242" y="232"/>
                </a:lnTo>
                <a:lnTo>
                  <a:pt x="244" y="238"/>
                </a:lnTo>
                <a:lnTo>
                  <a:pt x="246" y="244"/>
                </a:lnTo>
                <a:lnTo>
                  <a:pt x="248" y="260"/>
                </a:lnTo>
                <a:lnTo>
                  <a:pt x="246" y="264"/>
                </a:lnTo>
                <a:lnTo>
                  <a:pt x="244" y="266"/>
                </a:lnTo>
                <a:lnTo>
                  <a:pt x="242" y="268"/>
                </a:lnTo>
                <a:lnTo>
                  <a:pt x="242" y="270"/>
                </a:lnTo>
                <a:lnTo>
                  <a:pt x="244" y="274"/>
                </a:lnTo>
                <a:lnTo>
                  <a:pt x="248" y="280"/>
                </a:lnTo>
                <a:lnTo>
                  <a:pt x="254" y="282"/>
                </a:lnTo>
                <a:lnTo>
                  <a:pt x="258" y="284"/>
                </a:lnTo>
                <a:lnTo>
                  <a:pt x="266" y="282"/>
                </a:lnTo>
                <a:lnTo>
                  <a:pt x="272" y="276"/>
                </a:lnTo>
                <a:lnTo>
                  <a:pt x="276" y="270"/>
                </a:lnTo>
                <a:lnTo>
                  <a:pt x="276" y="262"/>
                </a:lnTo>
                <a:lnTo>
                  <a:pt x="282" y="262"/>
                </a:lnTo>
                <a:lnTo>
                  <a:pt x="286" y="262"/>
                </a:lnTo>
                <a:lnTo>
                  <a:pt x="284" y="268"/>
                </a:lnTo>
                <a:lnTo>
                  <a:pt x="292" y="264"/>
                </a:lnTo>
                <a:lnTo>
                  <a:pt x="300" y="260"/>
                </a:lnTo>
                <a:lnTo>
                  <a:pt x="304" y="252"/>
                </a:lnTo>
                <a:lnTo>
                  <a:pt x="306" y="244"/>
                </a:lnTo>
                <a:lnTo>
                  <a:pt x="302" y="242"/>
                </a:lnTo>
                <a:lnTo>
                  <a:pt x="298" y="238"/>
                </a:lnTo>
                <a:lnTo>
                  <a:pt x="296" y="234"/>
                </a:lnTo>
                <a:lnTo>
                  <a:pt x="296" y="230"/>
                </a:lnTo>
                <a:lnTo>
                  <a:pt x="296" y="226"/>
                </a:lnTo>
                <a:lnTo>
                  <a:pt x="300" y="222"/>
                </a:lnTo>
                <a:lnTo>
                  <a:pt x="304" y="220"/>
                </a:lnTo>
                <a:lnTo>
                  <a:pt x="306" y="220"/>
                </a:lnTo>
                <a:lnTo>
                  <a:pt x="312" y="222"/>
                </a:lnTo>
                <a:lnTo>
                  <a:pt x="316" y="224"/>
                </a:lnTo>
                <a:lnTo>
                  <a:pt x="318" y="224"/>
                </a:lnTo>
                <a:lnTo>
                  <a:pt x="324" y="224"/>
                </a:lnTo>
                <a:lnTo>
                  <a:pt x="316" y="214"/>
                </a:lnTo>
                <a:lnTo>
                  <a:pt x="314" y="208"/>
                </a:lnTo>
                <a:lnTo>
                  <a:pt x="312" y="202"/>
                </a:lnTo>
                <a:lnTo>
                  <a:pt x="312" y="190"/>
                </a:lnTo>
                <a:lnTo>
                  <a:pt x="312" y="186"/>
                </a:lnTo>
                <a:lnTo>
                  <a:pt x="310" y="180"/>
                </a:lnTo>
                <a:lnTo>
                  <a:pt x="308" y="174"/>
                </a:lnTo>
                <a:lnTo>
                  <a:pt x="306" y="166"/>
                </a:lnTo>
                <a:lnTo>
                  <a:pt x="308" y="158"/>
                </a:lnTo>
                <a:lnTo>
                  <a:pt x="310" y="150"/>
                </a:lnTo>
                <a:lnTo>
                  <a:pt x="314" y="144"/>
                </a:lnTo>
                <a:lnTo>
                  <a:pt x="320" y="138"/>
                </a:lnTo>
                <a:lnTo>
                  <a:pt x="314" y="126"/>
                </a:lnTo>
                <a:lnTo>
                  <a:pt x="310" y="116"/>
                </a:lnTo>
                <a:lnTo>
                  <a:pt x="304" y="104"/>
                </a:lnTo>
                <a:lnTo>
                  <a:pt x="298" y="100"/>
                </a:lnTo>
                <a:lnTo>
                  <a:pt x="292" y="96"/>
                </a:lnTo>
                <a:lnTo>
                  <a:pt x="298" y="92"/>
                </a:lnTo>
                <a:lnTo>
                  <a:pt x="300" y="90"/>
                </a:lnTo>
                <a:lnTo>
                  <a:pt x="302" y="86"/>
                </a:lnTo>
                <a:lnTo>
                  <a:pt x="288" y="54"/>
                </a:lnTo>
                <a:lnTo>
                  <a:pt x="278" y="32"/>
                </a:lnTo>
                <a:lnTo>
                  <a:pt x="274" y="26"/>
                </a:lnTo>
                <a:lnTo>
                  <a:pt x="270" y="22"/>
                </a:lnTo>
                <a:lnTo>
                  <a:pt x="268" y="24"/>
                </a:lnTo>
                <a:lnTo>
                  <a:pt x="264" y="26"/>
                </a:lnTo>
                <a:lnTo>
                  <a:pt x="258" y="34"/>
                </a:lnTo>
                <a:lnTo>
                  <a:pt x="250" y="40"/>
                </a:lnTo>
                <a:lnTo>
                  <a:pt x="246" y="42"/>
                </a:lnTo>
                <a:lnTo>
                  <a:pt x="240" y="44"/>
                </a:lnTo>
                <a:lnTo>
                  <a:pt x="236" y="42"/>
                </a:lnTo>
                <a:lnTo>
                  <a:pt x="230" y="40"/>
                </a:lnTo>
                <a:lnTo>
                  <a:pt x="226" y="36"/>
                </a:lnTo>
                <a:lnTo>
                  <a:pt x="220" y="36"/>
                </a:lnTo>
                <a:lnTo>
                  <a:pt x="216" y="36"/>
                </a:lnTo>
                <a:lnTo>
                  <a:pt x="212" y="40"/>
                </a:lnTo>
                <a:lnTo>
                  <a:pt x="210" y="44"/>
                </a:lnTo>
                <a:lnTo>
                  <a:pt x="204" y="46"/>
                </a:lnTo>
                <a:lnTo>
                  <a:pt x="200" y="44"/>
                </a:lnTo>
                <a:lnTo>
                  <a:pt x="196" y="42"/>
                </a:lnTo>
                <a:lnTo>
                  <a:pt x="188" y="34"/>
                </a:lnTo>
                <a:lnTo>
                  <a:pt x="182" y="38"/>
                </a:lnTo>
                <a:lnTo>
                  <a:pt x="178" y="38"/>
                </a:lnTo>
                <a:lnTo>
                  <a:pt x="174" y="38"/>
                </a:lnTo>
                <a:lnTo>
                  <a:pt x="170" y="38"/>
                </a:lnTo>
                <a:lnTo>
                  <a:pt x="166" y="34"/>
                </a:lnTo>
                <a:lnTo>
                  <a:pt x="164" y="30"/>
                </a:lnTo>
                <a:lnTo>
                  <a:pt x="164" y="26"/>
                </a:lnTo>
                <a:lnTo>
                  <a:pt x="164" y="24"/>
                </a:lnTo>
                <a:lnTo>
                  <a:pt x="164" y="22"/>
                </a:lnTo>
                <a:lnTo>
                  <a:pt x="148" y="22"/>
                </a:lnTo>
                <a:lnTo>
                  <a:pt x="128" y="22"/>
                </a:lnTo>
                <a:lnTo>
                  <a:pt x="112" y="20"/>
                </a:lnTo>
                <a:lnTo>
                  <a:pt x="96" y="14"/>
                </a:lnTo>
                <a:lnTo>
                  <a:pt x="92" y="10"/>
                </a:lnTo>
                <a:lnTo>
                  <a:pt x="88" y="4"/>
                </a:lnTo>
                <a:lnTo>
                  <a:pt x="82" y="0"/>
                </a:lnTo>
                <a:lnTo>
                  <a:pt x="72" y="0"/>
                </a:lnTo>
                <a:lnTo>
                  <a:pt x="70" y="0"/>
                </a:lnTo>
                <a:lnTo>
                  <a:pt x="68" y="2"/>
                </a:lnTo>
                <a:lnTo>
                  <a:pt x="64" y="6"/>
                </a:lnTo>
                <a:lnTo>
                  <a:pt x="60" y="20"/>
                </a:lnTo>
                <a:lnTo>
                  <a:pt x="50" y="20"/>
                </a:lnTo>
                <a:lnTo>
                  <a:pt x="52" y="26"/>
                </a:lnTo>
                <a:lnTo>
                  <a:pt x="56" y="32"/>
                </a:lnTo>
                <a:lnTo>
                  <a:pt x="58" y="36"/>
                </a:lnTo>
                <a:lnTo>
                  <a:pt x="60" y="42"/>
                </a:lnTo>
                <a:lnTo>
                  <a:pt x="60" y="46"/>
                </a:lnTo>
                <a:lnTo>
                  <a:pt x="56" y="50"/>
                </a:lnTo>
                <a:lnTo>
                  <a:pt x="52" y="50"/>
                </a:lnTo>
                <a:lnTo>
                  <a:pt x="48" y="50"/>
                </a:lnTo>
                <a:lnTo>
                  <a:pt x="36" y="50"/>
                </a:lnTo>
                <a:lnTo>
                  <a:pt x="26" y="52"/>
                </a:lnTo>
                <a:lnTo>
                  <a:pt x="18" y="54"/>
                </a:lnTo>
                <a:lnTo>
                  <a:pt x="10" y="60"/>
                </a:lnTo>
                <a:lnTo>
                  <a:pt x="4" y="66"/>
                </a:lnTo>
                <a:lnTo>
                  <a:pt x="2" y="70"/>
                </a:lnTo>
                <a:lnTo>
                  <a:pt x="0" y="74"/>
                </a:lnTo>
                <a:lnTo>
                  <a:pt x="2" y="84"/>
                </a:lnTo>
                <a:lnTo>
                  <a:pt x="4" y="92"/>
                </a:lnTo>
                <a:lnTo>
                  <a:pt x="10" y="106"/>
                </a:lnTo>
                <a:lnTo>
                  <a:pt x="20" y="118"/>
                </a:lnTo>
                <a:lnTo>
                  <a:pt x="32" y="130"/>
                </a:lnTo>
                <a:lnTo>
                  <a:pt x="56" y="154"/>
                </a:lnTo>
                <a:lnTo>
                  <a:pt x="68" y="166"/>
                </a:lnTo>
                <a:lnTo>
                  <a:pt x="76" y="180"/>
                </a:lnTo>
                <a:lnTo>
                  <a:pt x="86" y="166"/>
                </a:lnTo>
                <a:lnTo>
                  <a:pt x="96" y="152"/>
                </a:lnTo>
                <a:lnTo>
                  <a:pt x="104" y="148"/>
                </a:lnTo>
                <a:lnTo>
                  <a:pt x="110" y="144"/>
                </a:lnTo>
                <a:lnTo>
                  <a:pt x="118" y="142"/>
                </a:lnTo>
                <a:lnTo>
                  <a:pt x="126" y="142"/>
                </a:lnTo>
                <a:lnTo>
                  <a:pt x="148" y="142"/>
                </a:lnTo>
                <a:lnTo>
                  <a:pt x="158" y="142"/>
                </a:lnTo>
                <a:lnTo>
                  <a:pt x="168" y="146"/>
                </a:lnTo>
                <a:lnTo>
                  <a:pt x="176" y="154"/>
                </a:lnTo>
                <a:lnTo>
                  <a:pt x="184" y="162"/>
                </a:lnTo>
                <a:lnTo>
                  <a:pt x="188" y="172"/>
                </a:lnTo>
                <a:lnTo>
                  <a:pt x="194" y="184"/>
                </a:lnTo>
                <a:lnTo>
                  <a:pt x="196" y="196"/>
                </a:lnTo>
                <a:lnTo>
                  <a:pt x="198" y="210"/>
                </a:lnTo>
                <a:lnTo>
                  <a:pt x="194" y="216"/>
                </a:lnTo>
                <a:lnTo>
                  <a:pt x="190" y="220"/>
                </a:lnTo>
                <a:lnTo>
                  <a:pt x="216" y="218"/>
                </a:lnTo>
                <a:close/>
              </a:path>
            </a:pathLst>
          </a:custGeom>
          <a:solidFill>
            <a:schemeClr val="accent1"/>
          </a:solidFill>
          <a:ln w="6350">
            <a:solidFill>
              <a:srgbClr val="000000"/>
            </a:solidFill>
            <a:round/>
            <a:headEnd/>
            <a:tailEnd/>
          </a:ln>
        </p:spPr>
        <p:txBody>
          <a:bodyPr/>
          <a:lstStyle/>
          <a:p>
            <a:pPr defTabSz="457200" fontAlgn="base">
              <a:spcBef>
                <a:spcPct val="0"/>
              </a:spcBef>
              <a:spcAft>
                <a:spcPct val="0"/>
              </a:spcAft>
            </a:pPr>
            <a:endParaRPr lang="en-US" sz="800" b="1">
              <a:solidFill>
                <a:prstClr val="black"/>
              </a:solidFill>
              <a:latin typeface="Arial" charset="0"/>
              <a:ea typeface="ＭＳ Ｐゴシック" charset="0"/>
            </a:endParaRPr>
          </a:p>
        </p:txBody>
      </p:sp>
      <p:sp>
        <p:nvSpPr>
          <p:cNvPr id="13345" name="Freeform 184"/>
          <p:cNvSpPr>
            <a:spLocks/>
          </p:cNvSpPr>
          <p:nvPr/>
        </p:nvSpPr>
        <p:spPr bwMode="auto">
          <a:xfrm>
            <a:off x="788988" y="2822575"/>
            <a:ext cx="215900" cy="123825"/>
          </a:xfrm>
          <a:custGeom>
            <a:avLst/>
            <a:gdLst>
              <a:gd name="T0" fmla="*/ 2147483647 w 136"/>
              <a:gd name="T1" fmla="*/ 2147483647 h 78"/>
              <a:gd name="T2" fmla="*/ 2147483647 w 136"/>
              <a:gd name="T3" fmla="*/ 2147483647 h 78"/>
              <a:gd name="T4" fmla="*/ 2147483647 w 136"/>
              <a:gd name="T5" fmla="*/ 2147483647 h 78"/>
              <a:gd name="T6" fmla="*/ 2147483647 w 136"/>
              <a:gd name="T7" fmla="*/ 2147483647 h 78"/>
              <a:gd name="T8" fmla="*/ 2147483647 w 136"/>
              <a:gd name="T9" fmla="*/ 2147483647 h 78"/>
              <a:gd name="T10" fmla="*/ 2147483647 w 136"/>
              <a:gd name="T11" fmla="*/ 2147483647 h 78"/>
              <a:gd name="T12" fmla="*/ 2147483647 w 136"/>
              <a:gd name="T13" fmla="*/ 2147483647 h 78"/>
              <a:gd name="T14" fmla="*/ 2147483647 w 136"/>
              <a:gd name="T15" fmla="*/ 2147483647 h 78"/>
              <a:gd name="T16" fmla="*/ 2147483647 w 136"/>
              <a:gd name="T17" fmla="*/ 2147483647 h 78"/>
              <a:gd name="T18" fmla="*/ 2147483647 w 136"/>
              <a:gd name="T19" fmla="*/ 2147483647 h 78"/>
              <a:gd name="T20" fmla="*/ 2147483647 w 136"/>
              <a:gd name="T21" fmla="*/ 2147483647 h 78"/>
              <a:gd name="T22" fmla="*/ 2147483647 w 136"/>
              <a:gd name="T23" fmla="*/ 2147483647 h 78"/>
              <a:gd name="T24" fmla="*/ 2147483647 w 136"/>
              <a:gd name="T25" fmla="*/ 2147483647 h 78"/>
              <a:gd name="T26" fmla="*/ 2147483647 w 136"/>
              <a:gd name="T27" fmla="*/ 2147483647 h 78"/>
              <a:gd name="T28" fmla="*/ 2147483647 w 136"/>
              <a:gd name="T29" fmla="*/ 2147483647 h 78"/>
              <a:gd name="T30" fmla="*/ 2147483647 w 136"/>
              <a:gd name="T31" fmla="*/ 2147483647 h 78"/>
              <a:gd name="T32" fmla="*/ 2147483647 w 136"/>
              <a:gd name="T33" fmla="*/ 2147483647 h 78"/>
              <a:gd name="T34" fmla="*/ 2147483647 w 136"/>
              <a:gd name="T35" fmla="*/ 2147483647 h 78"/>
              <a:gd name="T36" fmla="*/ 2147483647 w 136"/>
              <a:gd name="T37" fmla="*/ 2147483647 h 78"/>
              <a:gd name="T38" fmla="*/ 2147483647 w 136"/>
              <a:gd name="T39" fmla="*/ 2147483647 h 78"/>
              <a:gd name="T40" fmla="*/ 2147483647 w 136"/>
              <a:gd name="T41" fmla="*/ 2147483647 h 78"/>
              <a:gd name="T42" fmla="*/ 2147483647 w 136"/>
              <a:gd name="T43" fmla="*/ 2147483647 h 78"/>
              <a:gd name="T44" fmla="*/ 2147483647 w 136"/>
              <a:gd name="T45" fmla="*/ 2147483647 h 78"/>
              <a:gd name="T46" fmla="*/ 2147483647 w 136"/>
              <a:gd name="T47" fmla="*/ 2147483647 h 78"/>
              <a:gd name="T48" fmla="*/ 2147483647 w 136"/>
              <a:gd name="T49" fmla="*/ 2147483647 h 78"/>
              <a:gd name="T50" fmla="*/ 2147483647 w 136"/>
              <a:gd name="T51" fmla="*/ 2147483647 h 78"/>
              <a:gd name="T52" fmla="*/ 2147483647 w 136"/>
              <a:gd name="T53" fmla="*/ 2147483647 h 78"/>
              <a:gd name="T54" fmla="*/ 2147483647 w 136"/>
              <a:gd name="T55" fmla="*/ 2147483647 h 78"/>
              <a:gd name="T56" fmla="*/ 2147483647 w 136"/>
              <a:gd name="T57" fmla="*/ 2147483647 h 78"/>
              <a:gd name="T58" fmla="*/ 2147483647 w 136"/>
              <a:gd name="T59" fmla="*/ 2147483647 h 78"/>
              <a:gd name="T60" fmla="*/ 2147483647 w 136"/>
              <a:gd name="T61" fmla="*/ 2147483647 h 78"/>
              <a:gd name="T62" fmla="*/ 2147483647 w 136"/>
              <a:gd name="T63" fmla="*/ 2147483647 h 78"/>
              <a:gd name="T64" fmla="*/ 2147483647 w 136"/>
              <a:gd name="T65" fmla="*/ 2147483647 h 78"/>
              <a:gd name="T66" fmla="*/ 0 w 136"/>
              <a:gd name="T67" fmla="*/ 2147483647 h 78"/>
              <a:gd name="T68" fmla="*/ 2147483647 w 136"/>
              <a:gd name="T69" fmla="*/ 2147483647 h 78"/>
              <a:gd name="T70" fmla="*/ 2147483647 w 136"/>
              <a:gd name="T71" fmla="*/ 0 h 78"/>
              <a:gd name="T72" fmla="*/ 2147483647 w 136"/>
              <a:gd name="T73" fmla="*/ 0 h 78"/>
              <a:gd name="T74" fmla="*/ 2147483647 w 136"/>
              <a:gd name="T75" fmla="*/ 2147483647 h 78"/>
              <a:gd name="T76" fmla="*/ 2147483647 w 136"/>
              <a:gd name="T77" fmla="*/ 2147483647 h 7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6"/>
              <a:gd name="T118" fmla="*/ 0 h 78"/>
              <a:gd name="T119" fmla="*/ 136 w 136"/>
              <a:gd name="T120" fmla="*/ 78 h 7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6" h="78">
                <a:moveTo>
                  <a:pt x="136" y="4"/>
                </a:moveTo>
                <a:lnTo>
                  <a:pt x="134" y="4"/>
                </a:lnTo>
                <a:lnTo>
                  <a:pt x="132" y="6"/>
                </a:lnTo>
                <a:lnTo>
                  <a:pt x="128" y="10"/>
                </a:lnTo>
                <a:lnTo>
                  <a:pt x="124" y="24"/>
                </a:lnTo>
                <a:lnTo>
                  <a:pt x="114" y="24"/>
                </a:lnTo>
                <a:lnTo>
                  <a:pt x="116" y="30"/>
                </a:lnTo>
                <a:lnTo>
                  <a:pt x="120" y="36"/>
                </a:lnTo>
                <a:lnTo>
                  <a:pt x="122" y="40"/>
                </a:lnTo>
                <a:lnTo>
                  <a:pt x="124" y="46"/>
                </a:lnTo>
                <a:lnTo>
                  <a:pt x="124" y="50"/>
                </a:lnTo>
                <a:lnTo>
                  <a:pt x="120" y="54"/>
                </a:lnTo>
                <a:lnTo>
                  <a:pt x="116" y="54"/>
                </a:lnTo>
                <a:lnTo>
                  <a:pt x="112" y="54"/>
                </a:lnTo>
                <a:lnTo>
                  <a:pt x="100" y="54"/>
                </a:lnTo>
                <a:lnTo>
                  <a:pt x="90" y="56"/>
                </a:lnTo>
                <a:lnTo>
                  <a:pt x="82" y="58"/>
                </a:lnTo>
                <a:lnTo>
                  <a:pt x="74" y="64"/>
                </a:lnTo>
                <a:lnTo>
                  <a:pt x="68" y="70"/>
                </a:lnTo>
                <a:lnTo>
                  <a:pt x="66" y="74"/>
                </a:lnTo>
                <a:lnTo>
                  <a:pt x="64" y="78"/>
                </a:lnTo>
                <a:lnTo>
                  <a:pt x="58" y="78"/>
                </a:lnTo>
                <a:lnTo>
                  <a:pt x="50" y="74"/>
                </a:lnTo>
                <a:lnTo>
                  <a:pt x="46" y="70"/>
                </a:lnTo>
                <a:lnTo>
                  <a:pt x="44" y="62"/>
                </a:lnTo>
                <a:lnTo>
                  <a:pt x="42" y="52"/>
                </a:lnTo>
                <a:lnTo>
                  <a:pt x="42" y="44"/>
                </a:lnTo>
                <a:lnTo>
                  <a:pt x="44" y="38"/>
                </a:lnTo>
                <a:lnTo>
                  <a:pt x="24" y="38"/>
                </a:lnTo>
                <a:lnTo>
                  <a:pt x="18" y="36"/>
                </a:lnTo>
                <a:lnTo>
                  <a:pt x="14" y="34"/>
                </a:lnTo>
                <a:lnTo>
                  <a:pt x="8" y="28"/>
                </a:lnTo>
                <a:lnTo>
                  <a:pt x="4" y="20"/>
                </a:lnTo>
                <a:lnTo>
                  <a:pt x="0" y="14"/>
                </a:lnTo>
                <a:lnTo>
                  <a:pt x="34" y="4"/>
                </a:lnTo>
                <a:lnTo>
                  <a:pt x="52" y="0"/>
                </a:lnTo>
                <a:lnTo>
                  <a:pt x="70" y="0"/>
                </a:lnTo>
                <a:lnTo>
                  <a:pt x="134" y="4"/>
                </a:lnTo>
                <a:lnTo>
                  <a:pt x="136" y="4"/>
                </a:lnTo>
                <a:close/>
              </a:path>
            </a:pathLst>
          </a:custGeom>
          <a:solidFill>
            <a:schemeClr val="accent1"/>
          </a:solidFill>
          <a:ln w="6350">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charset="0"/>
              <a:ea typeface="ＭＳ Ｐゴシック" charset="0"/>
            </a:endParaRPr>
          </a:p>
        </p:txBody>
      </p:sp>
      <p:sp>
        <p:nvSpPr>
          <p:cNvPr id="13346" name="Freeform 185"/>
          <p:cNvSpPr>
            <a:spLocks/>
          </p:cNvSpPr>
          <p:nvPr/>
        </p:nvSpPr>
        <p:spPr bwMode="auto">
          <a:xfrm>
            <a:off x="747713" y="2505075"/>
            <a:ext cx="412750" cy="358775"/>
          </a:xfrm>
          <a:custGeom>
            <a:avLst/>
            <a:gdLst>
              <a:gd name="T0" fmla="*/ 2147483647 w 260"/>
              <a:gd name="T1" fmla="*/ 2147483647 h 226"/>
              <a:gd name="T2" fmla="*/ 2147483647 w 260"/>
              <a:gd name="T3" fmla="*/ 2147483647 h 226"/>
              <a:gd name="T4" fmla="*/ 2147483647 w 260"/>
              <a:gd name="T5" fmla="*/ 2147483647 h 226"/>
              <a:gd name="T6" fmla="*/ 2147483647 w 260"/>
              <a:gd name="T7" fmla="*/ 2147483647 h 226"/>
              <a:gd name="T8" fmla="*/ 2147483647 w 260"/>
              <a:gd name="T9" fmla="*/ 2147483647 h 226"/>
              <a:gd name="T10" fmla="*/ 2147483647 w 260"/>
              <a:gd name="T11" fmla="*/ 2147483647 h 226"/>
              <a:gd name="T12" fmla="*/ 2147483647 w 260"/>
              <a:gd name="T13" fmla="*/ 2147483647 h 226"/>
              <a:gd name="T14" fmla="*/ 2147483647 w 260"/>
              <a:gd name="T15" fmla="*/ 2147483647 h 226"/>
              <a:gd name="T16" fmla="*/ 2147483647 w 260"/>
              <a:gd name="T17" fmla="*/ 2147483647 h 226"/>
              <a:gd name="T18" fmla="*/ 2147483647 w 260"/>
              <a:gd name="T19" fmla="*/ 2147483647 h 226"/>
              <a:gd name="T20" fmla="*/ 2147483647 w 260"/>
              <a:gd name="T21" fmla="*/ 2147483647 h 226"/>
              <a:gd name="T22" fmla="*/ 2147483647 w 260"/>
              <a:gd name="T23" fmla="*/ 2147483647 h 226"/>
              <a:gd name="T24" fmla="*/ 2147483647 w 260"/>
              <a:gd name="T25" fmla="*/ 2147483647 h 226"/>
              <a:gd name="T26" fmla="*/ 2147483647 w 260"/>
              <a:gd name="T27" fmla="*/ 2147483647 h 226"/>
              <a:gd name="T28" fmla="*/ 2147483647 w 260"/>
              <a:gd name="T29" fmla="*/ 2147483647 h 226"/>
              <a:gd name="T30" fmla="*/ 2147483647 w 260"/>
              <a:gd name="T31" fmla="*/ 2147483647 h 226"/>
              <a:gd name="T32" fmla="*/ 2147483647 w 260"/>
              <a:gd name="T33" fmla="*/ 2147483647 h 226"/>
              <a:gd name="T34" fmla="*/ 2147483647 w 260"/>
              <a:gd name="T35" fmla="*/ 2147483647 h 226"/>
              <a:gd name="T36" fmla="*/ 2147483647 w 260"/>
              <a:gd name="T37" fmla="*/ 2147483647 h 226"/>
              <a:gd name="T38" fmla="*/ 2147483647 w 260"/>
              <a:gd name="T39" fmla="*/ 2147483647 h 226"/>
              <a:gd name="T40" fmla="*/ 2147483647 w 260"/>
              <a:gd name="T41" fmla="*/ 2147483647 h 226"/>
              <a:gd name="T42" fmla="*/ 2147483647 w 260"/>
              <a:gd name="T43" fmla="*/ 2147483647 h 226"/>
              <a:gd name="T44" fmla="*/ 2147483647 w 260"/>
              <a:gd name="T45" fmla="*/ 2147483647 h 226"/>
              <a:gd name="T46" fmla="*/ 2147483647 w 260"/>
              <a:gd name="T47" fmla="*/ 2147483647 h 226"/>
              <a:gd name="T48" fmla="*/ 2147483647 w 260"/>
              <a:gd name="T49" fmla="*/ 2147483647 h 226"/>
              <a:gd name="T50" fmla="*/ 2147483647 w 260"/>
              <a:gd name="T51" fmla="*/ 2147483647 h 226"/>
              <a:gd name="T52" fmla="*/ 2147483647 w 260"/>
              <a:gd name="T53" fmla="*/ 2147483647 h 226"/>
              <a:gd name="T54" fmla="*/ 2147483647 w 260"/>
              <a:gd name="T55" fmla="*/ 2147483647 h 226"/>
              <a:gd name="T56" fmla="*/ 2147483647 w 260"/>
              <a:gd name="T57" fmla="*/ 2147483647 h 226"/>
              <a:gd name="T58" fmla="*/ 2147483647 w 260"/>
              <a:gd name="T59" fmla="*/ 2147483647 h 226"/>
              <a:gd name="T60" fmla="*/ 2147483647 w 260"/>
              <a:gd name="T61" fmla="*/ 2147483647 h 226"/>
              <a:gd name="T62" fmla="*/ 2147483647 w 260"/>
              <a:gd name="T63" fmla="*/ 2147483647 h 226"/>
              <a:gd name="T64" fmla="*/ 2147483647 w 260"/>
              <a:gd name="T65" fmla="*/ 2147483647 h 226"/>
              <a:gd name="T66" fmla="*/ 2147483647 w 260"/>
              <a:gd name="T67" fmla="*/ 2147483647 h 226"/>
              <a:gd name="T68" fmla="*/ 2147483647 w 260"/>
              <a:gd name="T69" fmla="*/ 0 h 226"/>
              <a:gd name="T70" fmla="*/ 2147483647 w 260"/>
              <a:gd name="T71" fmla="*/ 0 h 226"/>
              <a:gd name="T72" fmla="*/ 2147483647 w 260"/>
              <a:gd name="T73" fmla="*/ 2147483647 h 226"/>
              <a:gd name="T74" fmla="*/ 2147483647 w 260"/>
              <a:gd name="T75" fmla="*/ 2147483647 h 226"/>
              <a:gd name="T76" fmla="*/ 2147483647 w 260"/>
              <a:gd name="T77" fmla="*/ 2147483647 h 226"/>
              <a:gd name="T78" fmla="*/ 2147483647 w 260"/>
              <a:gd name="T79" fmla="*/ 2147483647 h 226"/>
              <a:gd name="T80" fmla="*/ 2147483647 w 260"/>
              <a:gd name="T81" fmla="*/ 2147483647 h 226"/>
              <a:gd name="T82" fmla="*/ 2147483647 w 260"/>
              <a:gd name="T83" fmla="*/ 2147483647 h 226"/>
              <a:gd name="T84" fmla="*/ 2147483647 w 260"/>
              <a:gd name="T85" fmla="*/ 2147483647 h 226"/>
              <a:gd name="T86" fmla="*/ 2147483647 w 260"/>
              <a:gd name="T87" fmla="*/ 2147483647 h 226"/>
              <a:gd name="T88" fmla="*/ 2147483647 w 260"/>
              <a:gd name="T89" fmla="*/ 2147483647 h 226"/>
              <a:gd name="T90" fmla="*/ 2147483647 w 260"/>
              <a:gd name="T91" fmla="*/ 2147483647 h 226"/>
              <a:gd name="T92" fmla="*/ 2147483647 w 260"/>
              <a:gd name="T93" fmla="*/ 2147483647 h 226"/>
              <a:gd name="T94" fmla="*/ 2147483647 w 260"/>
              <a:gd name="T95" fmla="*/ 2147483647 h 226"/>
              <a:gd name="T96" fmla="*/ 2147483647 w 260"/>
              <a:gd name="T97" fmla="*/ 2147483647 h 226"/>
              <a:gd name="T98" fmla="*/ 2147483647 w 260"/>
              <a:gd name="T99" fmla="*/ 2147483647 h 226"/>
              <a:gd name="T100" fmla="*/ 2147483647 w 260"/>
              <a:gd name="T101" fmla="*/ 2147483647 h 226"/>
              <a:gd name="T102" fmla="*/ 2147483647 w 260"/>
              <a:gd name="T103" fmla="*/ 2147483647 h 226"/>
              <a:gd name="T104" fmla="*/ 2147483647 w 260"/>
              <a:gd name="T105" fmla="*/ 2147483647 h 2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60"/>
              <a:gd name="T160" fmla="*/ 0 h 226"/>
              <a:gd name="T161" fmla="*/ 260 w 260"/>
              <a:gd name="T162" fmla="*/ 226 h 22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60" h="226">
                <a:moveTo>
                  <a:pt x="252" y="226"/>
                </a:moveTo>
                <a:lnTo>
                  <a:pt x="236" y="226"/>
                </a:lnTo>
                <a:lnTo>
                  <a:pt x="218" y="226"/>
                </a:lnTo>
                <a:lnTo>
                  <a:pt x="200" y="224"/>
                </a:lnTo>
                <a:lnTo>
                  <a:pt x="186" y="218"/>
                </a:lnTo>
                <a:lnTo>
                  <a:pt x="182" y="214"/>
                </a:lnTo>
                <a:lnTo>
                  <a:pt x="178" y="208"/>
                </a:lnTo>
                <a:lnTo>
                  <a:pt x="172" y="204"/>
                </a:lnTo>
                <a:lnTo>
                  <a:pt x="162" y="204"/>
                </a:lnTo>
                <a:lnTo>
                  <a:pt x="96" y="200"/>
                </a:lnTo>
                <a:lnTo>
                  <a:pt x="78" y="200"/>
                </a:lnTo>
                <a:lnTo>
                  <a:pt x="60" y="204"/>
                </a:lnTo>
                <a:lnTo>
                  <a:pt x="26" y="214"/>
                </a:lnTo>
                <a:lnTo>
                  <a:pt x="20" y="208"/>
                </a:lnTo>
                <a:lnTo>
                  <a:pt x="18" y="204"/>
                </a:lnTo>
                <a:lnTo>
                  <a:pt x="18" y="200"/>
                </a:lnTo>
                <a:lnTo>
                  <a:pt x="18" y="186"/>
                </a:lnTo>
                <a:lnTo>
                  <a:pt x="18" y="170"/>
                </a:lnTo>
                <a:lnTo>
                  <a:pt x="34" y="170"/>
                </a:lnTo>
                <a:lnTo>
                  <a:pt x="40" y="176"/>
                </a:lnTo>
                <a:lnTo>
                  <a:pt x="48" y="176"/>
                </a:lnTo>
                <a:lnTo>
                  <a:pt x="54" y="176"/>
                </a:lnTo>
                <a:lnTo>
                  <a:pt x="60" y="174"/>
                </a:lnTo>
                <a:lnTo>
                  <a:pt x="70" y="168"/>
                </a:lnTo>
                <a:lnTo>
                  <a:pt x="80" y="162"/>
                </a:lnTo>
                <a:lnTo>
                  <a:pt x="86" y="160"/>
                </a:lnTo>
                <a:lnTo>
                  <a:pt x="92" y="160"/>
                </a:lnTo>
                <a:lnTo>
                  <a:pt x="102" y="162"/>
                </a:lnTo>
                <a:lnTo>
                  <a:pt x="110" y="168"/>
                </a:lnTo>
                <a:lnTo>
                  <a:pt x="120" y="174"/>
                </a:lnTo>
                <a:lnTo>
                  <a:pt x="126" y="176"/>
                </a:lnTo>
                <a:lnTo>
                  <a:pt x="130" y="176"/>
                </a:lnTo>
                <a:lnTo>
                  <a:pt x="144" y="176"/>
                </a:lnTo>
                <a:lnTo>
                  <a:pt x="152" y="176"/>
                </a:lnTo>
                <a:lnTo>
                  <a:pt x="152" y="164"/>
                </a:lnTo>
                <a:lnTo>
                  <a:pt x="146" y="160"/>
                </a:lnTo>
                <a:lnTo>
                  <a:pt x="142" y="158"/>
                </a:lnTo>
                <a:lnTo>
                  <a:pt x="126" y="158"/>
                </a:lnTo>
                <a:lnTo>
                  <a:pt x="120" y="156"/>
                </a:lnTo>
                <a:lnTo>
                  <a:pt x="114" y="150"/>
                </a:lnTo>
                <a:lnTo>
                  <a:pt x="104" y="144"/>
                </a:lnTo>
                <a:lnTo>
                  <a:pt x="98" y="142"/>
                </a:lnTo>
                <a:lnTo>
                  <a:pt x="92" y="142"/>
                </a:lnTo>
                <a:lnTo>
                  <a:pt x="80" y="144"/>
                </a:lnTo>
                <a:lnTo>
                  <a:pt x="66" y="148"/>
                </a:lnTo>
                <a:lnTo>
                  <a:pt x="52" y="152"/>
                </a:lnTo>
                <a:lnTo>
                  <a:pt x="38" y="154"/>
                </a:lnTo>
                <a:lnTo>
                  <a:pt x="24" y="154"/>
                </a:lnTo>
                <a:lnTo>
                  <a:pt x="24" y="148"/>
                </a:lnTo>
                <a:lnTo>
                  <a:pt x="24" y="138"/>
                </a:lnTo>
                <a:lnTo>
                  <a:pt x="20" y="130"/>
                </a:lnTo>
                <a:lnTo>
                  <a:pt x="12" y="112"/>
                </a:lnTo>
                <a:lnTo>
                  <a:pt x="4" y="98"/>
                </a:lnTo>
                <a:lnTo>
                  <a:pt x="2" y="90"/>
                </a:lnTo>
                <a:lnTo>
                  <a:pt x="0" y="86"/>
                </a:lnTo>
                <a:lnTo>
                  <a:pt x="4" y="82"/>
                </a:lnTo>
                <a:lnTo>
                  <a:pt x="10" y="78"/>
                </a:lnTo>
                <a:lnTo>
                  <a:pt x="20" y="68"/>
                </a:lnTo>
                <a:lnTo>
                  <a:pt x="32" y="56"/>
                </a:lnTo>
                <a:lnTo>
                  <a:pt x="38" y="48"/>
                </a:lnTo>
                <a:lnTo>
                  <a:pt x="40" y="42"/>
                </a:lnTo>
                <a:lnTo>
                  <a:pt x="44" y="28"/>
                </a:lnTo>
                <a:lnTo>
                  <a:pt x="48" y="16"/>
                </a:lnTo>
                <a:lnTo>
                  <a:pt x="52" y="12"/>
                </a:lnTo>
                <a:lnTo>
                  <a:pt x="54" y="8"/>
                </a:lnTo>
                <a:lnTo>
                  <a:pt x="60" y="6"/>
                </a:lnTo>
                <a:lnTo>
                  <a:pt x="66" y="6"/>
                </a:lnTo>
                <a:lnTo>
                  <a:pt x="80" y="6"/>
                </a:lnTo>
                <a:lnTo>
                  <a:pt x="96" y="2"/>
                </a:lnTo>
                <a:lnTo>
                  <a:pt x="106" y="0"/>
                </a:lnTo>
                <a:lnTo>
                  <a:pt x="116" y="0"/>
                </a:lnTo>
                <a:lnTo>
                  <a:pt x="126" y="0"/>
                </a:lnTo>
                <a:lnTo>
                  <a:pt x="132" y="2"/>
                </a:lnTo>
                <a:lnTo>
                  <a:pt x="138" y="4"/>
                </a:lnTo>
                <a:lnTo>
                  <a:pt x="142" y="8"/>
                </a:lnTo>
                <a:lnTo>
                  <a:pt x="150" y="18"/>
                </a:lnTo>
                <a:lnTo>
                  <a:pt x="158" y="26"/>
                </a:lnTo>
                <a:lnTo>
                  <a:pt x="164" y="32"/>
                </a:lnTo>
                <a:lnTo>
                  <a:pt x="170" y="34"/>
                </a:lnTo>
                <a:lnTo>
                  <a:pt x="176" y="34"/>
                </a:lnTo>
                <a:lnTo>
                  <a:pt x="182" y="38"/>
                </a:lnTo>
                <a:lnTo>
                  <a:pt x="186" y="42"/>
                </a:lnTo>
                <a:lnTo>
                  <a:pt x="186" y="46"/>
                </a:lnTo>
                <a:lnTo>
                  <a:pt x="186" y="52"/>
                </a:lnTo>
                <a:lnTo>
                  <a:pt x="188" y="58"/>
                </a:lnTo>
                <a:lnTo>
                  <a:pt x="198" y="74"/>
                </a:lnTo>
                <a:lnTo>
                  <a:pt x="210" y="88"/>
                </a:lnTo>
                <a:lnTo>
                  <a:pt x="220" y="104"/>
                </a:lnTo>
                <a:lnTo>
                  <a:pt x="228" y="126"/>
                </a:lnTo>
                <a:lnTo>
                  <a:pt x="230" y="130"/>
                </a:lnTo>
                <a:lnTo>
                  <a:pt x="232" y="134"/>
                </a:lnTo>
                <a:lnTo>
                  <a:pt x="236" y="138"/>
                </a:lnTo>
                <a:lnTo>
                  <a:pt x="236" y="142"/>
                </a:lnTo>
                <a:lnTo>
                  <a:pt x="234" y="152"/>
                </a:lnTo>
                <a:lnTo>
                  <a:pt x="232" y="162"/>
                </a:lnTo>
                <a:lnTo>
                  <a:pt x="232" y="166"/>
                </a:lnTo>
                <a:lnTo>
                  <a:pt x="236" y="172"/>
                </a:lnTo>
                <a:lnTo>
                  <a:pt x="246" y="180"/>
                </a:lnTo>
                <a:lnTo>
                  <a:pt x="256" y="192"/>
                </a:lnTo>
                <a:lnTo>
                  <a:pt x="258" y="198"/>
                </a:lnTo>
                <a:lnTo>
                  <a:pt x="260" y="204"/>
                </a:lnTo>
                <a:lnTo>
                  <a:pt x="258" y="210"/>
                </a:lnTo>
                <a:lnTo>
                  <a:pt x="256" y="216"/>
                </a:lnTo>
                <a:lnTo>
                  <a:pt x="254" y="222"/>
                </a:lnTo>
                <a:lnTo>
                  <a:pt x="256" y="226"/>
                </a:lnTo>
                <a:lnTo>
                  <a:pt x="252" y="226"/>
                </a:lnTo>
                <a:close/>
              </a:path>
            </a:pathLst>
          </a:custGeom>
          <a:solidFill>
            <a:schemeClr val="accent1"/>
          </a:solidFill>
          <a:ln w="6350">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charset="0"/>
              <a:ea typeface="ＭＳ Ｐゴシック" charset="0"/>
            </a:endParaRPr>
          </a:p>
        </p:txBody>
      </p:sp>
      <p:sp>
        <p:nvSpPr>
          <p:cNvPr id="13347" name="Freeform 186"/>
          <p:cNvSpPr>
            <a:spLocks/>
          </p:cNvSpPr>
          <p:nvPr/>
        </p:nvSpPr>
        <p:spPr bwMode="auto">
          <a:xfrm>
            <a:off x="776288" y="2730500"/>
            <a:ext cx="212725" cy="53975"/>
          </a:xfrm>
          <a:custGeom>
            <a:avLst/>
            <a:gdLst>
              <a:gd name="T0" fmla="*/ 2147483647 w 134"/>
              <a:gd name="T1" fmla="*/ 2147483647 h 34"/>
              <a:gd name="T2" fmla="*/ 0 w 134"/>
              <a:gd name="T3" fmla="*/ 2147483647 h 34"/>
              <a:gd name="T4" fmla="*/ 0 w 134"/>
              <a:gd name="T5" fmla="*/ 2147483647 h 34"/>
              <a:gd name="T6" fmla="*/ 2147483647 w 134"/>
              <a:gd name="T7" fmla="*/ 2147483647 h 34"/>
              <a:gd name="T8" fmla="*/ 2147483647 w 134"/>
              <a:gd name="T9" fmla="*/ 2147483647 h 34"/>
              <a:gd name="T10" fmla="*/ 2147483647 w 134"/>
              <a:gd name="T11" fmla="*/ 2147483647 h 34"/>
              <a:gd name="T12" fmla="*/ 2147483647 w 134"/>
              <a:gd name="T13" fmla="*/ 2147483647 h 34"/>
              <a:gd name="T14" fmla="*/ 2147483647 w 134"/>
              <a:gd name="T15" fmla="*/ 2147483647 h 34"/>
              <a:gd name="T16" fmla="*/ 2147483647 w 134"/>
              <a:gd name="T17" fmla="*/ 2147483647 h 34"/>
              <a:gd name="T18" fmla="*/ 2147483647 w 134"/>
              <a:gd name="T19" fmla="*/ 2147483647 h 34"/>
              <a:gd name="T20" fmla="*/ 2147483647 w 134"/>
              <a:gd name="T21" fmla="*/ 2147483647 h 34"/>
              <a:gd name="T22" fmla="*/ 2147483647 w 134"/>
              <a:gd name="T23" fmla="*/ 2147483647 h 34"/>
              <a:gd name="T24" fmla="*/ 2147483647 w 134"/>
              <a:gd name="T25" fmla="*/ 2147483647 h 34"/>
              <a:gd name="T26" fmla="*/ 2147483647 w 134"/>
              <a:gd name="T27" fmla="*/ 2147483647 h 34"/>
              <a:gd name="T28" fmla="*/ 2147483647 w 134"/>
              <a:gd name="T29" fmla="*/ 2147483647 h 34"/>
              <a:gd name="T30" fmla="*/ 2147483647 w 134"/>
              <a:gd name="T31" fmla="*/ 2147483647 h 34"/>
              <a:gd name="T32" fmla="*/ 2147483647 w 134"/>
              <a:gd name="T33" fmla="*/ 2147483647 h 34"/>
              <a:gd name="T34" fmla="*/ 2147483647 w 134"/>
              <a:gd name="T35" fmla="*/ 2147483647 h 34"/>
              <a:gd name="T36" fmla="*/ 2147483647 w 134"/>
              <a:gd name="T37" fmla="*/ 2147483647 h 34"/>
              <a:gd name="T38" fmla="*/ 2147483647 w 134"/>
              <a:gd name="T39" fmla="*/ 2147483647 h 34"/>
              <a:gd name="T40" fmla="*/ 2147483647 w 134"/>
              <a:gd name="T41" fmla="*/ 2147483647 h 34"/>
              <a:gd name="T42" fmla="*/ 2147483647 w 134"/>
              <a:gd name="T43" fmla="*/ 2147483647 h 34"/>
              <a:gd name="T44" fmla="*/ 2147483647 w 134"/>
              <a:gd name="T45" fmla="*/ 2147483647 h 34"/>
              <a:gd name="T46" fmla="*/ 2147483647 w 134"/>
              <a:gd name="T47" fmla="*/ 2147483647 h 34"/>
              <a:gd name="T48" fmla="*/ 2147483647 w 134"/>
              <a:gd name="T49" fmla="*/ 2147483647 h 34"/>
              <a:gd name="T50" fmla="*/ 2147483647 w 134"/>
              <a:gd name="T51" fmla="*/ 2147483647 h 34"/>
              <a:gd name="T52" fmla="*/ 2147483647 w 134"/>
              <a:gd name="T53" fmla="*/ 0 h 34"/>
              <a:gd name="T54" fmla="*/ 2147483647 w 134"/>
              <a:gd name="T55" fmla="*/ 0 h 34"/>
              <a:gd name="T56" fmla="*/ 2147483647 w 134"/>
              <a:gd name="T57" fmla="*/ 2147483647 h 34"/>
              <a:gd name="T58" fmla="*/ 2147483647 w 134"/>
              <a:gd name="T59" fmla="*/ 2147483647 h 34"/>
              <a:gd name="T60" fmla="*/ 2147483647 w 134"/>
              <a:gd name="T61" fmla="*/ 2147483647 h 34"/>
              <a:gd name="T62" fmla="*/ 2147483647 w 134"/>
              <a:gd name="T63" fmla="*/ 2147483647 h 34"/>
              <a:gd name="T64" fmla="*/ 2147483647 w 134"/>
              <a:gd name="T65" fmla="*/ 2147483647 h 34"/>
              <a:gd name="T66" fmla="*/ 2147483647 w 134"/>
              <a:gd name="T67" fmla="*/ 2147483647 h 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4"/>
              <a:gd name="T103" fmla="*/ 0 h 34"/>
              <a:gd name="T104" fmla="*/ 134 w 134"/>
              <a:gd name="T105" fmla="*/ 34 h 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4" h="34">
                <a:moveTo>
                  <a:pt x="4" y="10"/>
                </a:moveTo>
                <a:lnTo>
                  <a:pt x="0" y="20"/>
                </a:lnTo>
                <a:lnTo>
                  <a:pt x="0" y="28"/>
                </a:lnTo>
                <a:lnTo>
                  <a:pt x="16" y="28"/>
                </a:lnTo>
                <a:lnTo>
                  <a:pt x="22" y="34"/>
                </a:lnTo>
                <a:lnTo>
                  <a:pt x="30" y="34"/>
                </a:lnTo>
                <a:lnTo>
                  <a:pt x="36" y="34"/>
                </a:lnTo>
                <a:lnTo>
                  <a:pt x="42" y="32"/>
                </a:lnTo>
                <a:lnTo>
                  <a:pt x="52" y="26"/>
                </a:lnTo>
                <a:lnTo>
                  <a:pt x="62" y="20"/>
                </a:lnTo>
                <a:lnTo>
                  <a:pt x="68" y="18"/>
                </a:lnTo>
                <a:lnTo>
                  <a:pt x="74" y="18"/>
                </a:lnTo>
                <a:lnTo>
                  <a:pt x="84" y="20"/>
                </a:lnTo>
                <a:lnTo>
                  <a:pt x="92" y="26"/>
                </a:lnTo>
                <a:lnTo>
                  <a:pt x="102" y="32"/>
                </a:lnTo>
                <a:lnTo>
                  <a:pt x="108" y="34"/>
                </a:lnTo>
                <a:lnTo>
                  <a:pt x="112" y="34"/>
                </a:lnTo>
                <a:lnTo>
                  <a:pt x="126" y="34"/>
                </a:lnTo>
                <a:lnTo>
                  <a:pt x="134" y="34"/>
                </a:lnTo>
                <a:lnTo>
                  <a:pt x="134" y="22"/>
                </a:lnTo>
                <a:lnTo>
                  <a:pt x="128" y="18"/>
                </a:lnTo>
                <a:lnTo>
                  <a:pt x="124" y="16"/>
                </a:lnTo>
                <a:lnTo>
                  <a:pt x="108" y="16"/>
                </a:lnTo>
                <a:lnTo>
                  <a:pt x="102" y="14"/>
                </a:lnTo>
                <a:lnTo>
                  <a:pt x="96" y="8"/>
                </a:lnTo>
                <a:lnTo>
                  <a:pt x="86" y="2"/>
                </a:lnTo>
                <a:lnTo>
                  <a:pt x="80" y="0"/>
                </a:lnTo>
                <a:lnTo>
                  <a:pt x="74" y="0"/>
                </a:lnTo>
                <a:lnTo>
                  <a:pt x="62" y="2"/>
                </a:lnTo>
                <a:lnTo>
                  <a:pt x="48" y="6"/>
                </a:lnTo>
                <a:lnTo>
                  <a:pt x="34" y="10"/>
                </a:lnTo>
                <a:lnTo>
                  <a:pt x="20" y="12"/>
                </a:lnTo>
                <a:lnTo>
                  <a:pt x="6" y="12"/>
                </a:lnTo>
                <a:lnTo>
                  <a:pt x="4" y="10"/>
                </a:lnTo>
                <a:close/>
              </a:path>
            </a:pathLst>
          </a:custGeom>
          <a:solidFill>
            <a:schemeClr val="accent1"/>
          </a:solidFill>
          <a:ln w="6350">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charset="0"/>
              <a:ea typeface="ＭＳ Ｐゴシック" charset="0"/>
            </a:endParaRPr>
          </a:p>
        </p:txBody>
      </p:sp>
      <p:sp>
        <p:nvSpPr>
          <p:cNvPr id="13348" name="Freeform 187"/>
          <p:cNvSpPr>
            <a:spLocks/>
          </p:cNvSpPr>
          <p:nvPr/>
        </p:nvSpPr>
        <p:spPr bwMode="auto">
          <a:xfrm>
            <a:off x="827088" y="1708150"/>
            <a:ext cx="914400" cy="968375"/>
          </a:xfrm>
          <a:custGeom>
            <a:avLst/>
            <a:gdLst>
              <a:gd name="T0" fmla="*/ 2147483647 w 576"/>
              <a:gd name="T1" fmla="*/ 2147483647 h 610"/>
              <a:gd name="T2" fmla="*/ 2147483647 w 576"/>
              <a:gd name="T3" fmla="*/ 2147483647 h 610"/>
              <a:gd name="T4" fmla="*/ 2147483647 w 576"/>
              <a:gd name="T5" fmla="*/ 2147483647 h 610"/>
              <a:gd name="T6" fmla="*/ 2147483647 w 576"/>
              <a:gd name="T7" fmla="*/ 2147483647 h 610"/>
              <a:gd name="T8" fmla="*/ 2147483647 w 576"/>
              <a:gd name="T9" fmla="*/ 2147483647 h 610"/>
              <a:gd name="T10" fmla="*/ 2147483647 w 576"/>
              <a:gd name="T11" fmla="*/ 2147483647 h 610"/>
              <a:gd name="T12" fmla="*/ 2147483647 w 576"/>
              <a:gd name="T13" fmla="*/ 2147483647 h 610"/>
              <a:gd name="T14" fmla="*/ 2147483647 w 576"/>
              <a:gd name="T15" fmla="*/ 2147483647 h 610"/>
              <a:gd name="T16" fmla="*/ 2147483647 w 576"/>
              <a:gd name="T17" fmla="*/ 2147483647 h 610"/>
              <a:gd name="T18" fmla="*/ 2147483647 w 576"/>
              <a:gd name="T19" fmla="*/ 2147483647 h 610"/>
              <a:gd name="T20" fmla="*/ 2147483647 w 576"/>
              <a:gd name="T21" fmla="*/ 2147483647 h 610"/>
              <a:gd name="T22" fmla="*/ 2147483647 w 576"/>
              <a:gd name="T23" fmla="*/ 2147483647 h 610"/>
              <a:gd name="T24" fmla="*/ 2147483647 w 576"/>
              <a:gd name="T25" fmla="*/ 2147483647 h 610"/>
              <a:gd name="T26" fmla="*/ 2147483647 w 576"/>
              <a:gd name="T27" fmla="*/ 2147483647 h 610"/>
              <a:gd name="T28" fmla="*/ 2147483647 w 576"/>
              <a:gd name="T29" fmla="*/ 2147483647 h 610"/>
              <a:gd name="T30" fmla="*/ 2147483647 w 576"/>
              <a:gd name="T31" fmla="*/ 2147483647 h 610"/>
              <a:gd name="T32" fmla="*/ 2147483647 w 576"/>
              <a:gd name="T33" fmla="*/ 0 h 610"/>
              <a:gd name="T34" fmla="*/ 2147483647 w 576"/>
              <a:gd name="T35" fmla="*/ 2147483647 h 610"/>
              <a:gd name="T36" fmla="*/ 2147483647 w 576"/>
              <a:gd name="T37" fmla="*/ 2147483647 h 610"/>
              <a:gd name="T38" fmla="*/ 2147483647 w 576"/>
              <a:gd name="T39" fmla="*/ 2147483647 h 610"/>
              <a:gd name="T40" fmla="*/ 2147483647 w 576"/>
              <a:gd name="T41" fmla="*/ 2147483647 h 610"/>
              <a:gd name="T42" fmla="*/ 2147483647 w 576"/>
              <a:gd name="T43" fmla="*/ 2147483647 h 610"/>
              <a:gd name="T44" fmla="*/ 2147483647 w 576"/>
              <a:gd name="T45" fmla="*/ 2147483647 h 610"/>
              <a:gd name="T46" fmla="*/ 2147483647 w 576"/>
              <a:gd name="T47" fmla="*/ 2147483647 h 610"/>
              <a:gd name="T48" fmla="*/ 2147483647 w 576"/>
              <a:gd name="T49" fmla="*/ 2147483647 h 610"/>
              <a:gd name="T50" fmla="*/ 2147483647 w 576"/>
              <a:gd name="T51" fmla="*/ 2147483647 h 610"/>
              <a:gd name="T52" fmla="*/ 2147483647 w 576"/>
              <a:gd name="T53" fmla="*/ 2147483647 h 610"/>
              <a:gd name="T54" fmla="*/ 2147483647 w 576"/>
              <a:gd name="T55" fmla="*/ 2147483647 h 610"/>
              <a:gd name="T56" fmla="*/ 2147483647 w 576"/>
              <a:gd name="T57" fmla="*/ 2147483647 h 610"/>
              <a:gd name="T58" fmla="*/ 2147483647 w 576"/>
              <a:gd name="T59" fmla="*/ 2147483647 h 610"/>
              <a:gd name="T60" fmla="*/ 2147483647 w 576"/>
              <a:gd name="T61" fmla="*/ 2147483647 h 610"/>
              <a:gd name="T62" fmla="*/ 2147483647 w 576"/>
              <a:gd name="T63" fmla="*/ 2147483647 h 610"/>
              <a:gd name="T64" fmla="*/ 2147483647 w 576"/>
              <a:gd name="T65" fmla="*/ 2147483647 h 610"/>
              <a:gd name="T66" fmla="*/ 2147483647 w 576"/>
              <a:gd name="T67" fmla="*/ 2147483647 h 610"/>
              <a:gd name="T68" fmla="*/ 2147483647 w 576"/>
              <a:gd name="T69" fmla="*/ 2147483647 h 610"/>
              <a:gd name="T70" fmla="*/ 2147483647 w 576"/>
              <a:gd name="T71" fmla="*/ 2147483647 h 610"/>
              <a:gd name="T72" fmla="*/ 2147483647 w 576"/>
              <a:gd name="T73" fmla="*/ 2147483647 h 610"/>
              <a:gd name="T74" fmla="*/ 2147483647 w 576"/>
              <a:gd name="T75" fmla="*/ 2147483647 h 610"/>
              <a:gd name="T76" fmla="*/ 2147483647 w 576"/>
              <a:gd name="T77" fmla="*/ 2147483647 h 610"/>
              <a:gd name="T78" fmla="*/ 2147483647 w 576"/>
              <a:gd name="T79" fmla="*/ 2147483647 h 610"/>
              <a:gd name="T80" fmla="*/ 2147483647 w 576"/>
              <a:gd name="T81" fmla="*/ 2147483647 h 610"/>
              <a:gd name="T82" fmla="*/ 2147483647 w 576"/>
              <a:gd name="T83" fmla="*/ 2147483647 h 610"/>
              <a:gd name="T84" fmla="*/ 2147483647 w 576"/>
              <a:gd name="T85" fmla="*/ 2147483647 h 610"/>
              <a:gd name="T86" fmla="*/ 2147483647 w 576"/>
              <a:gd name="T87" fmla="*/ 2147483647 h 610"/>
              <a:gd name="T88" fmla="*/ 2147483647 w 576"/>
              <a:gd name="T89" fmla="*/ 2147483647 h 610"/>
              <a:gd name="T90" fmla="*/ 2147483647 w 576"/>
              <a:gd name="T91" fmla="*/ 2147483647 h 61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76"/>
              <a:gd name="T139" fmla="*/ 0 h 610"/>
              <a:gd name="T140" fmla="*/ 576 w 576"/>
              <a:gd name="T141" fmla="*/ 610 h 61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76" h="610">
                <a:moveTo>
                  <a:pt x="170" y="610"/>
                </a:moveTo>
                <a:lnTo>
                  <a:pt x="186" y="606"/>
                </a:lnTo>
                <a:lnTo>
                  <a:pt x="194" y="604"/>
                </a:lnTo>
                <a:lnTo>
                  <a:pt x="198" y="600"/>
                </a:lnTo>
                <a:lnTo>
                  <a:pt x="200" y="598"/>
                </a:lnTo>
                <a:lnTo>
                  <a:pt x="202" y="588"/>
                </a:lnTo>
                <a:lnTo>
                  <a:pt x="204" y="578"/>
                </a:lnTo>
                <a:lnTo>
                  <a:pt x="206" y="572"/>
                </a:lnTo>
                <a:lnTo>
                  <a:pt x="208" y="570"/>
                </a:lnTo>
                <a:lnTo>
                  <a:pt x="214" y="568"/>
                </a:lnTo>
                <a:lnTo>
                  <a:pt x="220" y="566"/>
                </a:lnTo>
                <a:lnTo>
                  <a:pt x="224" y="568"/>
                </a:lnTo>
                <a:lnTo>
                  <a:pt x="228" y="570"/>
                </a:lnTo>
                <a:lnTo>
                  <a:pt x="232" y="576"/>
                </a:lnTo>
                <a:lnTo>
                  <a:pt x="238" y="584"/>
                </a:lnTo>
                <a:lnTo>
                  <a:pt x="244" y="590"/>
                </a:lnTo>
                <a:lnTo>
                  <a:pt x="250" y="584"/>
                </a:lnTo>
                <a:lnTo>
                  <a:pt x="254" y="580"/>
                </a:lnTo>
                <a:lnTo>
                  <a:pt x="260" y="580"/>
                </a:lnTo>
                <a:lnTo>
                  <a:pt x="268" y="580"/>
                </a:lnTo>
                <a:lnTo>
                  <a:pt x="274" y="582"/>
                </a:lnTo>
                <a:lnTo>
                  <a:pt x="280" y="584"/>
                </a:lnTo>
                <a:lnTo>
                  <a:pt x="290" y="584"/>
                </a:lnTo>
                <a:lnTo>
                  <a:pt x="298" y="584"/>
                </a:lnTo>
                <a:lnTo>
                  <a:pt x="306" y="584"/>
                </a:lnTo>
                <a:lnTo>
                  <a:pt x="310" y="580"/>
                </a:lnTo>
                <a:lnTo>
                  <a:pt x="314" y="572"/>
                </a:lnTo>
                <a:lnTo>
                  <a:pt x="322" y="580"/>
                </a:lnTo>
                <a:lnTo>
                  <a:pt x="492" y="588"/>
                </a:lnTo>
                <a:lnTo>
                  <a:pt x="504" y="548"/>
                </a:lnTo>
                <a:lnTo>
                  <a:pt x="490" y="536"/>
                </a:lnTo>
                <a:lnTo>
                  <a:pt x="496" y="122"/>
                </a:lnTo>
                <a:lnTo>
                  <a:pt x="576" y="122"/>
                </a:lnTo>
                <a:lnTo>
                  <a:pt x="428" y="0"/>
                </a:lnTo>
                <a:lnTo>
                  <a:pt x="416" y="66"/>
                </a:lnTo>
                <a:lnTo>
                  <a:pt x="274" y="58"/>
                </a:lnTo>
                <a:lnTo>
                  <a:pt x="250" y="178"/>
                </a:lnTo>
                <a:lnTo>
                  <a:pt x="236" y="184"/>
                </a:lnTo>
                <a:lnTo>
                  <a:pt x="222" y="190"/>
                </a:lnTo>
                <a:lnTo>
                  <a:pt x="200" y="202"/>
                </a:lnTo>
                <a:lnTo>
                  <a:pt x="190" y="280"/>
                </a:lnTo>
                <a:lnTo>
                  <a:pt x="16" y="266"/>
                </a:lnTo>
                <a:lnTo>
                  <a:pt x="10" y="272"/>
                </a:lnTo>
                <a:lnTo>
                  <a:pt x="6" y="276"/>
                </a:lnTo>
                <a:lnTo>
                  <a:pt x="4" y="282"/>
                </a:lnTo>
                <a:lnTo>
                  <a:pt x="10" y="276"/>
                </a:lnTo>
                <a:lnTo>
                  <a:pt x="14" y="274"/>
                </a:lnTo>
                <a:lnTo>
                  <a:pt x="18" y="274"/>
                </a:lnTo>
                <a:lnTo>
                  <a:pt x="30" y="292"/>
                </a:lnTo>
                <a:lnTo>
                  <a:pt x="38" y="304"/>
                </a:lnTo>
                <a:lnTo>
                  <a:pt x="40" y="310"/>
                </a:lnTo>
                <a:lnTo>
                  <a:pt x="40" y="318"/>
                </a:lnTo>
                <a:lnTo>
                  <a:pt x="38" y="324"/>
                </a:lnTo>
                <a:lnTo>
                  <a:pt x="32" y="334"/>
                </a:lnTo>
                <a:lnTo>
                  <a:pt x="24" y="346"/>
                </a:lnTo>
                <a:lnTo>
                  <a:pt x="22" y="352"/>
                </a:lnTo>
                <a:lnTo>
                  <a:pt x="22" y="360"/>
                </a:lnTo>
                <a:lnTo>
                  <a:pt x="22" y="366"/>
                </a:lnTo>
                <a:lnTo>
                  <a:pt x="26" y="372"/>
                </a:lnTo>
                <a:lnTo>
                  <a:pt x="28" y="378"/>
                </a:lnTo>
                <a:lnTo>
                  <a:pt x="30" y="384"/>
                </a:lnTo>
                <a:lnTo>
                  <a:pt x="30" y="442"/>
                </a:lnTo>
                <a:lnTo>
                  <a:pt x="20" y="456"/>
                </a:lnTo>
                <a:lnTo>
                  <a:pt x="12" y="472"/>
                </a:lnTo>
                <a:lnTo>
                  <a:pt x="4" y="492"/>
                </a:lnTo>
                <a:lnTo>
                  <a:pt x="2" y="506"/>
                </a:lnTo>
                <a:lnTo>
                  <a:pt x="0" y="516"/>
                </a:lnTo>
                <a:lnTo>
                  <a:pt x="6" y="510"/>
                </a:lnTo>
                <a:lnTo>
                  <a:pt x="10" y="508"/>
                </a:lnTo>
                <a:lnTo>
                  <a:pt x="16" y="508"/>
                </a:lnTo>
                <a:lnTo>
                  <a:pt x="30" y="508"/>
                </a:lnTo>
                <a:lnTo>
                  <a:pt x="46" y="504"/>
                </a:lnTo>
                <a:lnTo>
                  <a:pt x="56" y="502"/>
                </a:lnTo>
                <a:lnTo>
                  <a:pt x="66" y="502"/>
                </a:lnTo>
                <a:lnTo>
                  <a:pt x="76" y="502"/>
                </a:lnTo>
                <a:lnTo>
                  <a:pt x="82" y="504"/>
                </a:lnTo>
                <a:lnTo>
                  <a:pt x="88" y="506"/>
                </a:lnTo>
                <a:lnTo>
                  <a:pt x="92" y="510"/>
                </a:lnTo>
                <a:lnTo>
                  <a:pt x="100" y="520"/>
                </a:lnTo>
                <a:lnTo>
                  <a:pt x="108" y="528"/>
                </a:lnTo>
                <a:lnTo>
                  <a:pt x="114" y="534"/>
                </a:lnTo>
                <a:lnTo>
                  <a:pt x="120" y="536"/>
                </a:lnTo>
                <a:lnTo>
                  <a:pt x="126" y="536"/>
                </a:lnTo>
                <a:lnTo>
                  <a:pt x="132" y="540"/>
                </a:lnTo>
                <a:lnTo>
                  <a:pt x="136" y="544"/>
                </a:lnTo>
                <a:lnTo>
                  <a:pt x="136" y="548"/>
                </a:lnTo>
                <a:lnTo>
                  <a:pt x="136" y="554"/>
                </a:lnTo>
                <a:lnTo>
                  <a:pt x="138" y="560"/>
                </a:lnTo>
                <a:lnTo>
                  <a:pt x="146" y="572"/>
                </a:lnTo>
                <a:lnTo>
                  <a:pt x="156" y="584"/>
                </a:lnTo>
                <a:lnTo>
                  <a:pt x="164" y="596"/>
                </a:lnTo>
                <a:lnTo>
                  <a:pt x="168" y="610"/>
                </a:lnTo>
              </a:path>
            </a:pathLst>
          </a:custGeom>
          <a:solidFill>
            <a:schemeClr val="accent1"/>
          </a:solidFill>
          <a:ln w="6350">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charset="0"/>
              <a:ea typeface="ＭＳ Ｐゴシック" charset="0"/>
            </a:endParaRPr>
          </a:p>
        </p:txBody>
      </p:sp>
      <p:sp>
        <p:nvSpPr>
          <p:cNvPr id="13349" name="Freeform 188"/>
          <p:cNvSpPr>
            <a:spLocks/>
          </p:cNvSpPr>
          <p:nvPr/>
        </p:nvSpPr>
        <p:spPr bwMode="auto">
          <a:xfrm>
            <a:off x="1208088" y="1069975"/>
            <a:ext cx="857250" cy="606425"/>
          </a:xfrm>
          <a:custGeom>
            <a:avLst/>
            <a:gdLst>
              <a:gd name="T0" fmla="*/ 2147483647 w 540"/>
              <a:gd name="T1" fmla="*/ 2147483647 h 382"/>
              <a:gd name="T2" fmla="*/ 2147483647 w 540"/>
              <a:gd name="T3" fmla="*/ 2147483647 h 382"/>
              <a:gd name="T4" fmla="*/ 2147483647 w 540"/>
              <a:gd name="T5" fmla="*/ 2147483647 h 382"/>
              <a:gd name="T6" fmla="*/ 2147483647 w 540"/>
              <a:gd name="T7" fmla="*/ 2147483647 h 382"/>
              <a:gd name="T8" fmla="*/ 2147483647 w 540"/>
              <a:gd name="T9" fmla="*/ 2147483647 h 382"/>
              <a:gd name="T10" fmla="*/ 2147483647 w 540"/>
              <a:gd name="T11" fmla="*/ 2147483647 h 382"/>
              <a:gd name="T12" fmla="*/ 2147483647 w 540"/>
              <a:gd name="T13" fmla="*/ 2147483647 h 382"/>
              <a:gd name="T14" fmla="*/ 2147483647 w 540"/>
              <a:gd name="T15" fmla="*/ 2147483647 h 382"/>
              <a:gd name="T16" fmla="*/ 2147483647 w 540"/>
              <a:gd name="T17" fmla="*/ 2147483647 h 382"/>
              <a:gd name="T18" fmla="*/ 2147483647 w 540"/>
              <a:gd name="T19" fmla="*/ 2147483647 h 382"/>
              <a:gd name="T20" fmla="*/ 2147483647 w 540"/>
              <a:gd name="T21" fmla="*/ 2147483647 h 382"/>
              <a:gd name="T22" fmla="*/ 2147483647 w 540"/>
              <a:gd name="T23" fmla="*/ 2147483647 h 382"/>
              <a:gd name="T24" fmla="*/ 2147483647 w 540"/>
              <a:gd name="T25" fmla="*/ 2147483647 h 382"/>
              <a:gd name="T26" fmla="*/ 2147483647 w 540"/>
              <a:gd name="T27" fmla="*/ 2147483647 h 382"/>
              <a:gd name="T28" fmla="*/ 2147483647 w 540"/>
              <a:gd name="T29" fmla="*/ 2147483647 h 382"/>
              <a:gd name="T30" fmla="*/ 2147483647 w 540"/>
              <a:gd name="T31" fmla="*/ 2147483647 h 382"/>
              <a:gd name="T32" fmla="*/ 2147483647 w 540"/>
              <a:gd name="T33" fmla="*/ 2147483647 h 382"/>
              <a:gd name="T34" fmla="*/ 2147483647 w 540"/>
              <a:gd name="T35" fmla="*/ 2147483647 h 382"/>
              <a:gd name="T36" fmla="*/ 2147483647 w 540"/>
              <a:gd name="T37" fmla="*/ 2147483647 h 382"/>
              <a:gd name="T38" fmla="*/ 2147483647 w 540"/>
              <a:gd name="T39" fmla="*/ 2147483647 h 382"/>
              <a:gd name="T40" fmla="*/ 2147483647 w 540"/>
              <a:gd name="T41" fmla="*/ 2147483647 h 382"/>
              <a:gd name="T42" fmla="*/ 2147483647 w 540"/>
              <a:gd name="T43" fmla="*/ 2147483647 h 382"/>
              <a:gd name="T44" fmla="*/ 2147483647 w 540"/>
              <a:gd name="T45" fmla="*/ 2147483647 h 382"/>
              <a:gd name="T46" fmla="*/ 2147483647 w 540"/>
              <a:gd name="T47" fmla="*/ 2147483647 h 382"/>
              <a:gd name="T48" fmla="*/ 2147483647 w 540"/>
              <a:gd name="T49" fmla="*/ 2147483647 h 382"/>
              <a:gd name="T50" fmla="*/ 2147483647 w 540"/>
              <a:gd name="T51" fmla="*/ 2147483647 h 382"/>
              <a:gd name="T52" fmla="*/ 2147483647 w 540"/>
              <a:gd name="T53" fmla="*/ 2147483647 h 382"/>
              <a:gd name="T54" fmla="*/ 2147483647 w 540"/>
              <a:gd name="T55" fmla="*/ 2147483647 h 382"/>
              <a:gd name="T56" fmla="*/ 2147483647 w 540"/>
              <a:gd name="T57" fmla="*/ 2147483647 h 382"/>
              <a:gd name="T58" fmla="*/ 2147483647 w 540"/>
              <a:gd name="T59" fmla="*/ 2147483647 h 382"/>
              <a:gd name="T60" fmla="*/ 2147483647 w 540"/>
              <a:gd name="T61" fmla="*/ 2147483647 h 382"/>
              <a:gd name="T62" fmla="*/ 2147483647 w 540"/>
              <a:gd name="T63" fmla="*/ 2147483647 h 382"/>
              <a:gd name="T64" fmla="*/ 2147483647 w 540"/>
              <a:gd name="T65" fmla="*/ 2147483647 h 382"/>
              <a:gd name="T66" fmla="*/ 2147483647 w 540"/>
              <a:gd name="T67" fmla="*/ 2147483647 h 382"/>
              <a:gd name="T68" fmla="*/ 2147483647 w 540"/>
              <a:gd name="T69" fmla="*/ 2147483647 h 382"/>
              <a:gd name="T70" fmla="*/ 2147483647 w 540"/>
              <a:gd name="T71" fmla="*/ 2147483647 h 382"/>
              <a:gd name="T72" fmla="*/ 2147483647 w 540"/>
              <a:gd name="T73" fmla="*/ 2147483647 h 382"/>
              <a:gd name="T74" fmla="*/ 2147483647 w 540"/>
              <a:gd name="T75" fmla="*/ 2147483647 h 382"/>
              <a:gd name="T76" fmla="*/ 2147483647 w 540"/>
              <a:gd name="T77" fmla="*/ 2147483647 h 382"/>
              <a:gd name="T78" fmla="*/ 2147483647 w 540"/>
              <a:gd name="T79" fmla="*/ 2147483647 h 382"/>
              <a:gd name="T80" fmla="*/ 2147483647 w 540"/>
              <a:gd name="T81" fmla="*/ 2147483647 h 382"/>
              <a:gd name="T82" fmla="*/ 2147483647 w 540"/>
              <a:gd name="T83" fmla="*/ 2147483647 h 382"/>
              <a:gd name="T84" fmla="*/ 2147483647 w 540"/>
              <a:gd name="T85" fmla="*/ 2147483647 h 382"/>
              <a:gd name="T86" fmla="*/ 2147483647 w 540"/>
              <a:gd name="T87" fmla="*/ 2147483647 h 382"/>
              <a:gd name="T88" fmla="*/ 2147483647 w 540"/>
              <a:gd name="T89" fmla="*/ 2147483647 h 382"/>
              <a:gd name="T90" fmla="*/ 2147483647 w 540"/>
              <a:gd name="T91" fmla="*/ 2147483647 h 382"/>
              <a:gd name="T92" fmla="*/ 2147483647 w 540"/>
              <a:gd name="T93" fmla="*/ 2147483647 h 382"/>
              <a:gd name="T94" fmla="*/ 2147483647 w 540"/>
              <a:gd name="T95" fmla="*/ 2147483647 h 382"/>
              <a:gd name="T96" fmla="*/ 2147483647 w 540"/>
              <a:gd name="T97" fmla="*/ 2147483647 h 382"/>
              <a:gd name="T98" fmla="*/ 2147483647 w 540"/>
              <a:gd name="T99" fmla="*/ 2147483647 h 382"/>
              <a:gd name="T100" fmla="*/ 2147483647 w 540"/>
              <a:gd name="T101" fmla="*/ 2147483647 h 382"/>
              <a:gd name="T102" fmla="*/ 2147483647 w 540"/>
              <a:gd name="T103" fmla="*/ 2147483647 h 382"/>
              <a:gd name="T104" fmla="*/ 2147483647 w 540"/>
              <a:gd name="T105" fmla="*/ 2147483647 h 382"/>
              <a:gd name="T106" fmla="*/ 2147483647 w 540"/>
              <a:gd name="T107" fmla="*/ 2147483647 h 3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40"/>
              <a:gd name="T163" fmla="*/ 0 h 382"/>
              <a:gd name="T164" fmla="*/ 540 w 540"/>
              <a:gd name="T165" fmla="*/ 382 h 38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40" h="382">
                <a:moveTo>
                  <a:pt x="186" y="382"/>
                </a:moveTo>
                <a:lnTo>
                  <a:pt x="186" y="366"/>
                </a:lnTo>
                <a:lnTo>
                  <a:pt x="188" y="358"/>
                </a:lnTo>
                <a:lnTo>
                  <a:pt x="188" y="350"/>
                </a:lnTo>
                <a:lnTo>
                  <a:pt x="188" y="342"/>
                </a:lnTo>
                <a:lnTo>
                  <a:pt x="190" y="340"/>
                </a:lnTo>
                <a:lnTo>
                  <a:pt x="194" y="336"/>
                </a:lnTo>
                <a:lnTo>
                  <a:pt x="210" y="324"/>
                </a:lnTo>
                <a:lnTo>
                  <a:pt x="230" y="312"/>
                </a:lnTo>
                <a:lnTo>
                  <a:pt x="250" y="302"/>
                </a:lnTo>
                <a:lnTo>
                  <a:pt x="262" y="298"/>
                </a:lnTo>
                <a:lnTo>
                  <a:pt x="270" y="298"/>
                </a:lnTo>
                <a:lnTo>
                  <a:pt x="282" y="298"/>
                </a:lnTo>
                <a:lnTo>
                  <a:pt x="316" y="290"/>
                </a:lnTo>
                <a:lnTo>
                  <a:pt x="340" y="286"/>
                </a:lnTo>
                <a:lnTo>
                  <a:pt x="354" y="280"/>
                </a:lnTo>
                <a:lnTo>
                  <a:pt x="358" y="276"/>
                </a:lnTo>
                <a:lnTo>
                  <a:pt x="362" y="270"/>
                </a:lnTo>
                <a:lnTo>
                  <a:pt x="366" y="264"/>
                </a:lnTo>
                <a:lnTo>
                  <a:pt x="374" y="260"/>
                </a:lnTo>
                <a:lnTo>
                  <a:pt x="384" y="256"/>
                </a:lnTo>
                <a:lnTo>
                  <a:pt x="396" y="254"/>
                </a:lnTo>
                <a:lnTo>
                  <a:pt x="408" y="250"/>
                </a:lnTo>
                <a:lnTo>
                  <a:pt x="412" y="246"/>
                </a:lnTo>
                <a:lnTo>
                  <a:pt x="416" y="242"/>
                </a:lnTo>
                <a:lnTo>
                  <a:pt x="418" y="234"/>
                </a:lnTo>
                <a:lnTo>
                  <a:pt x="418" y="228"/>
                </a:lnTo>
                <a:lnTo>
                  <a:pt x="418" y="220"/>
                </a:lnTo>
                <a:lnTo>
                  <a:pt x="420" y="212"/>
                </a:lnTo>
                <a:lnTo>
                  <a:pt x="454" y="204"/>
                </a:lnTo>
                <a:lnTo>
                  <a:pt x="466" y="190"/>
                </a:lnTo>
                <a:lnTo>
                  <a:pt x="476" y="190"/>
                </a:lnTo>
                <a:lnTo>
                  <a:pt x="486" y="190"/>
                </a:lnTo>
                <a:lnTo>
                  <a:pt x="498" y="192"/>
                </a:lnTo>
                <a:lnTo>
                  <a:pt x="508" y="194"/>
                </a:lnTo>
                <a:lnTo>
                  <a:pt x="518" y="194"/>
                </a:lnTo>
                <a:lnTo>
                  <a:pt x="528" y="192"/>
                </a:lnTo>
                <a:lnTo>
                  <a:pt x="532" y="190"/>
                </a:lnTo>
                <a:lnTo>
                  <a:pt x="534" y="186"/>
                </a:lnTo>
                <a:lnTo>
                  <a:pt x="536" y="180"/>
                </a:lnTo>
                <a:lnTo>
                  <a:pt x="540" y="176"/>
                </a:lnTo>
                <a:lnTo>
                  <a:pt x="530" y="160"/>
                </a:lnTo>
                <a:lnTo>
                  <a:pt x="526" y="150"/>
                </a:lnTo>
                <a:lnTo>
                  <a:pt x="524" y="136"/>
                </a:lnTo>
                <a:lnTo>
                  <a:pt x="526" y="126"/>
                </a:lnTo>
                <a:lnTo>
                  <a:pt x="528" y="116"/>
                </a:lnTo>
                <a:lnTo>
                  <a:pt x="530" y="104"/>
                </a:lnTo>
                <a:lnTo>
                  <a:pt x="530" y="92"/>
                </a:lnTo>
                <a:lnTo>
                  <a:pt x="528" y="80"/>
                </a:lnTo>
                <a:lnTo>
                  <a:pt x="526" y="70"/>
                </a:lnTo>
                <a:lnTo>
                  <a:pt x="520" y="62"/>
                </a:lnTo>
                <a:lnTo>
                  <a:pt x="514" y="56"/>
                </a:lnTo>
                <a:lnTo>
                  <a:pt x="500" y="46"/>
                </a:lnTo>
                <a:lnTo>
                  <a:pt x="494" y="40"/>
                </a:lnTo>
                <a:lnTo>
                  <a:pt x="488" y="34"/>
                </a:lnTo>
                <a:lnTo>
                  <a:pt x="482" y="38"/>
                </a:lnTo>
                <a:lnTo>
                  <a:pt x="476" y="40"/>
                </a:lnTo>
                <a:lnTo>
                  <a:pt x="470" y="38"/>
                </a:lnTo>
                <a:lnTo>
                  <a:pt x="464" y="36"/>
                </a:lnTo>
                <a:lnTo>
                  <a:pt x="450" y="28"/>
                </a:lnTo>
                <a:lnTo>
                  <a:pt x="438" y="26"/>
                </a:lnTo>
                <a:lnTo>
                  <a:pt x="428" y="24"/>
                </a:lnTo>
                <a:lnTo>
                  <a:pt x="412" y="22"/>
                </a:lnTo>
                <a:lnTo>
                  <a:pt x="406" y="22"/>
                </a:lnTo>
                <a:lnTo>
                  <a:pt x="400" y="18"/>
                </a:lnTo>
                <a:lnTo>
                  <a:pt x="396" y="10"/>
                </a:lnTo>
                <a:lnTo>
                  <a:pt x="392" y="0"/>
                </a:lnTo>
                <a:lnTo>
                  <a:pt x="384" y="2"/>
                </a:lnTo>
                <a:lnTo>
                  <a:pt x="378" y="6"/>
                </a:lnTo>
                <a:lnTo>
                  <a:pt x="370" y="14"/>
                </a:lnTo>
                <a:lnTo>
                  <a:pt x="354" y="38"/>
                </a:lnTo>
                <a:lnTo>
                  <a:pt x="346" y="56"/>
                </a:lnTo>
                <a:lnTo>
                  <a:pt x="338" y="68"/>
                </a:lnTo>
                <a:lnTo>
                  <a:pt x="326" y="78"/>
                </a:lnTo>
                <a:lnTo>
                  <a:pt x="314" y="86"/>
                </a:lnTo>
                <a:lnTo>
                  <a:pt x="300" y="92"/>
                </a:lnTo>
                <a:lnTo>
                  <a:pt x="284" y="98"/>
                </a:lnTo>
                <a:lnTo>
                  <a:pt x="248" y="112"/>
                </a:lnTo>
                <a:lnTo>
                  <a:pt x="238" y="116"/>
                </a:lnTo>
                <a:lnTo>
                  <a:pt x="230" y="122"/>
                </a:lnTo>
                <a:lnTo>
                  <a:pt x="224" y="130"/>
                </a:lnTo>
                <a:lnTo>
                  <a:pt x="218" y="140"/>
                </a:lnTo>
                <a:lnTo>
                  <a:pt x="208" y="158"/>
                </a:lnTo>
                <a:lnTo>
                  <a:pt x="196" y="174"/>
                </a:lnTo>
                <a:lnTo>
                  <a:pt x="188" y="186"/>
                </a:lnTo>
                <a:lnTo>
                  <a:pt x="178" y="200"/>
                </a:lnTo>
                <a:lnTo>
                  <a:pt x="170" y="216"/>
                </a:lnTo>
                <a:lnTo>
                  <a:pt x="168" y="226"/>
                </a:lnTo>
                <a:lnTo>
                  <a:pt x="166" y="234"/>
                </a:lnTo>
                <a:lnTo>
                  <a:pt x="168" y="240"/>
                </a:lnTo>
                <a:lnTo>
                  <a:pt x="170" y="242"/>
                </a:lnTo>
                <a:lnTo>
                  <a:pt x="172" y="246"/>
                </a:lnTo>
                <a:lnTo>
                  <a:pt x="170" y="254"/>
                </a:lnTo>
                <a:lnTo>
                  <a:pt x="168" y="260"/>
                </a:lnTo>
                <a:lnTo>
                  <a:pt x="162" y="270"/>
                </a:lnTo>
                <a:lnTo>
                  <a:pt x="152" y="278"/>
                </a:lnTo>
                <a:lnTo>
                  <a:pt x="142" y="284"/>
                </a:lnTo>
                <a:lnTo>
                  <a:pt x="120" y="300"/>
                </a:lnTo>
                <a:lnTo>
                  <a:pt x="96" y="314"/>
                </a:lnTo>
                <a:lnTo>
                  <a:pt x="70" y="326"/>
                </a:lnTo>
                <a:lnTo>
                  <a:pt x="44" y="334"/>
                </a:lnTo>
                <a:lnTo>
                  <a:pt x="30" y="336"/>
                </a:lnTo>
                <a:lnTo>
                  <a:pt x="16" y="344"/>
                </a:lnTo>
                <a:lnTo>
                  <a:pt x="12" y="348"/>
                </a:lnTo>
                <a:lnTo>
                  <a:pt x="6" y="352"/>
                </a:lnTo>
                <a:lnTo>
                  <a:pt x="4" y="358"/>
                </a:lnTo>
                <a:lnTo>
                  <a:pt x="0" y="366"/>
                </a:lnTo>
                <a:lnTo>
                  <a:pt x="190" y="382"/>
                </a:lnTo>
                <a:lnTo>
                  <a:pt x="186" y="382"/>
                </a:lnTo>
                <a:close/>
              </a:path>
            </a:pathLst>
          </a:custGeom>
          <a:solidFill>
            <a:schemeClr val="accent1"/>
          </a:solidFill>
          <a:ln w="6350">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charset="0"/>
              <a:ea typeface="ＭＳ Ｐゴシック" charset="0"/>
            </a:endParaRPr>
          </a:p>
        </p:txBody>
      </p:sp>
      <p:sp>
        <p:nvSpPr>
          <p:cNvPr id="13350" name="Freeform 189"/>
          <p:cNvSpPr>
            <a:spLocks/>
          </p:cNvSpPr>
          <p:nvPr/>
        </p:nvSpPr>
        <p:spPr bwMode="auto">
          <a:xfrm>
            <a:off x="1503363" y="1031875"/>
            <a:ext cx="1428750" cy="1368425"/>
          </a:xfrm>
          <a:custGeom>
            <a:avLst/>
            <a:gdLst>
              <a:gd name="T0" fmla="*/ 2147483647 w 900"/>
              <a:gd name="T1" fmla="*/ 2147483647 h 862"/>
              <a:gd name="T2" fmla="*/ 2147483647 w 900"/>
              <a:gd name="T3" fmla="*/ 2147483647 h 862"/>
              <a:gd name="T4" fmla="*/ 2147483647 w 900"/>
              <a:gd name="T5" fmla="*/ 2147483647 h 862"/>
              <a:gd name="T6" fmla="*/ 2147483647 w 900"/>
              <a:gd name="T7" fmla="*/ 2147483647 h 862"/>
              <a:gd name="T8" fmla="*/ 2147483647 w 900"/>
              <a:gd name="T9" fmla="*/ 2147483647 h 862"/>
              <a:gd name="T10" fmla="*/ 2147483647 w 900"/>
              <a:gd name="T11" fmla="*/ 2147483647 h 862"/>
              <a:gd name="T12" fmla="*/ 2147483647 w 900"/>
              <a:gd name="T13" fmla="*/ 2147483647 h 862"/>
              <a:gd name="T14" fmla="*/ 2147483647 w 900"/>
              <a:gd name="T15" fmla="*/ 2147483647 h 862"/>
              <a:gd name="T16" fmla="*/ 2147483647 w 900"/>
              <a:gd name="T17" fmla="*/ 2147483647 h 862"/>
              <a:gd name="T18" fmla="*/ 2147483647 w 900"/>
              <a:gd name="T19" fmla="*/ 2147483647 h 862"/>
              <a:gd name="T20" fmla="*/ 2147483647 w 900"/>
              <a:gd name="T21" fmla="*/ 2147483647 h 862"/>
              <a:gd name="T22" fmla="*/ 2147483647 w 900"/>
              <a:gd name="T23" fmla="*/ 2147483647 h 862"/>
              <a:gd name="T24" fmla="*/ 2147483647 w 900"/>
              <a:gd name="T25" fmla="*/ 2147483647 h 862"/>
              <a:gd name="T26" fmla="*/ 2147483647 w 900"/>
              <a:gd name="T27" fmla="*/ 2147483647 h 862"/>
              <a:gd name="T28" fmla="*/ 2147483647 w 900"/>
              <a:gd name="T29" fmla="*/ 2147483647 h 862"/>
              <a:gd name="T30" fmla="*/ 2147483647 w 900"/>
              <a:gd name="T31" fmla="*/ 2147483647 h 862"/>
              <a:gd name="T32" fmla="*/ 2147483647 w 900"/>
              <a:gd name="T33" fmla="*/ 2147483647 h 862"/>
              <a:gd name="T34" fmla="*/ 2147483647 w 900"/>
              <a:gd name="T35" fmla="*/ 2147483647 h 862"/>
              <a:gd name="T36" fmla="*/ 2147483647 w 900"/>
              <a:gd name="T37" fmla="*/ 2147483647 h 862"/>
              <a:gd name="T38" fmla="*/ 2147483647 w 900"/>
              <a:gd name="T39" fmla="*/ 2147483647 h 862"/>
              <a:gd name="T40" fmla="*/ 2147483647 w 900"/>
              <a:gd name="T41" fmla="*/ 2147483647 h 862"/>
              <a:gd name="T42" fmla="*/ 2147483647 w 900"/>
              <a:gd name="T43" fmla="*/ 2147483647 h 862"/>
              <a:gd name="T44" fmla="*/ 2147483647 w 900"/>
              <a:gd name="T45" fmla="*/ 2147483647 h 862"/>
              <a:gd name="T46" fmla="*/ 2147483647 w 900"/>
              <a:gd name="T47" fmla="*/ 2147483647 h 862"/>
              <a:gd name="T48" fmla="*/ 2147483647 w 900"/>
              <a:gd name="T49" fmla="*/ 2147483647 h 862"/>
              <a:gd name="T50" fmla="*/ 2147483647 w 900"/>
              <a:gd name="T51" fmla="*/ 2147483647 h 862"/>
              <a:gd name="T52" fmla="*/ 2147483647 w 900"/>
              <a:gd name="T53" fmla="*/ 2147483647 h 862"/>
              <a:gd name="T54" fmla="*/ 2147483647 w 900"/>
              <a:gd name="T55" fmla="*/ 2147483647 h 862"/>
              <a:gd name="T56" fmla="*/ 2147483647 w 900"/>
              <a:gd name="T57" fmla="*/ 2147483647 h 862"/>
              <a:gd name="T58" fmla="*/ 2147483647 w 900"/>
              <a:gd name="T59" fmla="*/ 2147483647 h 862"/>
              <a:gd name="T60" fmla="*/ 2147483647 w 900"/>
              <a:gd name="T61" fmla="*/ 2147483647 h 862"/>
              <a:gd name="T62" fmla="*/ 2147483647 w 900"/>
              <a:gd name="T63" fmla="*/ 2147483647 h 862"/>
              <a:gd name="T64" fmla="*/ 2147483647 w 900"/>
              <a:gd name="T65" fmla="*/ 2147483647 h 862"/>
              <a:gd name="T66" fmla="*/ 2147483647 w 900"/>
              <a:gd name="T67" fmla="*/ 0 h 862"/>
              <a:gd name="T68" fmla="*/ 2147483647 w 900"/>
              <a:gd name="T69" fmla="*/ 2147483647 h 862"/>
              <a:gd name="T70" fmla="*/ 2147483647 w 900"/>
              <a:gd name="T71" fmla="*/ 2147483647 h 862"/>
              <a:gd name="T72" fmla="*/ 2147483647 w 900"/>
              <a:gd name="T73" fmla="*/ 2147483647 h 862"/>
              <a:gd name="T74" fmla="*/ 2147483647 w 900"/>
              <a:gd name="T75" fmla="*/ 2147483647 h 862"/>
              <a:gd name="T76" fmla="*/ 2147483647 w 900"/>
              <a:gd name="T77" fmla="*/ 2147483647 h 862"/>
              <a:gd name="T78" fmla="*/ 2147483647 w 900"/>
              <a:gd name="T79" fmla="*/ 2147483647 h 862"/>
              <a:gd name="T80" fmla="*/ 2147483647 w 900"/>
              <a:gd name="T81" fmla="*/ 2147483647 h 862"/>
              <a:gd name="T82" fmla="*/ 2147483647 w 900"/>
              <a:gd name="T83" fmla="*/ 2147483647 h 862"/>
              <a:gd name="T84" fmla="*/ 2147483647 w 900"/>
              <a:gd name="T85" fmla="*/ 2147483647 h 862"/>
              <a:gd name="T86" fmla="*/ 2147483647 w 900"/>
              <a:gd name="T87" fmla="*/ 2147483647 h 862"/>
              <a:gd name="T88" fmla="*/ 2147483647 w 900"/>
              <a:gd name="T89" fmla="*/ 2147483647 h 862"/>
              <a:gd name="T90" fmla="*/ 2147483647 w 900"/>
              <a:gd name="T91" fmla="*/ 2147483647 h 862"/>
              <a:gd name="T92" fmla="*/ 2147483647 w 900"/>
              <a:gd name="T93" fmla="*/ 2147483647 h 862"/>
              <a:gd name="T94" fmla="*/ 2147483647 w 900"/>
              <a:gd name="T95" fmla="*/ 2147483647 h 862"/>
              <a:gd name="T96" fmla="*/ 2147483647 w 900"/>
              <a:gd name="T97" fmla="*/ 2147483647 h 862"/>
              <a:gd name="T98" fmla="*/ 2147483647 w 900"/>
              <a:gd name="T99" fmla="*/ 2147483647 h 862"/>
              <a:gd name="T100" fmla="*/ 2147483647 w 900"/>
              <a:gd name="T101" fmla="*/ 2147483647 h 862"/>
              <a:gd name="T102" fmla="*/ 2147483647 w 900"/>
              <a:gd name="T103" fmla="*/ 2147483647 h 862"/>
              <a:gd name="T104" fmla="*/ 2147483647 w 900"/>
              <a:gd name="T105" fmla="*/ 2147483647 h 862"/>
              <a:gd name="T106" fmla="*/ 2147483647 w 900"/>
              <a:gd name="T107" fmla="*/ 2147483647 h 862"/>
              <a:gd name="T108" fmla="*/ 2147483647 w 900"/>
              <a:gd name="T109" fmla="*/ 2147483647 h 862"/>
              <a:gd name="T110" fmla="*/ 2147483647 w 900"/>
              <a:gd name="T111" fmla="*/ 2147483647 h 862"/>
              <a:gd name="T112" fmla="*/ 2147483647 w 900"/>
              <a:gd name="T113" fmla="*/ 2147483647 h 862"/>
              <a:gd name="T114" fmla="*/ 2147483647 w 900"/>
              <a:gd name="T115" fmla="*/ 2147483647 h 862"/>
              <a:gd name="T116" fmla="*/ 2147483647 w 900"/>
              <a:gd name="T117" fmla="*/ 2147483647 h 862"/>
              <a:gd name="T118" fmla="*/ 2147483647 w 900"/>
              <a:gd name="T119" fmla="*/ 2147483647 h 862"/>
              <a:gd name="T120" fmla="*/ 2147483647 w 900"/>
              <a:gd name="T121" fmla="*/ 2147483647 h 862"/>
              <a:gd name="T122" fmla="*/ 0 w 900"/>
              <a:gd name="T123" fmla="*/ 2147483647 h 862"/>
              <a:gd name="T124" fmla="*/ 2147483647 w 900"/>
              <a:gd name="T125" fmla="*/ 2147483647 h 8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0"/>
              <a:gd name="T190" fmla="*/ 0 h 862"/>
              <a:gd name="T191" fmla="*/ 900 w 900"/>
              <a:gd name="T192" fmla="*/ 862 h 86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0" h="862">
                <a:moveTo>
                  <a:pt x="146" y="548"/>
                </a:moveTo>
                <a:lnTo>
                  <a:pt x="374" y="740"/>
                </a:lnTo>
                <a:lnTo>
                  <a:pt x="376" y="744"/>
                </a:lnTo>
                <a:lnTo>
                  <a:pt x="378" y="746"/>
                </a:lnTo>
                <a:lnTo>
                  <a:pt x="384" y="748"/>
                </a:lnTo>
                <a:lnTo>
                  <a:pt x="390" y="750"/>
                </a:lnTo>
                <a:lnTo>
                  <a:pt x="394" y="754"/>
                </a:lnTo>
                <a:lnTo>
                  <a:pt x="396" y="760"/>
                </a:lnTo>
                <a:lnTo>
                  <a:pt x="396" y="766"/>
                </a:lnTo>
                <a:lnTo>
                  <a:pt x="396" y="772"/>
                </a:lnTo>
                <a:lnTo>
                  <a:pt x="398" y="776"/>
                </a:lnTo>
                <a:lnTo>
                  <a:pt x="404" y="778"/>
                </a:lnTo>
                <a:lnTo>
                  <a:pt x="412" y="780"/>
                </a:lnTo>
                <a:lnTo>
                  <a:pt x="414" y="786"/>
                </a:lnTo>
                <a:lnTo>
                  <a:pt x="416" y="792"/>
                </a:lnTo>
                <a:lnTo>
                  <a:pt x="420" y="796"/>
                </a:lnTo>
                <a:lnTo>
                  <a:pt x="426" y="798"/>
                </a:lnTo>
                <a:lnTo>
                  <a:pt x="438" y="804"/>
                </a:lnTo>
                <a:lnTo>
                  <a:pt x="450" y="808"/>
                </a:lnTo>
                <a:lnTo>
                  <a:pt x="462" y="812"/>
                </a:lnTo>
                <a:lnTo>
                  <a:pt x="474" y="818"/>
                </a:lnTo>
                <a:lnTo>
                  <a:pt x="478" y="822"/>
                </a:lnTo>
                <a:lnTo>
                  <a:pt x="482" y="826"/>
                </a:lnTo>
                <a:lnTo>
                  <a:pt x="484" y="834"/>
                </a:lnTo>
                <a:lnTo>
                  <a:pt x="484" y="842"/>
                </a:lnTo>
                <a:lnTo>
                  <a:pt x="484" y="844"/>
                </a:lnTo>
                <a:lnTo>
                  <a:pt x="482" y="846"/>
                </a:lnTo>
                <a:lnTo>
                  <a:pt x="480" y="848"/>
                </a:lnTo>
                <a:lnTo>
                  <a:pt x="478" y="852"/>
                </a:lnTo>
                <a:lnTo>
                  <a:pt x="480" y="856"/>
                </a:lnTo>
                <a:lnTo>
                  <a:pt x="482" y="858"/>
                </a:lnTo>
                <a:lnTo>
                  <a:pt x="486" y="862"/>
                </a:lnTo>
                <a:lnTo>
                  <a:pt x="606" y="842"/>
                </a:lnTo>
                <a:lnTo>
                  <a:pt x="692" y="772"/>
                </a:lnTo>
                <a:lnTo>
                  <a:pt x="900" y="652"/>
                </a:lnTo>
                <a:lnTo>
                  <a:pt x="898" y="646"/>
                </a:lnTo>
                <a:lnTo>
                  <a:pt x="894" y="640"/>
                </a:lnTo>
                <a:lnTo>
                  <a:pt x="888" y="632"/>
                </a:lnTo>
                <a:lnTo>
                  <a:pt x="880" y="622"/>
                </a:lnTo>
                <a:lnTo>
                  <a:pt x="878" y="616"/>
                </a:lnTo>
                <a:lnTo>
                  <a:pt x="876" y="610"/>
                </a:lnTo>
                <a:lnTo>
                  <a:pt x="866" y="606"/>
                </a:lnTo>
                <a:lnTo>
                  <a:pt x="858" y="602"/>
                </a:lnTo>
                <a:lnTo>
                  <a:pt x="848" y="596"/>
                </a:lnTo>
                <a:lnTo>
                  <a:pt x="838" y="594"/>
                </a:lnTo>
                <a:lnTo>
                  <a:pt x="832" y="596"/>
                </a:lnTo>
                <a:lnTo>
                  <a:pt x="830" y="598"/>
                </a:lnTo>
                <a:lnTo>
                  <a:pt x="826" y="596"/>
                </a:lnTo>
                <a:lnTo>
                  <a:pt x="824" y="592"/>
                </a:lnTo>
                <a:lnTo>
                  <a:pt x="822" y="588"/>
                </a:lnTo>
                <a:lnTo>
                  <a:pt x="820" y="578"/>
                </a:lnTo>
                <a:lnTo>
                  <a:pt x="800" y="546"/>
                </a:lnTo>
                <a:lnTo>
                  <a:pt x="790" y="530"/>
                </a:lnTo>
                <a:lnTo>
                  <a:pt x="788" y="522"/>
                </a:lnTo>
                <a:lnTo>
                  <a:pt x="786" y="516"/>
                </a:lnTo>
                <a:lnTo>
                  <a:pt x="788" y="512"/>
                </a:lnTo>
                <a:lnTo>
                  <a:pt x="790" y="508"/>
                </a:lnTo>
                <a:lnTo>
                  <a:pt x="798" y="504"/>
                </a:lnTo>
                <a:lnTo>
                  <a:pt x="806" y="500"/>
                </a:lnTo>
                <a:lnTo>
                  <a:pt x="810" y="496"/>
                </a:lnTo>
                <a:lnTo>
                  <a:pt x="814" y="492"/>
                </a:lnTo>
                <a:lnTo>
                  <a:pt x="812" y="486"/>
                </a:lnTo>
                <a:lnTo>
                  <a:pt x="810" y="480"/>
                </a:lnTo>
                <a:lnTo>
                  <a:pt x="808" y="474"/>
                </a:lnTo>
                <a:lnTo>
                  <a:pt x="806" y="466"/>
                </a:lnTo>
                <a:lnTo>
                  <a:pt x="808" y="462"/>
                </a:lnTo>
                <a:lnTo>
                  <a:pt x="810" y="456"/>
                </a:lnTo>
                <a:lnTo>
                  <a:pt x="814" y="446"/>
                </a:lnTo>
                <a:lnTo>
                  <a:pt x="814" y="394"/>
                </a:lnTo>
                <a:lnTo>
                  <a:pt x="812" y="382"/>
                </a:lnTo>
                <a:lnTo>
                  <a:pt x="810" y="372"/>
                </a:lnTo>
                <a:lnTo>
                  <a:pt x="804" y="354"/>
                </a:lnTo>
                <a:lnTo>
                  <a:pt x="796" y="336"/>
                </a:lnTo>
                <a:lnTo>
                  <a:pt x="788" y="318"/>
                </a:lnTo>
                <a:lnTo>
                  <a:pt x="784" y="304"/>
                </a:lnTo>
                <a:lnTo>
                  <a:pt x="782" y="292"/>
                </a:lnTo>
                <a:lnTo>
                  <a:pt x="778" y="270"/>
                </a:lnTo>
                <a:lnTo>
                  <a:pt x="776" y="260"/>
                </a:lnTo>
                <a:lnTo>
                  <a:pt x="774" y="250"/>
                </a:lnTo>
                <a:lnTo>
                  <a:pt x="768" y="242"/>
                </a:lnTo>
                <a:lnTo>
                  <a:pt x="762" y="232"/>
                </a:lnTo>
                <a:lnTo>
                  <a:pt x="750" y="218"/>
                </a:lnTo>
                <a:lnTo>
                  <a:pt x="734" y="198"/>
                </a:lnTo>
                <a:lnTo>
                  <a:pt x="722" y="176"/>
                </a:lnTo>
                <a:lnTo>
                  <a:pt x="718" y="166"/>
                </a:lnTo>
                <a:lnTo>
                  <a:pt x="716" y="158"/>
                </a:lnTo>
                <a:lnTo>
                  <a:pt x="718" y="146"/>
                </a:lnTo>
                <a:lnTo>
                  <a:pt x="722" y="138"/>
                </a:lnTo>
                <a:lnTo>
                  <a:pt x="728" y="130"/>
                </a:lnTo>
                <a:lnTo>
                  <a:pt x="736" y="124"/>
                </a:lnTo>
                <a:lnTo>
                  <a:pt x="750" y="110"/>
                </a:lnTo>
                <a:lnTo>
                  <a:pt x="756" y="104"/>
                </a:lnTo>
                <a:lnTo>
                  <a:pt x="760" y="94"/>
                </a:lnTo>
                <a:lnTo>
                  <a:pt x="762" y="68"/>
                </a:lnTo>
                <a:lnTo>
                  <a:pt x="764" y="44"/>
                </a:lnTo>
                <a:lnTo>
                  <a:pt x="766" y="34"/>
                </a:lnTo>
                <a:lnTo>
                  <a:pt x="768" y="26"/>
                </a:lnTo>
                <a:lnTo>
                  <a:pt x="774" y="16"/>
                </a:lnTo>
                <a:lnTo>
                  <a:pt x="782" y="10"/>
                </a:lnTo>
                <a:lnTo>
                  <a:pt x="758" y="4"/>
                </a:lnTo>
                <a:lnTo>
                  <a:pt x="746" y="2"/>
                </a:lnTo>
                <a:lnTo>
                  <a:pt x="732" y="0"/>
                </a:lnTo>
                <a:lnTo>
                  <a:pt x="730" y="2"/>
                </a:lnTo>
                <a:lnTo>
                  <a:pt x="728" y="4"/>
                </a:lnTo>
                <a:lnTo>
                  <a:pt x="726" y="12"/>
                </a:lnTo>
                <a:lnTo>
                  <a:pt x="708" y="12"/>
                </a:lnTo>
                <a:lnTo>
                  <a:pt x="702" y="8"/>
                </a:lnTo>
                <a:lnTo>
                  <a:pt x="694" y="2"/>
                </a:lnTo>
                <a:lnTo>
                  <a:pt x="688" y="4"/>
                </a:lnTo>
                <a:lnTo>
                  <a:pt x="684" y="6"/>
                </a:lnTo>
                <a:lnTo>
                  <a:pt x="674" y="12"/>
                </a:lnTo>
                <a:lnTo>
                  <a:pt x="664" y="20"/>
                </a:lnTo>
                <a:lnTo>
                  <a:pt x="658" y="22"/>
                </a:lnTo>
                <a:lnTo>
                  <a:pt x="650" y="22"/>
                </a:lnTo>
                <a:lnTo>
                  <a:pt x="642" y="22"/>
                </a:lnTo>
                <a:lnTo>
                  <a:pt x="630" y="18"/>
                </a:lnTo>
                <a:lnTo>
                  <a:pt x="614" y="10"/>
                </a:lnTo>
                <a:lnTo>
                  <a:pt x="554" y="10"/>
                </a:lnTo>
                <a:lnTo>
                  <a:pt x="526" y="12"/>
                </a:lnTo>
                <a:lnTo>
                  <a:pt x="494" y="16"/>
                </a:lnTo>
                <a:lnTo>
                  <a:pt x="462" y="24"/>
                </a:lnTo>
                <a:lnTo>
                  <a:pt x="436" y="32"/>
                </a:lnTo>
                <a:lnTo>
                  <a:pt x="430" y="34"/>
                </a:lnTo>
                <a:lnTo>
                  <a:pt x="428" y="38"/>
                </a:lnTo>
                <a:lnTo>
                  <a:pt x="424" y="40"/>
                </a:lnTo>
                <a:lnTo>
                  <a:pt x="420" y="42"/>
                </a:lnTo>
                <a:lnTo>
                  <a:pt x="406" y="42"/>
                </a:lnTo>
                <a:lnTo>
                  <a:pt x="394" y="44"/>
                </a:lnTo>
                <a:lnTo>
                  <a:pt x="386" y="46"/>
                </a:lnTo>
                <a:lnTo>
                  <a:pt x="370" y="58"/>
                </a:lnTo>
                <a:lnTo>
                  <a:pt x="354" y="68"/>
                </a:lnTo>
                <a:lnTo>
                  <a:pt x="344" y="72"/>
                </a:lnTo>
                <a:lnTo>
                  <a:pt x="334" y="72"/>
                </a:lnTo>
                <a:lnTo>
                  <a:pt x="328" y="72"/>
                </a:lnTo>
                <a:lnTo>
                  <a:pt x="318" y="72"/>
                </a:lnTo>
                <a:lnTo>
                  <a:pt x="326" y="80"/>
                </a:lnTo>
                <a:lnTo>
                  <a:pt x="336" y="88"/>
                </a:lnTo>
                <a:lnTo>
                  <a:pt x="342" y="100"/>
                </a:lnTo>
                <a:lnTo>
                  <a:pt x="344" y="108"/>
                </a:lnTo>
                <a:lnTo>
                  <a:pt x="344" y="116"/>
                </a:lnTo>
                <a:lnTo>
                  <a:pt x="344" y="128"/>
                </a:lnTo>
                <a:lnTo>
                  <a:pt x="342" y="140"/>
                </a:lnTo>
                <a:lnTo>
                  <a:pt x="340" y="150"/>
                </a:lnTo>
                <a:lnTo>
                  <a:pt x="338" y="160"/>
                </a:lnTo>
                <a:lnTo>
                  <a:pt x="340" y="174"/>
                </a:lnTo>
                <a:lnTo>
                  <a:pt x="344" y="184"/>
                </a:lnTo>
                <a:lnTo>
                  <a:pt x="354" y="200"/>
                </a:lnTo>
                <a:lnTo>
                  <a:pt x="350" y="204"/>
                </a:lnTo>
                <a:lnTo>
                  <a:pt x="348" y="210"/>
                </a:lnTo>
                <a:lnTo>
                  <a:pt x="346" y="214"/>
                </a:lnTo>
                <a:lnTo>
                  <a:pt x="342" y="216"/>
                </a:lnTo>
                <a:lnTo>
                  <a:pt x="332" y="218"/>
                </a:lnTo>
                <a:lnTo>
                  <a:pt x="322" y="218"/>
                </a:lnTo>
                <a:lnTo>
                  <a:pt x="312" y="216"/>
                </a:lnTo>
                <a:lnTo>
                  <a:pt x="300" y="214"/>
                </a:lnTo>
                <a:lnTo>
                  <a:pt x="290" y="214"/>
                </a:lnTo>
                <a:lnTo>
                  <a:pt x="280" y="214"/>
                </a:lnTo>
                <a:lnTo>
                  <a:pt x="268" y="228"/>
                </a:lnTo>
                <a:lnTo>
                  <a:pt x="234" y="236"/>
                </a:lnTo>
                <a:lnTo>
                  <a:pt x="232" y="244"/>
                </a:lnTo>
                <a:lnTo>
                  <a:pt x="232" y="252"/>
                </a:lnTo>
                <a:lnTo>
                  <a:pt x="232" y="258"/>
                </a:lnTo>
                <a:lnTo>
                  <a:pt x="230" y="266"/>
                </a:lnTo>
                <a:lnTo>
                  <a:pt x="226" y="270"/>
                </a:lnTo>
                <a:lnTo>
                  <a:pt x="222" y="274"/>
                </a:lnTo>
                <a:lnTo>
                  <a:pt x="210" y="278"/>
                </a:lnTo>
                <a:lnTo>
                  <a:pt x="198" y="280"/>
                </a:lnTo>
                <a:lnTo>
                  <a:pt x="188" y="284"/>
                </a:lnTo>
                <a:lnTo>
                  <a:pt x="180" y="288"/>
                </a:lnTo>
                <a:lnTo>
                  <a:pt x="176" y="294"/>
                </a:lnTo>
                <a:lnTo>
                  <a:pt x="172" y="300"/>
                </a:lnTo>
                <a:lnTo>
                  <a:pt x="168" y="304"/>
                </a:lnTo>
                <a:lnTo>
                  <a:pt x="154" y="310"/>
                </a:lnTo>
                <a:lnTo>
                  <a:pt x="130" y="314"/>
                </a:lnTo>
                <a:lnTo>
                  <a:pt x="96" y="322"/>
                </a:lnTo>
                <a:lnTo>
                  <a:pt x="84" y="322"/>
                </a:lnTo>
                <a:lnTo>
                  <a:pt x="76" y="322"/>
                </a:lnTo>
                <a:lnTo>
                  <a:pt x="64" y="326"/>
                </a:lnTo>
                <a:lnTo>
                  <a:pt x="44" y="336"/>
                </a:lnTo>
                <a:lnTo>
                  <a:pt x="24" y="348"/>
                </a:lnTo>
                <a:lnTo>
                  <a:pt x="8" y="360"/>
                </a:lnTo>
                <a:lnTo>
                  <a:pt x="4" y="364"/>
                </a:lnTo>
                <a:lnTo>
                  <a:pt x="2" y="366"/>
                </a:lnTo>
                <a:lnTo>
                  <a:pt x="2" y="374"/>
                </a:lnTo>
                <a:lnTo>
                  <a:pt x="2" y="382"/>
                </a:lnTo>
                <a:lnTo>
                  <a:pt x="0" y="390"/>
                </a:lnTo>
                <a:lnTo>
                  <a:pt x="4" y="406"/>
                </a:lnTo>
                <a:lnTo>
                  <a:pt x="2" y="426"/>
                </a:lnTo>
                <a:lnTo>
                  <a:pt x="150" y="548"/>
                </a:lnTo>
                <a:lnTo>
                  <a:pt x="146" y="548"/>
                </a:lnTo>
                <a:close/>
              </a:path>
            </a:pathLst>
          </a:custGeom>
          <a:solidFill>
            <a:schemeClr val="accent1"/>
          </a:solidFill>
          <a:ln w="6350">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charset="0"/>
              <a:ea typeface="ＭＳ Ｐゴシック" charset="0"/>
            </a:endParaRPr>
          </a:p>
        </p:txBody>
      </p:sp>
      <p:sp>
        <p:nvSpPr>
          <p:cNvPr id="13351" name="Freeform 190"/>
          <p:cNvSpPr>
            <a:spLocks/>
          </p:cNvSpPr>
          <p:nvPr/>
        </p:nvSpPr>
        <p:spPr bwMode="auto">
          <a:xfrm>
            <a:off x="2640013" y="1019175"/>
            <a:ext cx="282575" cy="542925"/>
          </a:xfrm>
          <a:custGeom>
            <a:avLst/>
            <a:gdLst>
              <a:gd name="T0" fmla="*/ 2147483647 w 178"/>
              <a:gd name="T1" fmla="*/ 2147483647 h 342"/>
              <a:gd name="T2" fmla="*/ 2147483647 w 178"/>
              <a:gd name="T3" fmla="*/ 2147483647 h 342"/>
              <a:gd name="T4" fmla="*/ 2147483647 w 178"/>
              <a:gd name="T5" fmla="*/ 2147483647 h 342"/>
              <a:gd name="T6" fmla="*/ 2147483647 w 178"/>
              <a:gd name="T7" fmla="*/ 2147483647 h 342"/>
              <a:gd name="T8" fmla="*/ 2147483647 w 178"/>
              <a:gd name="T9" fmla="*/ 2147483647 h 342"/>
              <a:gd name="T10" fmla="*/ 2147483647 w 178"/>
              <a:gd name="T11" fmla="*/ 2147483647 h 342"/>
              <a:gd name="T12" fmla="*/ 0 w 178"/>
              <a:gd name="T13" fmla="*/ 2147483647 h 342"/>
              <a:gd name="T14" fmla="*/ 2147483647 w 178"/>
              <a:gd name="T15" fmla="*/ 2147483647 h 342"/>
              <a:gd name="T16" fmla="*/ 2147483647 w 178"/>
              <a:gd name="T17" fmla="*/ 2147483647 h 342"/>
              <a:gd name="T18" fmla="*/ 2147483647 w 178"/>
              <a:gd name="T19" fmla="*/ 2147483647 h 342"/>
              <a:gd name="T20" fmla="*/ 2147483647 w 178"/>
              <a:gd name="T21" fmla="*/ 2147483647 h 342"/>
              <a:gd name="T22" fmla="*/ 2147483647 w 178"/>
              <a:gd name="T23" fmla="*/ 2147483647 h 342"/>
              <a:gd name="T24" fmla="*/ 2147483647 w 178"/>
              <a:gd name="T25" fmla="*/ 2147483647 h 342"/>
              <a:gd name="T26" fmla="*/ 2147483647 w 178"/>
              <a:gd name="T27" fmla="*/ 2147483647 h 342"/>
              <a:gd name="T28" fmla="*/ 2147483647 w 178"/>
              <a:gd name="T29" fmla="*/ 2147483647 h 342"/>
              <a:gd name="T30" fmla="*/ 2147483647 w 178"/>
              <a:gd name="T31" fmla="*/ 0 h 342"/>
              <a:gd name="T32" fmla="*/ 2147483647 w 178"/>
              <a:gd name="T33" fmla="*/ 2147483647 h 342"/>
              <a:gd name="T34" fmla="*/ 2147483647 w 178"/>
              <a:gd name="T35" fmla="*/ 2147483647 h 342"/>
              <a:gd name="T36" fmla="*/ 2147483647 w 178"/>
              <a:gd name="T37" fmla="*/ 2147483647 h 342"/>
              <a:gd name="T38" fmla="*/ 2147483647 w 178"/>
              <a:gd name="T39" fmla="*/ 2147483647 h 342"/>
              <a:gd name="T40" fmla="*/ 2147483647 w 178"/>
              <a:gd name="T41" fmla="*/ 2147483647 h 342"/>
              <a:gd name="T42" fmla="*/ 2147483647 w 178"/>
              <a:gd name="T43" fmla="*/ 2147483647 h 342"/>
              <a:gd name="T44" fmla="*/ 2147483647 w 178"/>
              <a:gd name="T45" fmla="*/ 2147483647 h 342"/>
              <a:gd name="T46" fmla="*/ 2147483647 w 178"/>
              <a:gd name="T47" fmla="*/ 2147483647 h 342"/>
              <a:gd name="T48" fmla="*/ 2147483647 w 178"/>
              <a:gd name="T49" fmla="*/ 2147483647 h 342"/>
              <a:gd name="T50" fmla="*/ 2147483647 w 178"/>
              <a:gd name="T51" fmla="*/ 2147483647 h 342"/>
              <a:gd name="T52" fmla="*/ 2147483647 w 178"/>
              <a:gd name="T53" fmla="*/ 2147483647 h 342"/>
              <a:gd name="T54" fmla="*/ 2147483647 w 178"/>
              <a:gd name="T55" fmla="*/ 2147483647 h 342"/>
              <a:gd name="T56" fmla="*/ 2147483647 w 178"/>
              <a:gd name="T57" fmla="*/ 2147483647 h 342"/>
              <a:gd name="T58" fmla="*/ 2147483647 w 178"/>
              <a:gd name="T59" fmla="*/ 2147483647 h 342"/>
              <a:gd name="T60" fmla="*/ 2147483647 w 178"/>
              <a:gd name="T61" fmla="*/ 2147483647 h 342"/>
              <a:gd name="T62" fmla="*/ 2147483647 w 178"/>
              <a:gd name="T63" fmla="*/ 2147483647 h 342"/>
              <a:gd name="T64" fmla="*/ 2147483647 w 178"/>
              <a:gd name="T65" fmla="*/ 2147483647 h 342"/>
              <a:gd name="T66" fmla="*/ 2147483647 w 178"/>
              <a:gd name="T67" fmla="*/ 2147483647 h 342"/>
              <a:gd name="T68" fmla="*/ 2147483647 w 178"/>
              <a:gd name="T69" fmla="*/ 2147483647 h 342"/>
              <a:gd name="T70" fmla="*/ 2147483647 w 178"/>
              <a:gd name="T71" fmla="*/ 2147483647 h 342"/>
              <a:gd name="T72" fmla="*/ 2147483647 w 178"/>
              <a:gd name="T73" fmla="*/ 2147483647 h 342"/>
              <a:gd name="T74" fmla="*/ 2147483647 w 178"/>
              <a:gd name="T75" fmla="*/ 2147483647 h 342"/>
              <a:gd name="T76" fmla="*/ 2147483647 w 178"/>
              <a:gd name="T77" fmla="*/ 2147483647 h 342"/>
              <a:gd name="T78" fmla="*/ 2147483647 w 178"/>
              <a:gd name="T79" fmla="*/ 2147483647 h 342"/>
              <a:gd name="T80" fmla="*/ 2147483647 w 178"/>
              <a:gd name="T81" fmla="*/ 2147483647 h 342"/>
              <a:gd name="T82" fmla="*/ 2147483647 w 178"/>
              <a:gd name="T83" fmla="*/ 2147483647 h 342"/>
              <a:gd name="T84" fmla="*/ 2147483647 w 178"/>
              <a:gd name="T85" fmla="*/ 2147483647 h 342"/>
              <a:gd name="T86" fmla="*/ 2147483647 w 178"/>
              <a:gd name="T87" fmla="*/ 2147483647 h 342"/>
              <a:gd name="T88" fmla="*/ 2147483647 w 178"/>
              <a:gd name="T89" fmla="*/ 2147483647 h 342"/>
              <a:gd name="T90" fmla="*/ 2147483647 w 178"/>
              <a:gd name="T91" fmla="*/ 2147483647 h 342"/>
              <a:gd name="T92" fmla="*/ 2147483647 w 178"/>
              <a:gd name="T93" fmla="*/ 2147483647 h 34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8"/>
              <a:gd name="T142" fmla="*/ 0 h 342"/>
              <a:gd name="T143" fmla="*/ 178 w 178"/>
              <a:gd name="T144" fmla="*/ 342 h 34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8" h="342">
                <a:moveTo>
                  <a:pt x="78" y="340"/>
                </a:moveTo>
                <a:lnTo>
                  <a:pt x="72" y="326"/>
                </a:lnTo>
                <a:lnTo>
                  <a:pt x="68" y="312"/>
                </a:lnTo>
                <a:lnTo>
                  <a:pt x="66" y="300"/>
                </a:lnTo>
                <a:lnTo>
                  <a:pt x="62" y="278"/>
                </a:lnTo>
                <a:lnTo>
                  <a:pt x="60" y="268"/>
                </a:lnTo>
                <a:lnTo>
                  <a:pt x="58" y="258"/>
                </a:lnTo>
                <a:lnTo>
                  <a:pt x="52" y="250"/>
                </a:lnTo>
                <a:lnTo>
                  <a:pt x="46" y="240"/>
                </a:lnTo>
                <a:lnTo>
                  <a:pt x="34" y="226"/>
                </a:lnTo>
                <a:lnTo>
                  <a:pt x="18" y="206"/>
                </a:lnTo>
                <a:lnTo>
                  <a:pt x="6" y="184"/>
                </a:lnTo>
                <a:lnTo>
                  <a:pt x="2" y="174"/>
                </a:lnTo>
                <a:lnTo>
                  <a:pt x="0" y="166"/>
                </a:lnTo>
                <a:lnTo>
                  <a:pt x="2" y="154"/>
                </a:lnTo>
                <a:lnTo>
                  <a:pt x="6" y="146"/>
                </a:lnTo>
                <a:lnTo>
                  <a:pt x="12" y="138"/>
                </a:lnTo>
                <a:lnTo>
                  <a:pt x="20" y="132"/>
                </a:lnTo>
                <a:lnTo>
                  <a:pt x="34" y="118"/>
                </a:lnTo>
                <a:lnTo>
                  <a:pt x="40" y="112"/>
                </a:lnTo>
                <a:lnTo>
                  <a:pt x="44" y="102"/>
                </a:lnTo>
                <a:lnTo>
                  <a:pt x="46" y="76"/>
                </a:lnTo>
                <a:lnTo>
                  <a:pt x="48" y="52"/>
                </a:lnTo>
                <a:lnTo>
                  <a:pt x="50" y="42"/>
                </a:lnTo>
                <a:lnTo>
                  <a:pt x="52" y="34"/>
                </a:lnTo>
                <a:lnTo>
                  <a:pt x="58" y="24"/>
                </a:lnTo>
                <a:lnTo>
                  <a:pt x="66" y="18"/>
                </a:lnTo>
                <a:lnTo>
                  <a:pt x="76" y="12"/>
                </a:lnTo>
                <a:lnTo>
                  <a:pt x="86" y="6"/>
                </a:lnTo>
                <a:lnTo>
                  <a:pt x="96" y="2"/>
                </a:lnTo>
                <a:lnTo>
                  <a:pt x="102" y="0"/>
                </a:lnTo>
                <a:lnTo>
                  <a:pt x="108" y="0"/>
                </a:lnTo>
                <a:lnTo>
                  <a:pt x="114" y="0"/>
                </a:lnTo>
                <a:lnTo>
                  <a:pt x="118" y="4"/>
                </a:lnTo>
                <a:lnTo>
                  <a:pt x="128" y="12"/>
                </a:lnTo>
                <a:lnTo>
                  <a:pt x="136" y="20"/>
                </a:lnTo>
                <a:lnTo>
                  <a:pt x="140" y="24"/>
                </a:lnTo>
                <a:lnTo>
                  <a:pt x="142" y="24"/>
                </a:lnTo>
                <a:lnTo>
                  <a:pt x="148" y="24"/>
                </a:lnTo>
                <a:lnTo>
                  <a:pt x="154" y="22"/>
                </a:lnTo>
                <a:lnTo>
                  <a:pt x="162" y="16"/>
                </a:lnTo>
                <a:lnTo>
                  <a:pt x="164" y="20"/>
                </a:lnTo>
                <a:lnTo>
                  <a:pt x="168" y="22"/>
                </a:lnTo>
                <a:lnTo>
                  <a:pt x="166" y="28"/>
                </a:lnTo>
                <a:lnTo>
                  <a:pt x="162" y="32"/>
                </a:lnTo>
                <a:lnTo>
                  <a:pt x="152" y="40"/>
                </a:lnTo>
                <a:lnTo>
                  <a:pt x="144" y="46"/>
                </a:lnTo>
                <a:lnTo>
                  <a:pt x="142" y="50"/>
                </a:lnTo>
                <a:lnTo>
                  <a:pt x="140" y="54"/>
                </a:lnTo>
                <a:lnTo>
                  <a:pt x="142" y="58"/>
                </a:lnTo>
                <a:lnTo>
                  <a:pt x="144" y="64"/>
                </a:lnTo>
                <a:lnTo>
                  <a:pt x="150" y="74"/>
                </a:lnTo>
                <a:lnTo>
                  <a:pt x="156" y="86"/>
                </a:lnTo>
                <a:lnTo>
                  <a:pt x="158" y="94"/>
                </a:lnTo>
                <a:lnTo>
                  <a:pt x="158" y="100"/>
                </a:lnTo>
                <a:lnTo>
                  <a:pt x="158" y="110"/>
                </a:lnTo>
                <a:lnTo>
                  <a:pt x="152" y="118"/>
                </a:lnTo>
                <a:lnTo>
                  <a:pt x="146" y="124"/>
                </a:lnTo>
                <a:lnTo>
                  <a:pt x="140" y="128"/>
                </a:lnTo>
                <a:lnTo>
                  <a:pt x="134" y="134"/>
                </a:lnTo>
                <a:lnTo>
                  <a:pt x="128" y="138"/>
                </a:lnTo>
                <a:lnTo>
                  <a:pt x="122" y="144"/>
                </a:lnTo>
                <a:lnTo>
                  <a:pt x="122" y="152"/>
                </a:lnTo>
                <a:lnTo>
                  <a:pt x="122" y="158"/>
                </a:lnTo>
                <a:lnTo>
                  <a:pt x="124" y="162"/>
                </a:lnTo>
                <a:lnTo>
                  <a:pt x="130" y="170"/>
                </a:lnTo>
                <a:lnTo>
                  <a:pt x="140" y="174"/>
                </a:lnTo>
                <a:lnTo>
                  <a:pt x="150" y="176"/>
                </a:lnTo>
                <a:lnTo>
                  <a:pt x="160" y="176"/>
                </a:lnTo>
                <a:lnTo>
                  <a:pt x="162" y="182"/>
                </a:lnTo>
                <a:lnTo>
                  <a:pt x="164" y="186"/>
                </a:lnTo>
                <a:lnTo>
                  <a:pt x="170" y="192"/>
                </a:lnTo>
                <a:lnTo>
                  <a:pt x="176" y="196"/>
                </a:lnTo>
                <a:lnTo>
                  <a:pt x="178" y="200"/>
                </a:lnTo>
                <a:lnTo>
                  <a:pt x="178" y="204"/>
                </a:lnTo>
                <a:lnTo>
                  <a:pt x="178" y="214"/>
                </a:lnTo>
                <a:lnTo>
                  <a:pt x="176" y="218"/>
                </a:lnTo>
                <a:lnTo>
                  <a:pt x="176" y="222"/>
                </a:lnTo>
                <a:lnTo>
                  <a:pt x="178" y="230"/>
                </a:lnTo>
                <a:lnTo>
                  <a:pt x="162" y="240"/>
                </a:lnTo>
                <a:lnTo>
                  <a:pt x="142" y="252"/>
                </a:lnTo>
                <a:lnTo>
                  <a:pt x="126" y="268"/>
                </a:lnTo>
                <a:lnTo>
                  <a:pt x="120" y="274"/>
                </a:lnTo>
                <a:lnTo>
                  <a:pt x="118" y="280"/>
                </a:lnTo>
                <a:lnTo>
                  <a:pt x="116" y="292"/>
                </a:lnTo>
                <a:lnTo>
                  <a:pt x="118" y="298"/>
                </a:lnTo>
                <a:lnTo>
                  <a:pt x="120" y="306"/>
                </a:lnTo>
                <a:lnTo>
                  <a:pt x="118" y="312"/>
                </a:lnTo>
                <a:lnTo>
                  <a:pt x="114" y="320"/>
                </a:lnTo>
                <a:lnTo>
                  <a:pt x="108" y="326"/>
                </a:lnTo>
                <a:lnTo>
                  <a:pt x="96" y="336"/>
                </a:lnTo>
                <a:lnTo>
                  <a:pt x="82" y="340"/>
                </a:lnTo>
                <a:lnTo>
                  <a:pt x="82" y="342"/>
                </a:lnTo>
                <a:lnTo>
                  <a:pt x="78" y="340"/>
                </a:lnTo>
                <a:close/>
              </a:path>
            </a:pathLst>
          </a:custGeom>
          <a:solidFill>
            <a:schemeClr val="accent1"/>
          </a:solidFill>
          <a:ln w="6350">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charset="0"/>
              <a:ea typeface="ＭＳ Ｐゴシック" charset="0"/>
            </a:endParaRPr>
          </a:p>
        </p:txBody>
      </p:sp>
      <p:sp>
        <p:nvSpPr>
          <p:cNvPr id="13352" name="Freeform 191"/>
          <p:cNvSpPr>
            <a:spLocks/>
          </p:cNvSpPr>
          <p:nvPr/>
        </p:nvSpPr>
        <p:spPr bwMode="auto">
          <a:xfrm>
            <a:off x="1582738" y="2686050"/>
            <a:ext cx="600075" cy="428625"/>
          </a:xfrm>
          <a:custGeom>
            <a:avLst/>
            <a:gdLst>
              <a:gd name="T0" fmla="*/ 2147483647 w 378"/>
              <a:gd name="T1" fmla="*/ 2147483647 h 270"/>
              <a:gd name="T2" fmla="*/ 2147483647 w 378"/>
              <a:gd name="T3" fmla="*/ 2147483647 h 270"/>
              <a:gd name="T4" fmla="*/ 2147483647 w 378"/>
              <a:gd name="T5" fmla="*/ 2147483647 h 270"/>
              <a:gd name="T6" fmla="*/ 2147483647 w 378"/>
              <a:gd name="T7" fmla="*/ 2147483647 h 270"/>
              <a:gd name="T8" fmla="*/ 2147483647 w 378"/>
              <a:gd name="T9" fmla="*/ 2147483647 h 270"/>
              <a:gd name="T10" fmla="*/ 2147483647 w 378"/>
              <a:gd name="T11" fmla="*/ 2147483647 h 270"/>
              <a:gd name="T12" fmla="*/ 2147483647 w 378"/>
              <a:gd name="T13" fmla="*/ 2147483647 h 270"/>
              <a:gd name="T14" fmla="*/ 2147483647 w 378"/>
              <a:gd name="T15" fmla="*/ 2147483647 h 270"/>
              <a:gd name="T16" fmla="*/ 2147483647 w 378"/>
              <a:gd name="T17" fmla="*/ 2147483647 h 270"/>
              <a:gd name="T18" fmla="*/ 2147483647 w 378"/>
              <a:gd name="T19" fmla="*/ 0 h 270"/>
              <a:gd name="T20" fmla="*/ 2147483647 w 378"/>
              <a:gd name="T21" fmla="*/ 2147483647 h 270"/>
              <a:gd name="T22" fmla="*/ 2147483647 w 378"/>
              <a:gd name="T23" fmla="*/ 2147483647 h 270"/>
              <a:gd name="T24" fmla="*/ 2147483647 w 378"/>
              <a:gd name="T25" fmla="*/ 2147483647 h 270"/>
              <a:gd name="T26" fmla="*/ 2147483647 w 378"/>
              <a:gd name="T27" fmla="*/ 2147483647 h 270"/>
              <a:gd name="T28" fmla="*/ 2147483647 w 378"/>
              <a:gd name="T29" fmla="*/ 2147483647 h 270"/>
              <a:gd name="T30" fmla="*/ 2147483647 w 378"/>
              <a:gd name="T31" fmla="*/ 2147483647 h 270"/>
              <a:gd name="T32" fmla="*/ 2147483647 w 378"/>
              <a:gd name="T33" fmla="*/ 2147483647 h 270"/>
              <a:gd name="T34" fmla="*/ 2147483647 w 378"/>
              <a:gd name="T35" fmla="*/ 2147483647 h 270"/>
              <a:gd name="T36" fmla="*/ 2147483647 w 378"/>
              <a:gd name="T37" fmla="*/ 2147483647 h 270"/>
              <a:gd name="T38" fmla="*/ 2147483647 w 378"/>
              <a:gd name="T39" fmla="*/ 2147483647 h 270"/>
              <a:gd name="T40" fmla="*/ 2147483647 w 378"/>
              <a:gd name="T41" fmla="*/ 2147483647 h 270"/>
              <a:gd name="T42" fmla="*/ 2147483647 w 378"/>
              <a:gd name="T43" fmla="*/ 2147483647 h 270"/>
              <a:gd name="T44" fmla="*/ 2147483647 w 378"/>
              <a:gd name="T45" fmla="*/ 2147483647 h 270"/>
              <a:gd name="T46" fmla="*/ 2147483647 w 378"/>
              <a:gd name="T47" fmla="*/ 2147483647 h 270"/>
              <a:gd name="T48" fmla="*/ 2147483647 w 378"/>
              <a:gd name="T49" fmla="*/ 2147483647 h 270"/>
              <a:gd name="T50" fmla="*/ 0 w 378"/>
              <a:gd name="T51" fmla="*/ 2147483647 h 270"/>
              <a:gd name="T52" fmla="*/ 2147483647 w 378"/>
              <a:gd name="T53" fmla="*/ 2147483647 h 270"/>
              <a:gd name="T54" fmla="*/ 2147483647 w 378"/>
              <a:gd name="T55" fmla="*/ 2147483647 h 270"/>
              <a:gd name="T56" fmla="*/ 2147483647 w 378"/>
              <a:gd name="T57" fmla="*/ 2147483647 h 270"/>
              <a:gd name="T58" fmla="*/ 2147483647 w 378"/>
              <a:gd name="T59" fmla="*/ 2147483647 h 270"/>
              <a:gd name="T60" fmla="*/ 2147483647 w 378"/>
              <a:gd name="T61" fmla="*/ 2147483647 h 270"/>
              <a:gd name="T62" fmla="*/ 2147483647 w 378"/>
              <a:gd name="T63" fmla="*/ 2147483647 h 270"/>
              <a:gd name="T64" fmla="*/ 2147483647 w 378"/>
              <a:gd name="T65" fmla="*/ 2147483647 h 270"/>
              <a:gd name="T66" fmla="*/ 2147483647 w 378"/>
              <a:gd name="T67" fmla="*/ 2147483647 h 270"/>
              <a:gd name="T68" fmla="*/ 2147483647 w 378"/>
              <a:gd name="T69" fmla="*/ 2147483647 h 270"/>
              <a:gd name="T70" fmla="*/ 2147483647 w 378"/>
              <a:gd name="T71" fmla="*/ 2147483647 h 270"/>
              <a:gd name="T72" fmla="*/ 2147483647 w 378"/>
              <a:gd name="T73" fmla="*/ 2147483647 h 270"/>
              <a:gd name="T74" fmla="*/ 2147483647 w 378"/>
              <a:gd name="T75" fmla="*/ 2147483647 h 270"/>
              <a:gd name="T76" fmla="*/ 2147483647 w 378"/>
              <a:gd name="T77" fmla="*/ 2147483647 h 270"/>
              <a:gd name="T78" fmla="*/ 2147483647 w 378"/>
              <a:gd name="T79" fmla="*/ 2147483647 h 270"/>
              <a:gd name="T80" fmla="*/ 2147483647 w 378"/>
              <a:gd name="T81" fmla="*/ 2147483647 h 270"/>
              <a:gd name="T82" fmla="*/ 2147483647 w 378"/>
              <a:gd name="T83" fmla="*/ 2147483647 h 270"/>
              <a:gd name="T84" fmla="*/ 2147483647 w 378"/>
              <a:gd name="T85" fmla="*/ 2147483647 h 270"/>
              <a:gd name="T86" fmla="*/ 2147483647 w 378"/>
              <a:gd name="T87" fmla="*/ 2147483647 h 2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78"/>
              <a:gd name="T133" fmla="*/ 0 h 270"/>
              <a:gd name="T134" fmla="*/ 378 w 378"/>
              <a:gd name="T135" fmla="*/ 270 h 2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78" h="270">
                <a:moveTo>
                  <a:pt x="372" y="152"/>
                </a:moveTo>
                <a:lnTo>
                  <a:pt x="366" y="150"/>
                </a:lnTo>
                <a:lnTo>
                  <a:pt x="364" y="146"/>
                </a:lnTo>
                <a:lnTo>
                  <a:pt x="362" y="142"/>
                </a:lnTo>
                <a:lnTo>
                  <a:pt x="360" y="134"/>
                </a:lnTo>
                <a:lnTo>
                  <a:pt x="364" y="136"/>
                </a:lnTo>
                <a:lnTo>
                  <a:pt x="372" y="134"/>
                </a:lnTo>
                <a:lnTo>
                  <a:pt x="370" y="128"/>
                </a:lnTo>
                <a:lnTo>
                  <a:pt x="368" y="124"/>
                </a:lnTo>
                <a:lnTo>
                  <a:pt x="364" y="120"/>
                </a:lnTo>
                <a:lnTo>
                  <a:pt x="358" y="118"/>
                </a:lnTo>
                <a:lnTo>
                  <a:pt x="354" y="118"/>
                </a:lnTo>
                <a:lnTo>
                  <a:pt x="350" y="120"/>
                </a:lnTo>
                <a:lnTo>
                  <a:pt x="348" y="122"/>
                </a:lnTo>
                <a:lnTo>
                  <a:pt x="344" y="124"/>
                </a:lnTo>
                <a:lnTo>
                  <a:pt x="336" y="120"/>
                </a:lnTo>
                <a:lnTo>
                  <a:pt x="328" y="114"/>
                </a:lnTo>
                <a:lnTo>
                  <a:pt x="318" y="106"/>
                </a:lnTo>
                <a:lnTo>
                  <a:pt x="314" y="100"/>
                </a:lnTo>
                <a:lnTo>
                  <a:pt x="328" y="92"/>
                </a:lnTo>
                <a:lnTo>
                  <a:pt x="314" y="78"/>
                </a:lnTo>
                <a:lnTo>
                  <a:pt x="296" y="58"/>
                </a:lnTo>
                <a:lnTo>
                  <a:pt x="288" y="48"/>
                </a:lnTo>
                <a:lnTo>
                  <a:pt x="282" y="36"/>
                </a:lnTo>
                <a:lnTo>
                  <a:pt x="280" y="24"/>
                </a:lnTo>
                <a:lnTo>
                  <a:pt x="282" y="10"/>
                </a:lnTo>
                <a:lnTo>
                  <a:pt x="272" y="8"/>
                </a:lnTo>
                <a:lnTo>
                  <a:pt x="264" y="4"/>
                </a:lnTo>
                <a:lnTo>
                  <a:pt x="254" y="2"/>
                </a:lnTo>
                <a:lnTo>
                  <a:pt x="244" y="0"/>
                </a:lnTo>
                <a:lnTo>
                  <a:pt x="236" y="2"/>
                </a:lnTo>
                <a:lnTo>
                  <a:pt x="226" y="4"/>
                </a:lnTo>
                <a:lnTo>
                  <a:pt x="210" y="12"/>
                </a:lnTo>
                <a:lnTo>
                  <a:pt x="196" y="22"/>
                </a:lnTo>
                <a:lnTo>
                  <a:pt x="180" y="30"/>
                </a:lnTo>
                <a:lnTo>
                  <a:pt x="178" y="32"/>
                </a:lnTo>
                <a:lnTo>
                  <a:pt x="176" y="36"/>
                </a:lnTo>
                <a:lnTo>
                  <a:pt x="172" y="40"/>
                </a:lnTo>
                <a:lnTo>
                  <a:pt x="168" y="42"/>
                </a:lnTo>
                <a:lnTo>
                  <a:pt x="164" y="42"/>
                </a:lnTo>
                <a:lnTo>
                  <a:pt x="162" y="40"/>
                </a:lnTo>
                <a:lnTo>
                  <a:pt x="158" y="38"/>
                </a:lnTo>
                <a:lnTo>
                  <a:pt x="156" y="36"/>
                </a:lnTo>
                <a:lnTo>
                  <a:pt x="150" y="38"/>
                </a:lnTo>
                <a:lnTo>
                  <a:pt x="146" y="40"/>
                </a:lnTo>
                <a:lnTo>
                  <a:pt x="140" y="50"/>
                </a:lnTo>
                <a:lnTo>
                  <a:pt x="134" y="60"/>
                </a:lnTo>
                <a:lnTo>
                  <a:pt x="130" y="64"/>
                </a:lnTo>
                <a:lnTo>
                  <a:pt x="126" y="66"/>
                </a:lnTo>
                <a:lnTo>
                  <a:pt x="116" y="66"/>
                </a:lnTo>
                <a:lnTo>
                  <a:pt x="112" y="66"/>
                </a:lnTo>
                <a:lnTo>
                  <a:pt x="110" y="68"/>
                </a:lnTo>
                <a:lnTo>
                  <a:pt x="110" y="72"/>
                </a:lnTo>
                <a:lnTo>
                  <a:pt x="110" y="76"/>
                </a:lnTo>
                <a:lnTo>
                  <a:pt x="108" y="82"/>
                </a:lnTo>
                <a:lnTo>
                  <a:pt x="106" y="86"/>
                </a:lnTo>
                <a:lnTo>
                  <a:pt x="100" y="88"/>
                </a:lnTo>
                <a:lnTo>
                  <a:pt x="94" y="86"/>
                </a:lnTo>
                <a:lnTo>
                  <a:pt x="90" y="82"/>
                </a:lnTo>
                <a:lnTo>
                  <a:pt x="86" y="78"/>
                </a:lnTo>
                <a:lnTo>
                  <a:pt x="80" y="76"/>
                </a:lnTo>
                <a:lnTo>
                  <a:pt x="74" y="78"/>
                </a:lnTo>
                <a:lnTo>
                  <a:pt x="68" y="82"/>
                </a:lnTo>
                <a:lnTo>
                  <a:pt x="64" y="86"/>
                </a:lnTo>
                <a:lnTo>
                  <a:pt x="62" y="90"/>
                </a:lnTo>
                <a:lnTo>
                  <a:pt x="64" y="96"/>
                </a:lnTo>
                <a:lnTo>
                  <a:pt x="68" y="100"/>
                </a:lnTo>
                <a:lnTo>
                  <a:pt x="46" y="142"/>
                </a:lnTo>
                <a:lnTo>
                  <a:pt x="36" y="144"/>
                </a:lnTo>
                <a:lnTo>
                  <a:pt x="26" y="146"/>
                </a:lnTo>
                <a:lnTo>
                  <a:pt x="18" y="148"/>
                </a:lnTo>
                <a:lnTo>
                  <a:pt x="16" y="152"/>
                </a:lnTo>
                <a:lnTo>
                  <a:pt x="14" y="156"/>
                </a:lnTo>
                <a:lnTo>
                  <a:pt x="14" y="168"/>
                </a:lnTo>
                <a:lnTo>
                  <a:pt x="12" y="176"/>
                </a:lnTo>
                <a:lnTo>
                  <a:pt x="8" y="182"/>
                </a:lnTo>
                <a:lnTo>
                  <a:pt x="4" y="188"/>
                </a:lnTo>
                <a:lnTo>
                  <a:pt x="0" y="196"/>
                </a:lnTo>
                <a:lnTo>
                  <a:pt x="0" y="202"/>
                </a:lnTo>
                <a:lnTo>
                  <a:pt x="2" y="206"/>
                </a:lnTo>
                <a:lnTo>
                  <a:pt x="4" y="212"/>
                </a:lnTo>
                <a:lnTo>
                  <a:pt x="2" y="220"/>
                </a:lnTo>
                <a:lnTo>
                  <a:pt x="10" y="222"/>
                </a:lnTo>
                <a:lnTo>
                  <a:pt x="16" y="226"/>
                </a:lnTo>
                <a:lnTo>
                  <a:pt x="22" y="232"/>
                </a:lnTo>
                <a:lnTo>
                  <a:pt x="26" y="238"/>
                </a:lnTo>
                <a:lnTo>
                  <a:pt x="30" y="244"/>
                </a:lnTo>
                <a:lnTo>
                  <a:pt x="34" y="250"/>
                </a:lnTo>
                <a:lnTo>
                  <a:pt x="42" y="254"/>
                </a:lnTo>
                <a:lnTo>
                  <a:pt x="50" y="254"/>
                </a:lnTo>
                <a:lnTo>
                  <a:pt x="62" y="254"/>
                </a:lnTo>
                <a:lnTo>
                  <a:pt x="70" y="250"/>
                </a:lnTo>
                <a:lnTo>
                  <a:pt x="78" y="246"/>
                </a:lnTo>
                <a:lnTo>
                  <a:pt x="88" y="246"/>
                </a:lnTo>
                <a:lnTo>
                  <a:pt x="96" y="246"/>
                </a:lnTo>
                <a:lnTo>
                  <a:pt x="102" y="248"/>
                </a:lnTo>
                <a:lnTo>
                  <a:pt x="110" y="254"/>
                </a:lnTo>
                <a:lnTo>
                  <a:pt x="118" y="264"/>
                </a:lnTo>
                <a:lnTo>
                  <a:pt x="124" y="270"/>
                </a:lnTo>
                <a:lnTo>
                  <a:pt x="122" y="256"/>
                </a:lnTo>
                <a:lnTo>
                  <a:pt x="122" y="216"/>
                </a:lnTo>
                <a:lnTo>
                  <a:pt x="124" y="206"/>
                </a:lnTo>
                <a:lnTo>
                  <a:pt x="128" y="200"/>
                </a:lnTo>
                <a:lnTo>
                  <a:pt x="134" y="196"/>
                </a:lnTo>
                <a:lnTo>
                  <a:pt x="140" y="194"/>
                </a:lnTo>
                <a:lnTo>
                  <a:pt x="202" y="202"/>
                </a:lnTo>
                <a:lnTo>
                  <a:pt x="214" y="202"/>
                </a:lnTo>
                <a:lnTo>
                  <a:pt x="222" y="204"/>
                </a:lnTo>
                <a:lnTo>
                  <a:pt x="238" y="206"/>
                </a:lnTo>
                <a:lnTo>
                  <a:pt x="246" y="200"/>
                </a:lnTo>
                <a:lnTo>
                  <a:pt x="248" y="198"/>
                </a:lnTo>
                <a:lnTo>
                  <a:pt x="252" y="198"/>
                </a:lnTo>
                <a:lnTo>
                  <a:pt x="256" y="200"/>
                </a:lnTo>
                <a:lnTo>
                  <a:pt x="262" y="202"/>
                </a:lnTo>
                <a:lnTo>
                  <a:pt x="260" y="200"/>
                </a:lnTo>
                <a:lnTo>
                  <a:pt x="262" y="196"/>
                </a:lnTo>
                <a:lnTo>
                  <a:pt x="266" y="196"/>
                </a:lnTo>
                <a:lnTo>
                  <a:pt x="276" y="196"/>
                </a:lnTo>
                <a:lnTo>
                  <a:pt x="284" y="200"/>
                </a:lnTo>
                <a:lnTo>
                  <a:pt x="292" y="204"/>
                </a:lnTo>
                <a:lnTo>
                  <a:pt x="302" y="206"/>
                </a:lnTo>
                <a:lnTo>
                  <a:pt x="304" y="200"/>
                </a:lnTo>
                <a:lnTo>
                  <a:pt x="308" y="194"/>
                </a:lnTo>
                <a:lnTo>
                  <a:pt x="318" y="186"/>
                </a:lnTo>
                <a:lnTo>
                  <a:pt x="330" y="182"/>
                </a:lnTo>
                <a:lnTo>
                  <a:pt x="344" y="180"/>
                </a:lnTo>
                <a:lnTo>
                  <a:pt x="352" y="180"/>
                </a:lnTo>
                <a:lnTo>
                  <a:pt x="356" y="178"/>
                </a:lnTo>
                <a:lnTo>
                  <a:pt x="362" y="174"/>
                </a:lnTo>
                <a:lnTo>
                  <a:pt x="366" y="170"/>
                </a:lnTo>
                <a:lnTo>
                  <a:pt x="370" y="160"/>
                </a:lnTo>
                <a:lnTo>
                  <a:pt x="372" y="150"/>
                </a:lnTo>
                <a:lnTo>
                  <a:pt x="378" y="144"/>
                </a:lnTo>
                <a:lnTo>
                  <a:pt x="372" y="152"/>
                </a:lnTo>
                <a:close/>
              </a:path>
            </a:pathLst>
          </a:custGeom>
          <a:solidFill>
            <a:schemeClr val="accent1"/>
          </a:solidFill>
          <a:ln w="6350">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charset="0"/>
              <a:ea typeface="ＭＳ Ｐゴシック" charset="0"/>
            </a:endParaRPr>
          </a:p>
        </p:txBody>
      </p:sp>
      <p:sp>
        <p:nvSpPr>
          <p:cNvPr id="13353" name="Freeform 192"/>
          <p:cNvSpPr>
            <a:spLocks/>
          </p:cNvSpPr>
          <p:nvPr/>
        </p:nvSpPr>
        <p:spPr bwMode="auto">
          <a:xfrm>
            <a:off x="1096963" y="1901825"/>
            <a:ext cx="1247775" cy="1152525"/>
          </a:xfrm>
          <a:custGeom>
            <a:avLst/>
            <a:gdLst>
              <a:gd name="T0" fmla="*/ 2147483647 w 786"/>
              <a:gd name="T1" fmla="*/ 2147483647 h 726"/>
              <a:gd name="T2" fmla="*/ 2147483647 w 786"/>
              <a:gd name="T3" fmla="*/ 2147483647 h 726"/>
              <a:gd name="T4" fmla="*/ 2147483647 w 786"/>
              <a:gd name="T5" fmla="*/ 2147483647 h 726"/>
              <a:gd name="T6" fmla="*/ 2147483647 w 786"/>
              <a:gd name="T7" fmla="*/ 2147483647 h 726"/>
              <a:gd name="T8" fmla="*/ 2147483647 w 786"/>
              <a:gd name="T9" fmla="*/ 2147483647 h 726"/>
              <a:gd name="T10" fmla="*/ 2147483647 w 786"/>
              <a:gd name="T11" fmla="*/ 2147483647 h 726"/>
              <a:gd name="T12" fmla="*/ 2147483647 w 786"/>
              <a:gd name="T13" fmla="*/ 2147483647 h 726"/>
              <a:gd name="T14" fmla="*/ 2147483647 w 786"/>
              <a:gd name="T15" fmla="*/ 2147483647 h 726"/>
              <a:gd name="T16" fmla="*/ 2147483647 w 786"/>
              <a:gd name="T17" fmla="*/ 2147483647 h 726"/>
              <a:gd name="T18" fmla="*/ 2147483647 w 786"/>
              <a:gd name="T19" fmla="*/ 2147483647 h 726"/>
              <a:gd name="T20" fmla="*/ 2147483647 w 786"/>
              <a:gd name="T21" fmla="*/ 2147483647 h 726"/>
              <a:gd name="T22" fmla="*/ 2147483647 w 786"/>
              <a:gd name="T23" fmla="*/ 2147483647 h 726"/>
              <a:gd name="T24" fmla="*/ 2147483647 w 786"/>
              <a:gd name="T25" fmla="*/ 2147483647 h 726"/>
              <a:gd name="T26" fmla="*/ 2147483647 w 786"/>
              <a:gd name="T27" fmla="*/ 2147483647 h 726"/>
              <a:gd name="T28" fmla="*/ 2147483647 w 786"/>
              <a:gd name="T29" fmla="*/ 2147483647 h 726"/>
              <a:gd name="T30" fmla="*/ 2147483647 w 786"/>
              <a:gd name="T31" fmla="*/ 2147483647 h 726"/>
              <a:gd name="T32" fmla="*/ 2147483647 w 786"/>
              <a:gd name="T33" fmla="*/ 2147483647 h 726"/>
              <a:gd name="T34" fmla="*/ 2147483647 w 786"/>
              <a:gd name="T35" fmla="*/ 2147483647 h 726"/>
              <a:gd name="T36" fmla="*/ 2147483647 w 786"/>
              <a:gd name="T37" fmla="*/ 2147483647 h 726"/>
              <a:gd name="T38" fmla="*/ 2147483647 w 786"/>
              <a:gd name="T39" fmla="*/ 2147483647 h 726"/>
              <a:gd name="T40" fmla="*/ 2147483647 w 786"/>
              <a:gd name="T41" fmla="*/ 2147483647 h 726"/>
              <a:gd name="T42" fmla="*/ 2147483647 w 786"/>
              <a:gd name="T43" fmla="*/ 2147483647 h 726"/>
              <a:gd name="T44" fmla="*/ 2147483647 w 786"/>
              <a:gd name="T45" fmla="*/ 2147483647 h 726"/>
              <a:gd name="T46" fmla="*/ 2147483647 w 786"/>
              <a:gd name="T47" fmla="*/ 2147483647 h 726"/>
              <a:gd name="T48" fmla="*/ 2147483647 w 786"/>
              <a:gd name="T49" fmla="*/ 2147483647 h 726"/>
              <a:gd name="T50" fmla="*/ 2147483647 w 786"/>
              <a:gd name="T51" fmla="*/ 2147483647 h 726"/>
              <a:gd name="T52" fmla="*/ 2147483647 w 786"/>
              <a:gd name="T53" fmla="*/ 2147483647 h 726"/>
              <a:gd name="T54" fmla="*/ 2147483647 w 786"/>
              <a:gd name="T55" fmla="*/ 2147483647 h 726"/>
              <a:gd name="T56" fmla="*/ 2147483647 w 786"/>
              <a:gd name="T57" fmla="*/ 2147483647 h 726"/>
              <a:gd name="T58" fmla="*/ 2147483647 w 786"/>
              <a:gd name="T59" fmla="*/ 2147483647 h 726"/>
              <a:gd name="T60" fmla="*/ 2147483647 w 786"/>
              <a:gd name="T61" fmla="*/ 2147483647 h 726"/>
              <a:gd name="T62" fmla="*/ 2147483647 w 786"/>
              <a:gd name="T63" fmla="*/ 2147483647 h 726"/>
              <a:gd name="T64" fmla="*/ 2147483647 w 786"/>
              <a:gd name="T65" fmla="*/ 2147483647 h 726"/>
              <a:gd name="T66" fmla="*/ 2147483647 w 786"/>
              <a:gd name="T67" fmla="*/ 2147483647 h 726"/>
              <a:gd name="T68" fmla="*/ 2147483647 w 786"/>
              <a:gd name="T69" fmla="*/ 2147483647 h 726"/>
              <a:gd name="T70" fmla="*/ 2147483647 w 786"/>
              <a:gd name="T71" fmla="*/ 2147483647 h 726"/>
              <a:gd name="T72" fmla="*/ 2147483647 w 786"/>
              <a:gd name="T73" fmla="*/ 2147483647 h 726"/>
              <a:gd name="T74" fmla="*/ 2147483647 w 786"/>
              <a:gd name="T75" fmla="*/ 2147483647 h 726"/>
              <a:gd name="T76" fmla="*/ 2147483647 w 786"/>
              <a:gd name="T77" fmla="*/ 2147483647 h 726"/>
              <a:gd name="T78" fmla="*/ 2147483647 w 786"/>
              <a:gd name="T79" fmla="*/ 2147483647 h 726"/>
              <a:gd name="T80" fmla="*/ 2147483647 w 786"/>
              <a:gd name="T81" fmla="*/ 2147483647 h 726"/>
              <a:gd name="T82" fmla="*/ 2147483647 w 786"/>
              <a:gd name="T83" fmla="*/ 2147483647 h 726"/>
              <a:gd name="T84" fmla="*/ 2147483647 w 786"/>
              <a:gd name="T85" fmla="*/ 2147483647 h 726"/>
              <a:gd name="T86" fmla="*/ 2147483647 w 786"/>
              <a:gd name="T87" fmla="*/ 2147483647 h 726"/>
              <a:gd name="T88" fmla="*/ 2147483647 w 786"/>
              <a:gd name="T89" fmla="*/ 2147483647 h 726"/>
              <a:gd name="T90" fmla="*/ 2147483647 w 786"/>
              <a:gd name="T91" fmla="*/ 2147483647 h 726"/>
              <a:gd name="T92" fmla="*/ 2147483647 w 786"/>
              <a:gd name="T93" fmla="*/ 2147483647 h 726"/>
              <a:gd name="T94" fmla="*/ 2147483647 w 786"/>
              <a:gd name="T95" fmla="*/ 2147483647 h 726"/>
              <a:gd name="T96" fmla="*/ 2147483647 w 786"/>
              <a:gd name="T97" fmla="*/ 2147483647 h 726"/>
              <a:gd name="T98" fmla="*/ 2147483647 w 786"/>
              <a:gd name="T99" fmla="*/ 2147483647 h 726"/>
              <a:gd name="T100" fmla="*/ 2147483647 w 786"/>
              <a:gd name="T101" fmla="*/ 2147483647 h 726"/>
              <a:gd name="T102" fmla="*/ 2147483647 w 786"/>
              <a:gd name="T103" fmla="*/ 2147483647 h 726"/>
              <a:gd name="T104" fmla="*/ 2147483647 w 786"/>
              <a:gd name="T105" fmla="*/ 2147483647 h 726"/>
              <a:gd name="T106" fmla="*/ 2147483647 w 786"/>
              <a:gd name="T107" fmla="*/ 2147483647 h 726"/>
              <a:gd name="T108" fmla="*/ 2147483647 w 786"/>
              <a:gd name="T109" fmla="*/ 2147483647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6"/>
              <a:gd name="T166" fmla="*/ 0 h 726"/>
              <a:gd name="T167" fmla="*/ 786 w 786"/>
              <a:gd name="T168" fmla="*/ 726 h 72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6" h="726">
                <a:moveTo>
                  <a:pt x="588" y="504"/>
                </a:moveTo>
                <a:lnTo>
                  <a:pt x="578" y="502"/>
                </a:lnTo>
                <a:lnTo>
                  <a:pt x="570" y="498"/>
                </a:lnTo>
                <a:lnTo>
                  <a:pt x="560" y="496"/>
                </a:lnTo>
                <a:lnTo>
                  <a:pt x="550" y="494"/>
                </a:lnTo>
                <a:lnTo>
                  <a:pt x="542" y="496"/>
                </a:lnTo>
                <a:lnTo>
                  <a:pt x="532" y="498"/>
                </a:lnTo>
                <a:lnTo>
                  <a:pt x="516" y="506"/>
                </a:lnTo>
                <a:lnTo>
                  <a:pt x="502" y="516"/>
                </a:lnTo>
                <a:lnTo>
                  <a:pt x="486" y="524"/>
                </a:lnTo>
                <a:lnTo>
                  <a:pt x="484" y="526"/>
                </a:lnTo>
                <a:lnTo>
                  <a:pt x="482" y="530"/>
                </a:lnTo>
                <a:lnTo>
                  <a:pt x="478" y="534"/>
                </a:lnTo>
                <a:lnTo>
                  <a:pt x="474" y="536"/>
                </a:lnTo>
                <a:lnTo>
                  <a:pt x="470" y="536"/>
                </a:lnTo>
                <a:lnTo>
                  <a:pt x="468" y="534"/>
                </a:lnTo>
                <a:lnTo>
                  <a:pt x="464" y="532"/>
                </a:lnTo>
                <a:lnTo>
                  <a:pt x="462" y="530"/>
                </a:lnTo>
                <a:lnTo>
                  <a:pt x="456" y="532"/>
                </a:lnTo>
                <a:lnTo>
                  <a:pt x="452" y="534"/>
                </a:lnTo>
                <a:lnTo>
                  <a:pt x="446" y="544"/>
                </a:lnTo>
                <a:lnTo>
                  <a:pt x="440" y="554"/>
                </a:lnTo>
                <a:lnTo>
                  <a:pt x="436" y="558"/>
                </a:lnTo>
                <a:lnTo>
                  <a:pt x="432" y="560"/>
                </a:lnTo>
                <a:lnTo>
                  <a:pt x="422" y="560"/>
                </a:lnTo>
                <a:lnTo>
                  <a:pt x="418" y="560"/>
                </a:lnTo>
                <a:lnTo>
                  <a:pt x="416" y="562"/>
                </a:lnTo>
                <a:lnTo>
                  <a:pt x="416" y="566"/>
                </a:lnTo>
                <a:lnTo>
                  <a:pt x="416" y="570"/>
                </a:lnTo>
                <a:lnTo>
                  <a:pt x="414" y="576"/>
                </a:lnTo>
                <a:lnTo>
                  <a:pt x="412" y="580"/>
                </a:lnTo>
                <a:lnTo>
                  <a:pt x="406" y="582"/>
                </a:lnTo>
                <a:lnTo>
                  <a:pt x="400" y="580"/>
                </a:lnTo>
                <a:lnTo>
                  <a:pt x="396" y="576"/>
                </a:lnTo>
                <a:lnTo>
                  <a:pt x="392" y="572"/>
                </a:lnTo>
                <a:lnTo>
                  <a:pt x="386" y="570"/>
                </a:lnTo>
                <a:lnTo>
                  <a:pt x="380" y="572"/>
                </a:lnTo>
                <a:lnTo>
                  <a:pt x="374" y="576"/>
                </a:lnTo>
                <a:lnTo>
                  <a:pt x="370" y="580"/>
                </a:lnTo>
                <a:lnTo>
                  <a:pt x="368" y="584"/>
                </a:lnTo>
                <a:lnTo>
                  <a:pt x="370" y="590"/>
                </a:lnTo>
                <a:lnTo>
                  <a:pt x="374" y="594"/>
                </a:lnTo>
                <a:lnTo>
                  <a:pt x="352" y="636"/>
                </a:lnTo>
                <a:lnTo>
                  <a:pt x="342" y="638"/>
                </a:lnTo>
                <a:lnTo>
                  <a:pt x="332" y="640"/>
                </a:lnTo>
                <a:lnTo>
                  <a:pt x="324" y="642"/>
                </a:lnTo>
                <a:lnTo>
                  <a:pt x="322" y="646"/>
                </a:lnTo>
                <a:lnTo>
                  <a:pt x="320" y="650"/>
                </a:lnTo>
                <a:lnTo>
                  <a:pt x="320" y="662"/>
                </a:lnTo>
                <a:lnTo>
                  <a:pt x="318" y="670"/>
                </a:lnTo>
                <a:lnTo>
                  <a:pt x="314" y="676"/>
                </a:lnTo>
                <a:lnTo>
                  <a:pt x="310" y="682"/>
                </a:lnTo>
                <a:lnTo>
                  <a:pt x="306" y="690"/>
                </a:lnTo>
                <a:lnTo>
                  <a:pt x="306" y="696"/>
                </a:lnTo>
                <a:lnTo>
                  <a:pt x="308" y="700"/>
                </a:lnTo>
                <a:lnTo>
                  <a:pt x="310" y="706"/>
                </a:lnTo>
                <a:lnTo>
                  <a:pt x="308" y="714"/>
                </a:lnTo>
                <a:lnTo>
                  <a:pt x="300" y="716"/>
                </a:lnTo>
                <a:lnTo>
                  <a:pt x="294" y="720"/>
                </a:lnTo>
                <a:lnTo>
                  <a:pt x="286" y="724"/>
                </a:lnTo>
                <a:lnTo>
                  <a:pt x="280" y="726"/>
                </a:lnTo>
                <a:lnTo>
                  <a:pt x="276" y="724"/>
                </a:lnTo>
                <a:lnTo>
                  <a:pt x="274" y="722"/>
                </a:lnTo>
                <a:lnTo>
                  <a:pt x="272" y="718"/>
                </a:lnTo>
                <a:lnTo>
                  <a:pt x="272" y="704"/>
                </a:lnTo>
                <a:lnTo>
                  <a:pt x="262" y="704"/>
                </a:lnTo>
                <a:lnTo>
                  <a:pt x="256" y="704"/>
                </a:lnTo>
                <a:lnTo>
                  <a:pt x="250" y="706"/>
                </a:lnTo>
                <a:lnTo>
                  <a:pt x="248" y="710"/>
                </a:lnTo>
                <a:lnTo>
                  <a:pt x="244" y="716"/>
                </a:lnTo>
                <a:lnTo>
                  <a:pt x="240" y="722"/>
                </a:lnTo>
                <a:lnTo>
                  <a:pt x="234" y="724"/>
                </a:lnTo>
                <a:lnTo>
                  <a:pt x="230" y="724"/>
                </a:lnTo>
                <a:lnTo>
                  <a:pt x="222" y="722"/>
                </a:lnTo>
                <a:lnTo>
                  <a:pt x="216" y="718"/>
                </a:lnTo>
                <a:lnTo>
                  <a:pt x="212" y="716"/>
                </a:lnTo>
                <a:lnTo>
                  <a:pt x="208" y="714"/>
                </a:lnTo>
                <a:lnTo>
                  <a:pt x="198" y="716"/>
                </a:lnTo>
                <a:lnTo>
                  <a:pt x="190" y="722"/>
                </a:lnTo>
                <a:lnTo>
                  <a:pt x="184" y="710"/>
                </a:lnTo>
                <a:lnTo>
                  <a:pt x="180" y="700"/>
                </a:lnTo>
                <a:lnTo>
                  <a:pt x="174" y="688"/>
                </a:lnTo>
                <a:lnTo>
                  <a:pt x="168" y="684"/>
                </a:lnTo>
                <a:lnTo>
                  <a:pt x="162" y="680"/>
                </a:lnTo>
                <a:lnTo>
                  <a:pt x="168" y="676"/>
                </a:lnTo>
                <a:lnTo>
                  <a:pt x="170" y="674"/>
                </a:lnTo>
                <a:lnTo>
                  <a:pt x="172" y="670"/>
                </a:lnTo>
                <a:lnTo>
                  <a:pt x="158" y="638"/>
                </a:lnTo>
                <a:lnTo>
                  <a:pt x="148" y="616"/>
                </a:lnTo>
                <a:lnTo>
                  <a:pt x="144" y="610"/>
                </a:lnTo>
                <a:lnTo>
                  <a:pt x="140" y="606"/>
                </a:lnTo>
                <a:lnTo>
                  <a:pt x="138" y="608"/>
                </a:lnTo>
                <a:lnTo>
                  <a:pt x="134" y="610"/>
                </a:lnTo>
                <a:lnTo>
                  <a:pt x="128" y="618"/>
                </a:lnTo>
                <a:lnTo>
                  <a:pt x="120" y="624"/>
                </a:lnTo>
                <a:lnTo>
                  <a:pt x="116" y="626"/>
                </a:lnTo>
                <a:lnTo>
                  <a:pt x="110" y="628"/>
                </a:lnTo>
                <a:lnTo>
                  <a:pt x="106" y="626"/>
                </a:lnTo>
                <a:lnTo>
                  <a:pt x="100" y="624"/>
                </a:lnTo>
                <a:lnTo>
                  <a:pt x="96" y="620"/>
                </a:lnTo>
                <a:lnTo>
                  <a:pt x="90" y="620"/>
                </a:lnTo>
                <a:lnTo>
                  <a:pt x="86" y="620"/>
                </a:lnTo>
                <a:lnTo>
                  <a:pt x="82" y="624"/>
                </a:lnTo>
                <a:lnTo>
                  <a:pt x="80" y="628"/>
                </a:lnTo>
                <a:lnTo>
                  <a:pt x="74" y="630"/>
                </a:lnTo>
                <a:lnTo>
                  <a:pt x="70" y="628"/>
                </a:lnTo>
                <a:lnTo>
                  <a:pt x="66" y="626"/>
                </a:lnTo>
                <a:lnTo>
                  <a:pt x="58" y="618"/>
                </a:lnTo>
                <a:lnTo>
                  <a:pt x="52" y="622"/>
                </a:lnTo>
                <a:lnTo>
                  <a:pt x="48" y="622"/>
                </a:lnTo>
                <a:lnTo>
                  <a:pt x="44" y="622"/>
                </a:lnTo>
                <a:lnTo>
                  <a:pt x="40" y="622"/>
                </a:lnTo>
                <a:lnTo>
                  <a:pt x="36" y="618"/>
                </a:lnTo>
                <a:lnTo>
                  <a:pt x="34" y="614"/>
                </a:lnTo>
                <a:lnTo>
                  <a:pt x="34" y="610"/>
                </a:lnTo>
                <a:lnTo>
                  <a:pt x="34" y="608"/>
                </a:lnTo>
                <a:lnTo>
                  <a:pt x="34" y="606"/>
                </a:lnTo>
                <a:lnTo>
                  <a:pt x="34" y="602"/>
                </a:lnTo>
                <a:lnTo>
                  <a:pt x="36" y="596"/>
                </a:lnTo>
                <a:lnTo>
                  <a:pt x="38" y="590"/>
                </a:lnTo>
                <a:lnTo>
                  <a:pt x="40" y="584"/>
                </a:lnTo>
                <a:lnTo>
                  <a:pt x="38" y="578"/>
                </a:lnTo>
                <a:lnTo>
                  <a:pt x="36" y="572"/>
                </a:lnTo>
                <a:lnTo>
                  <a:pt x="26" y="560"/>
                </a:lnTo>
                <a:lnTo>
                  <a:pt x="16" y="552"/>
                </a:lnTo>
                <a:lnTo>
                  <a:pt x="12" y="546"/>
                </a:lnTo>
                <a:lnTo>
                  <a:pt x="12" y="542"/>
                </a:lnTo>
                <a:lnTo>
                  <a:pt x="14" y="532"/>
                </a:lnTo>
                <a:lnTo>
                  <a:pt x="16" y="522"/>
                </a:lnTo>
                <a:lnTo>
                  <a:pt x="16" y="518"/>
                </a:lnTo>
                <a:lnTo>
                  <a:pt x="12" y="514"/>
                </a:lnTo>
                <a:lnTo>
                  <a:pt x="10" y="510"/>
                </a:lnTo>
                <a:lnTo>
                  <a:pt x="8" y="506"/>
                </a:lnTo>
                <a:lnTo>
                  <a:pt x="0" y="488"/>
                </a:lnTo>
                <a:lnTo>
                  <a:pt x="16" y="484"/>
                </a:lnTo>
                <a:lnTo>
                  <a:pt x="24" y="482"/>
                </a:lnTo>
                <a:lnTo>
                  <a:pt x="28" y="478"/>
                </a:lnTo>
                <a:lnTo>
                  <a:pt x="30" y="476"/>
                </a:lnTo>
                <a:lnTo>
                  <a:pt x="32" y="466"/>
                </a:lnTo>
                <a:lnTo>
                  <a:pt x="34" y="456"/>
                </a:lnTo>
                <a:lnTo>
                  <a:pt x="36" y="450"/>
                </a:lnTo>
                <a:lnTo>
                  <a:pt x="38" y="448"/>
                </a:lnTo>
                <a:lnTo>
                  <a:pt x="44" y="446"/>
                </a:lnTo>
                <a:lnTo>
                  <a:pt x="50" y="444"/>
                </a:lnTo>
                <a:lnTo>
                  <a:pt x="54" y="446"/>
                </a:lnTo>
                <a:lnTo>
                  <a:pt x="58" y="448"/>
                </a:lnTo>
                <a:lnTo>
                  <a:pt x="62" y="454"/>
                </a:lnTo>
                <a:lnTo>
                  <a:pt x="68" y="462"/>
                </a:lnTo>
                <a:lnTo>
                  <a:pt x="74" y="468"/>
                </a:lnTo>
                <a:lnTo>
                  <a:pt x="80" y="462"/>
                </a:lnTo>
                <a:lnTo>
                  <a:pt x="84" y="458"/>
                </a:lnTo>
                <a:lnTo>
                  <a:pt x="90" y="458"/>
                </a:lnTo>
                <a:lnTo>
                  <a:pt x="98" y="458"/>
                </a:lnTo>
                <a:lnTo>
                  <a:pt x="104" y="460"/>
                </a:lnTo>
                <a:lnTo>
                  <a:pt x="110" y="462"/>
                </a:lnTo>
                <a:lnTo>
                  <a:pt x="120" y="462"/>
                </a:lnTo>
                <a:lnTo>
                  <a:pt x="128" y="462"/>
                </a:lnTo>
                <a:lnTo>
                  <a:pt x="136" y="462"/>
                </a:lnTo>
                <a:lnTo>
                  <a:pt x="140" y="458"/>
                </a:lnTo>
                <a:lnTo>
                  <a:pt x="144" y="450"/>
                </a:lnTo>
                <a:lnTo>
                  <a:pt x="152" y="458"/>
                </a:lnTo>
                <a:lnTo>
                  <a:pt x="322" y="466"/>
                </a:lnTo>
                <a:lnTo>
                  <a:pt x="334" y="426"/>
                </a:lnTo>
                <a:lnTo>
                  <a:pt x="320" y="414"/>
                </a:lnTo>
                <a:lnTo>
                  <a:pt x="326" y="0"/>
                </a:lnTo>
                <a:lnTo>
                  <a:pt x="406" y="0"/>
                </a:lnTo>
                <a:lnTo>
                  <a:pt x="402" y="0"/>
                </a:lnTo>
                <a:lnTo>
                  <a:pt x="630" y="192"/>
                </a:lnTo>
                <a:lnTo>
                  <a:pt x="632" y="196"/>
                </a:lnTo>
                <a:lnTo>
                  <a:pt x="634" y="198"/>
                </a:lnTo>
                <a:lnTo>
                  <a:pt x="640" y="200"/>
                </a:lnTo>
                <a:lnTo>
                  <a:pt x="646" y="202"/>
                </a:lnTo>
                <a:lnTo>
                  <a:pt x="650" y="206"/>
                </a:lnTo>
                <a:lnTo>
                  <a:pt x="652" y="212"/>
                </a:lnTo>
                <a:lnTo>
                  <a:pt x="652" y="218"/>
                </a:lnTo>
                <a:lnTo>
                  <a:pt x="652" y="224"/>
                </a:lnTo>
                <a:lnTo>
                  <a:pt x="654" y="228"/>
                </a:lnTo>
                <a:lnTo>
                  <a:pt x="660" y="230"/>
                </a:lnTo>
                <a:lnTo>
                  <a:pt x="668" y="232"/>
                </a:lnTo>
                <a:lnTo>
                  <a:pt x="670" y="238"/>
                </a:lnTo>
                <a:lnTo>
                  <a:pt x="672" y="244"/>
                </a:lnTo>
                <a:lnTo>
                  <a:pt x="676" y="248"/>
                </a:lnTo>
                <a:lnTo>
                  <a:pt x="682" y="250"/>
                </a:lnTo>
                <a:lnTo>
                  <a:pt x="694" y="256"/>
                </a:lnTo>
                <a:lnTo>
                  <a:pt x="706" y="260"/>
                </a:lnTo>
                <a:lnTo>
                  <a:pt x="718" y="264"/>
                </a:lnTo>
                <a:lnTo>
                  <a:pt x="730" y="270"/>
                </a:lnTo>
                <a:lnTo>
                  <a:pt x="734" y="274"/>
                </a:lnTo>
                <a:lnTo>
                  <a:pt x="738" y="278"/>
                </a:lnTo>
                <a:lnTo>
                  <a:pt x="740" y="286"/>
                </a:lnTo>
                <a:lnTo>
                  <a:pt x="740" y="294"/>
                </a:lnTo>
                <a:lnTo>
                  <a:pt x="740" y="296"/>
                </a:lnTo>
                <a:lnTo>
                  <a:pt x="738" y="298"/>
                </a:lnTo>
                <a:lnTo>
                  <a:pt x="736" y="300"/>
                </a:lnTo>
                <a:lnTo>
                  <a:pt x="734" y="304"/>
                </a:lnTo>
                <a:lnTo>
                  <a:pt x="736" y="308"/>
                </a:lnTo>
                <a:lnTo>
                  <a:pt x="738" y="310"/>
                </a:lnTo>
                <a:lnTo>
                  <a:pt x="742" y="314"/>
                </a:lnTo>
                <a:lnTo>
                  <a:pt x="786" y="308"/>
                </a:lnTo>
                <a:lnTo>
                  <a:pt x="782" y="316"/>
                </a:lnTo>
                <a:lnTo>
                  <a:pt x="782" y="326"/>
                </a:lnTo>
                <a:lnTo>
                  <a:pt x="782" y="344"/>
                </a:lnTo>
                <a:lnTo>
                  <a:pt x="784" y="362"/>
                </a:lnTo>
                <a:lnTo>
                  <a:pt x="786" y="384"/>
                </a:lnTo>
                <a:lnTo>
                  <a:pt x="784" y="404"/>
                </a:lnTo>
                <a:lnTo>
                  <a:pt x="782" y="420"/>
                </a:lnTo>
                <a:lnTo>
                  <a:pt x="780" y="436"/>
                </a:lnTo>
                <a:lnTo>
                  <a:pt x="774" y="450"/>
                </a:lnTo>
                <a:lnTo>
                  <a:pt x="768" y="462"/>
                </a:lnTo>
                <a:lnTo>
                  <a:pt x="758" y="472"/>
                </a:lnTo>
                <a:lnTo>
                  <a:pt x="746" y="480"/>
                </a:lnTo>
                <a:lnTo>
                  <a:pt x="732" y="488"/>
                </a:lnTo>
                <a:lnTo>
                  <a:pt x="692" y="488"/>
                </a:lnTo>
                <a:lnTo>
                  <a:pt x="692" y="490"/>
                </a:lnTo>
                <a:lnTo>
                  <a:pt x="642" y="490"/>
                </a:lnTo>
                <a:lnTo>
                  <a:pt x="630" y="500"/>
                </a:lnTo>
                <a:lnTo>
                  <a:pt x="624" y="506"/>
                </a:lnTo>
                <a:lnTo>
                  <a:pt x="618" y="508"/>
                </a:lnTo>
                <a:lnTo>
                  <a:pt x="608" y="506"/>
                </a:lnTo>
                <a:lnTo>
                  <a:pt x="600" y="504"/>
                </a:lnTo>
                <a:lnTo>
                  <a:pt x="594" y="502"/>
                </a:lnTo>
                <a:lnTo>
                  <a:pt x="590" y="504"/>
                </a:lnTo>
              </a:path>
            </a:pathLst>
          </a:custGeom>
          <a:solidFill>
            <a:schemeClr val="accent1"/>
          </a:solidFill>
          <a:ln w="6350">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charset="0"/>
              <a:ea typeface="ＭＳ Ｐゴシック" charset="0"/>
            </a:endParaRPr>
          </a:p>
        </p:txBody>
      </p:sp>
      <p:sp>
        <p:nvSpPr>
          <p:cNvPr id="13354" name="Freeform 193"/>
          <p:cNvSpPr>
            <a:spLocks/>
          </p:cNvSpPr>
          <p:nvPr/>
        </p:nvSpPr>
        <p:spPr bwMode="auto">
          <a:xfrm>
            <a:off x="3017838" y="2063750"/>
            <a:ext cx="798512" cy="1241425"/>
          </a:xfrm>
          <a:custGeom>
            <a:avLst/>
            <a:gdLst>
              <a:gd name="T0" fmla="*/ 2147483647 w 503"/>
              <a:gd name="T1" fmla="*/ 2147483647 h 782"/>
              <a:gd name="T2" fmla="*/ 2147483647 w 503"/>
              <a:gd name="T3" fmla="*/ 2147483647 h 782"/>
              <a:gd name="T4" fmla="*/ 2147483647 w 503"/>
              <a:gd name="T5" fmla="*/ 2147483647 h 782"/>
              <a:gd name="T6" fmla="*/ 2147483647 w 503"/>
              <a:gd name="T7" fmla="*/ 2147483647 h 782"/>
              <a:gd name="T8" fmla="*/ 2147483647 w 503"/>
              <a:gd name="T9" fmla="*/ 2147483647 h 782"/>
              <a:gd name="T10" fmla="*/ 0 w 503"/>
              <a:gd name="T11" fmla="*/ 2147483647 h 782"/>
              <a:gd name="T12" fmla="*/ 2147483647 w 503"/>
              <a:gd name="T13" fmla="*/ 2147483647 h 782"/>
              <a:gd name="T14" fmla="*/ 2147483647 w 503"/>
              <a:gd name="T15" fmla="*/ 2147483647 h 782"/>
              <a:gd name="T16" fmla="*/ 2147483647 w 503"/>
              <a:gd name="T17" fmla="*/ 2147483647 h 782"/>
              <a:gd name="T18" fmla="*/ 2147483647 w 503"/>
              <a:gd name="T19" fmla="*/ 2147483647 h 782"/>
              <a:gd name="T20" fmla="*/ 2147483647 w 503"/>
              <a:gd name="T21" fmla="*/ 2147483647 h 782"/>
              <a:gd name="T22" fmla="*/ 2147483647 w 503"/>
              <a:gd name="T23" fmla="*/ 2147483647 h 782"/>
              <a:gd name="T24" fmla="*/ 2147483647 w 503"/>
              <a:gd name="T25" fmla="*/ 2147483647 h 782"/>
              <a:gd name="T26" fmla="*/ 2147483647 w 503"/>
              <a:gd name="T27" fmla="*/ 2147483647 h 782"/>
              <a:gd name="T28" fmla="*/ 2147483647 w 503"/>
              <a:gd name="T29" fmla="*/ 2147483647 h 782"/>
              <a:gd name="T30" fmla="*/ 2147483647 w 503"/>
              <a:gd name="T31" fmla="*/ 2147483647 h 782"/>
              <a:gd name="T32" fmla="*/ 2147483647 w 503"/>
              <a:gd name="T33" fmla="*/ 2147483647 h 782"/>
              <a:gd name="T34" fmla="*/ 2147483647 w 503"/>
              <a:gd name="T35" fmla="*/ 2147483647 h 782"/>
              <a:gd name="T36" fmla="*/ 2147483647 w 503"/>
              <a:gd name="T37" fmla="*/ 2147483647 h 782"/>
              <a:gd name="T38" fmla="*/ 2147483647 w 503"/>
              <a:gd name="T39" fmla="*/ 2147483647 h 782"/>
              <a:gd name="T40" fmla="*/ 2147483647 w 503"/>
              <a:gd name="T41" fmla="*/ 2147483647 h 782"/>
              <a:gd name="T42" fmla="*/ 2147483647 w 503"/>
              <a:gd name="T43" fmla="*/ 2147483647 h 782"/>
              <a:gd name="T44" fmla="*/ 2147483647 w 503"/>
              <a:gd name="T45" fmla="*/ 2147483647 h 782"/>
              <a:gd name="T46" fmla="*/ 2147483647 w 503"/>
              <a:gd name="T47" fmla="*/ 2147483647 h 782"/>
              <a:gd name="T48" fmla="*/ 2147483647 w 503"/>
              <a:gd name="T49" fmla="*/ 2147483647 h 782"/>
              <a:gd name="T50" fmla="*/ 2147483647 w 503"/>
              <a:gd name="T51" fmla="*/ 2147483647 h 782"/>
              <a:gd name="T52" fmla="*/ 2147483647 w 503"/>
              <a:gd name="T53" fmla="*/ 2147483647 h 782"/>
              <a:gd name="T54" fmla="*/ 2147483647 w 503"/>
              <a:gd name="T55" fmla="*/ 2147483647 h 782"/>
              <a:gd name="T56" fmla="*/ 2147483647 w 503"/>
              <a:gd name="T57" fmla="*/ 2147483647 h 782"/>
              <a:gd name="T58" fmla="*/ 2147483647 w 503"/>
              <a:gd name="T59" fmla="*/ 2147483647 h 782"/>
              <a:gd name="T60" fmla="*/ 2147483647 w 503"/>
              <a:gd name="T61" fmla="*/ 2147483647 h 782"/>
              <a:gd name="T62" fmla="*/ 2147483647 w 503"/>
              <a:gd name="T63" fmla="*/ 2147483647 h 782"/>
              <a:gd name="T64" fmla="*/ 2147483647 w 503"/>
              <a:gd name="T65" fmla="*/ 2147483647 h 782"/>
              <a:gd name="T66" fmla="*/ 2147483647 w 503"/>
              <a:gd name="T67" fmla="*/ 2147483647 h 782"/>
              <a:gd name="T68" fmla="*/ 2147483647 w 503"/>
              <a:gd name="T69" fmla="*/ 2147483647 h 782"/>
              <a:gd name="T70" fmla="*/ 2147483647 w 503"/>
              <a:gd name="T71" fmla="*/ 2147483647 h 782"/>
              <a:gd name="T72" fmla="*/ 2147483647 w 503"/>
              <a:gd name="T73" fmla="*/ 2147483647 h 782"/>
              <a:gd name="T74" fmla="*/ 2147483647 w 503"/>
              <a:gd name="T75" fmla="*/ 2147483647 h 782"/>
              <a:gd name="T76" fmla="*/ 2147483647 w 503"/>
              <a:gd name="T77" fmla="*/ 2147483647 h 782"/>
              <a:gd name="T78" fmla="*/ 2147483647 w 503"/>
              <a:gd name="T79" fmla="*/ 2147483647 h 782"/>
              <a:gd name="T80" fmla="*/ 2147483647 w 503"/>
              <a:gd name="T81" fmla="*/ 2147483647 h 782"/>
              <a:gd name="T82" fmla="*/ 2147483647 w 503"/>
              <a:gd name="T83" fmla="*/ 2147483647 h 782"/>
              <a:gd name="T84" fmla="*/ 2147483647 w 503"/>
              <a:gd name="T85" fmla="*/ 2147483647 h 782"/>
              <a:gd name="T86" fmla="*/ 2147483647 w 503"/>
              <a:gd name="T87" fmla="*/ 2147483647 h 782"/>
              <a:gd name="T88" fmla="*/ 2147483647 w 503"/>
              <a:gd name="T89" fmla="*/ 2147483647 h 7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3"/>
              <a:gd name="T136" fmla="*/ 0 h 782"/>
              <a:gd name="T137" fmla="*/ 503 w 503"/>
              <a:gd name="T138" fmla="*/ 782 h 78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3" h="782">
                <a:moveTo>
                  <a:pt x="129" y="0"/>
                </a:moveTo>
                <a:lnTo>
                  <a:pt x="82" y="26"/>
                </a:lnTo>
                <a:lnTo>
                  <a:pt x="82" y="104"/>
                </a:lnTo>
                <a:lnTo>
                  <a:pt x="90" y="112"/>
                </a:lnTo>
                <a:lnTo>
                  <a:pt x="100" y="126"/>
                </a:lnTo>
                <a:lnTo>
                  <a:pt x="110" y="142"/>
                </a:lnTo>
                <a:lnTo>
                  <a:pt x="114" y="154"/>
                </a:lnTo>
                <a:lnTo>
                  <a:pt x="112" y="158"/>
                </a:lnTo>
                <a:lnTo>
                  <a:pt x="110" y="160"/>
                </a:lnTo>
                <a:lnTo>
                  <a:pt x="104" y="166"/>
                </a:lnTo>
                <a:lnTo>
                  <a:pt x="104" y="232"/>
                </a:lnTo>
                <a:lnTo>
                  <a:pt x="94" y="318"/>
                </a:lnTo>
                <a:lnTo>
                  <a:pt x="74" y="340"/>
                </a:lnTo>
                <a:lnTo>
                  <a:pt x="54" y="366"/>
                </a:lnTo>
                <a:lnTo>
                  <a:pt x="12" y="424"/>
                </a:lnTo>
                <a:lnTo>
                  <a:pt x="4" y="434"/>
                </a:lnTo>
                <a:lnTo>
                  <a:pt x="2" y="438"/>
                </a:lnTo>
                <a:lnTo>
                  <a:pt x="0" y="446"/>
                </a:lnTo>
                <a:lnTo>
                  <a:pt x="0" y="456"/>
                </a:lnTo>
                <a:lnTo>
                  <a:pt x="4" y="464"/>
                </a:lnTo>
                <a:lnTo>
                  <a:pt x="6" y="472"/>
                </a:lnTo>
                <a:lnTo>
                  <a:pt x="12" y="480"/>
                </a:lnTo>
                <a:lnTo>
                  <a:pt x="22" y="492"/>
                </a:lnTo>
                <a:lnTo>
                  <a:pt x="32" y="504"/>
                </a:lnTo>
                <a:lnTo>
                  <a:pt x="42" y="514"/>
                </a:lnTo>
                <a:lnTo>
                  <a:pt x="50" y="522"/>
                </a:lnTo>
                <a:lnTo>
                  <a:pt x="64" y="544"/>
                </a:lnTo>
                <a:lnTo>
                  <a:pt x="64" y="578"/>
                </a:lnTo>
                <a:lnTo>
                  <a:pt x="72" y="596"/>
                </a:lnTo>
                <a:lnTo>
                  <a:pt x="78" y="614"/>
                </a:lnTo>
                <a:lnTo>
                  <a:pt x="82" y="630"/>
                </a:lnTo>
                <a:lnTo>
                  <a:pt x="88" y="648"/>
                </a:lnTo>
                <a:lnTo>
                  <a:pt x="68" y="648"/>
                </a:lnTo>
                <a:lnTo>
                  <a:pt x="48" y="650"/>
                </a:lnTo>
                <a:lnTo>
                  <a:pt x="38" y="650"/>
                </a:lnTo>
                <a:lnTo>
                  <a:pt x="32" y="654"/>
                </a:lnTo>
                <a:lnTo>
                  <a:pt x="26" y="660"/>
                </a:lnTo>
                <a:lnTo>
                  <a:pt x="26" y="670"/>
                </a:lnTo>
                <a:lnTo>
                  <a:pt x="26" y="678"/>
                </a:lnTo>
                <a:lnTo>
                  <a:pt x="28" y="686"/>
                </a:lnTo>
                <a:lnTo>
                  <a:pt x="32" y="692"/>
                </a:lnTo>
                <a:lnTo>
                  <a:pt x="38" y="696"/>
                </a:lnTo>
                <a:lnTo>
                  <a:pt x="50" y="704"/>
                </a:lnTo>
                <a:lnTo>
                  <a:pt x="60" y="714"/>
                </a:lnTo>
                <a:lnTo>
                  <a:pt x="72" y="728"/>
                </a:lnTo>
                <a:lnTo>
                  <a:pt x="84" y="744"/>
                </a:lnTo>
                <a:lnTo>
                  <a:pt x="92" y="760"/>
                </a:lnTo>
                <a:lnTo>
                  <a:pt x="100" y="782"/>
                </a:lnTo>
                <a:lnTo>
                  <a:pt x="112" y="778"/>
                </a:lnTo>
                <a:lnTo>
                  <a:pt x="124" y="774"/>
                </a:lnTo>
                <a:lnTo>
                  <a:pt x="137" y="772"/>
                </a:lnTo>
                <a:lnTo>
                  <a:pt x="141" y="770"/>
                </a:lnTo>
                <a:lnTo>
                  <a:pt x="147" y="766"/>
                </a:lnTo>
                <a:lnTo>
                  <a:pt x="153" y="772"/>
                </a:lnTo>
                <a:lnTo>
                  <a:pt x="155" y="776"/>
                </a:lnTo>
                <a:lnTo>
                  <a:pt x="159" y="776"/>
                </a:lnTo>
                <a:lnTo>
                  <a:pt x="165" y="776"/>
                </a:lnTo>
                <a:lnTo>
                  <a:pt x="171" y="772"/>
                </a:lnTo>
                <a:lnTo>
                  <a:pt x="175" y="768"/>
                </a:lnTo>
                <a:lnTo>
                  <a:pt x="179" y="766"/>
                </a:lnTo>
                <a:lnTo>
                  <a:pt x="199" y="762"/>
                </a:lnTo>
                <a:lnTo>
                  <a:pt x="217" y="760"/>
                </a:lnTo>
                <a:lnTo>
                  <a:pt x="237" y="758"/>
                </a:lnTo>
                <a:lnTo>
                  <a:pt x="245" y="754"/>
                </a:lnTo>
                <a:lnTo>
                  <a:pt x="253" y="752"/>
                </a:lnTo>
                <a:lnTo>
                  <a:pt x="261" y="744"/>
                </a:lnTo>
                <a:lnTo>
                  <a:pt x="267" y="736"/>
                </a:lnTo>
                <a:lnTo>
                  <a:pt x="273" y="728"/>
                </a:lnTo>
                <a:lnTo>
                  <a:pt x="277" y="718"/>
                </a:lnTo>
                <a:lnTo>
                  <a:pt x="273" y="714"/>
                </a:lnTo>
                <a:lnTo>
                  <a:pt x="271" y="710"/>
                </a:lnTo>
                <a:lnTo>
                  <a:pt x="289" y="708"/>
                </a:lnTo>
                <a:lnTo>
                  <a:pt x="307" y="706"/>
                </a:lnTo>
                <a:lnTo>
                  <a:pt x="321" y="702"/>
                </a:lnTo>
                <a:lnTo>
                  <a:pt x="333" y="698"/>
                </a:lnTo>
                <a:lnTo>
                  <a:pt x="343" y="690"/>
                </a:lnTo>
                <a:lnTo>
                  <a:pt x="355" y="682"/>
                </a:lnTo>
                <a:lnTo>
                  <a:pt x="375" y="662"/>
                </a:lnTo>
                <a:lnTo>
                  <a:pt x="385" y="656"/>
                </a:lnTo>
                <a:lnTo>
                  <a:pt x="395" y="648"/>
                </a:lnTo>
                <a:lnTo>
                  <a:pt x="399" y="644"/>
                </a:lnTo>
                <a:lnTo>
                  <a:pt x="401" y="638"/>
                </a:lnTo>
                <a:lnTo>
                  <a:pt x="403" y="632"/>
                </a:lnTo>
                <a:lnTo>
                  <a:pt x="403" y="626"/>
                </a:lnTo>
                <a:lnTo>
                  <a:pt x="411" y="622"/>
                </a:lnTo>
                <a:lnTo>
                  <a:pt x="419" y="618"/>
                </a:lnTo>
                <a:lnTo>
                  <a:pt x="425" y="612"/>
                </a:lnTo>
                <a:lnTo>
                  <a:pt x="435" y="610"/>
                </a:lnTo>
                <a:lnTo>
                  <a:pt x="441" y="612"/>
                </a:lnTo>
                <a:lnTo>
                  <a:pt x="449" y="614"/>
                </a:lnTo>
                <a:lnTo>
                  <a:pt x="459" y="620"/>
                </a:lnTo>
                <a:lnTo>
                  <a:pt x="455" y="614"/>
                </a:lnTo>
                <a:lnTo>
                  <a:pt x="455" y="608"/>
                </a:lnTo>
                <a:lnTo>
                  <a:pt x="455" y="604"/>
                </a:lnTo>
                <a:lnTo>
                  <a:pt x="457" y="602"/>
                </a:lnTo>
                <a:lnTo>
                  <a:pt x="459" y="600"/>
                </a:lnTo>
                <a:lnTo>
                  <a:pt x="461" y="596"/>
                </a:lnTo>
                <a:lnTo>
                  <a:pt x="459" y="588"/>
                </a:lnTo>
                <a:lnTo>
                  <a:pt x="455" y="584"/>
                </a:lnTo>
                <a:lnTo>
                  <a:pt x="449" y="582"/>
                </a:lnTo>
                <a:lnTo>
                  <a:pt x="445" y="578"/>
                </a:lnTo>
                <a:lnTo>
                  <a:pt x="443" y="572"/>
                </a:lnTo>
                <a:lnTo>
                  <a:pt x="441" y="564"/>
                </a:lnTo>
                <a:lnTo>
                  <a:pt x="437" y="544"/>
                </a:lnTo>
                <a:lnTo>
                  <a:pt x="433" y="536"/>
                </a:lnTo>
                <a:lnTo>
                  <a:pt x="429" y="528"/>
                </a:lnTo>
                <a:lnTo>
                  <a:pt x="421" y="524"/>
                </a:lnTo>
                <a:lnTo>
                  <a:pt x="411" y="522"/>
                </a:lnTo>
                <a:lnTo>
                  <a:pt x="407" y="522"/>
                </a:lnTo>
                <a:lnTo>
                  <a:pt x="405" y="520"/>
                </a:lnTo>
                <a:lnTo>
                  <a:pt x="403" y="514"/>
                </a:lnTo>
                <a:lnTo>
                  <a:pt x="405" y="508"/>
                </a:lnTo>
                <a:lnTo>
                  <a:pt x="409" y="502"/>
                </a:lnTo>
                <a:lnTo>
                  <a:pt x="419" y="496"/>
                </a:lnTo>
                <a:lnTo>
                  <a:pt x="417" y="496"/>
                </a:lnTo>
                <a:lnTo>
                  <a:pt x="423" y="492"/>
                </a:lnTo>
                <a:lnTo>
                  <a:pt x="425" y="486"/>
                </a:lnTo>
                <a:lnTo>
                  <a:pt x="423" y="482"/>
                </a:lnTo>
                <a:lnTo>
                  <a:pt x="421" y="476"/>
                </a:lnTo>
                <a:lnTo>
                  <a:pt x="417" y="468"/>
                </a:lnTo>
                <a:lnTo>
                  <a:pt x="431" y="460"/>
                </a:lnTo>
                <a:lnTo>
                  <a:pt x="437" y="454"/>
                </a:lnTo>
                <a:lnTo>
                  <a:pt x="439" y="448"/>
                </a:lnTo>
                <a:lnTo>
                  <a:pt x="439" y="446"/>
                </a:lnTo>
                <a:lnTo>
                  <a:pt x="435" y="442"/>
                </a:lnTo>
                <a:lnTo>
                  <a:pt x="433" y="440"/>
                </a:lnTo>
                <a:lnTo>
                  <a:pt x="431" y="434"/>
                </a:lnTo>
                <a:lnTo>
                  <a:pt x="431" y="428"/>
                </a:lnTo>
                <a:lnTo>
                  <a:pt x="443" y="428"/>
                </a:lnTo>
                <a:lnTo>
                  <a:pt x="447" y="418"/>
                </a:lnTo>
                <a:lnTo>
                  <a:pt x="453" y="408"/>
                </a:lnTo>
                <a:lnTo>
                  <a:pt x="455" y="394"/>
                </a:lnTo>
                <a:lnTo>
                  <a:pt x="457" y="382"/>
                </a:lnTo>
                <a:lnTo>
                  <a:pt x="479" y="378"/>
                </a:lnTo>
                <a:lnTo>
                  <a:pt x="503" y="376"/>
                </a:lnTo>
                <a:lnTo>
                  <a:pt x="499" y="188"/>
                </a:lnTo>
                <a:lnTo>
                  <a:pt x="129" y="0"/>
                </a:lnTo>
                <a:close/>
              </a:path>
            </a:pathLst>
          </a:custGeom>
          <a:solidFill>
            <a:schemeClr val="accent1"/>
          </a:solidFill>
          <a:ln w="6350">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charset="0"/>
              <a:ea typeface="ＭＳ Ｐゴシック" charset="0"/>
            </a:endParaRPr>
          </a:p>
        </p:txBody>
      </p:sp>
      <p:sp>
        <p:nvSpPr>
          <p:cNvPr id="13355" name="Freeform 194"/>
          <p:cNvSpPr>
            <a:spLocks/>
          </p:cNvSpPr>
          <p:nvPr/>
        </p:nvSpPr>
        <p:spPr bwMode="auto">
          <a:xfrm>
            <a:off x="2027238" y="2066925"/>
            <a:ext cx="1171575" cy="885825"/>
          </a:xfrm>
          <a:custGeom>
            <a:avLst/>
            <a:gdLst>
              <a:gd name="T0" fmla="*/ 2147483647 w 738"/>
              <a:gd name="T1" fmla="*/ 2147483647 h 558"/>
              <a:gd name="T2" fmla="*/ 2147483647 w 738"/>
              <a:gd name="T3" fmla="*/ 2147483647 h 558"/>
              <a:gd name="T4" fmla="*/ 2147483647 w 738"/>
              <a:gd name="T5" fmla="*/ 2147483647 h 558"/>
              <a:gd name="T6" fmla="*/ 2147483647 w 738"/>
              <a:gd name="T7" fmla="*/ 2147483647 h 558"/>
              <a:gd name="T8" fmla="*/ 2147483647 w 738"/>
              <a:gd name="T9" fmla="*/ 2147483647 h 558"/>
              <a:gd name="T10" fmla="*/ 2147483647 w 738"/>
              <a:gd name="T11" fmla="*/ 2147483647 h 558"/>
              <a:gd name="T12" fmla="*/ 2147483647 w 738"/>
              <a:gd name="T13" fmla="*/ 2147483647 h 558"/>
              <a:gd name="T14" fmla="*/ 2147483647 w 738"/>
              <a:gd name="T15" fmla="*/ 2147483647 h 558"/>
              <a:gd name="T16" fmla="*/ 2147483647 w 738"/>
              <a:gd name="T17" fmla="*/ 2147483647 h 558"/>
              <a:gd name="T18" fmla="*/ 2147483647 w 738"/>
              <a:gd name="T19" fmla="*/ 2147483647 h 558"/>
              <a:gd name="T20" fmla="*/ 2147483647 w 738"/>
              <a:gd name="T21" fmla="*/ 2147483647 h 558"/>
              <a:gd name="T22" fmla="*/ 2147483647 w 738"/>
              <a:gd name="T23" fmla="*/ 2147483647 h 558"/>
              <a:gd name="T24" fmla="*/ 2147483647 w 738"/>
              <a:gd name="T25" fmla="*/ 2147483647 h 558"/>
              <a:gd name="T26" fmla="*/ 2147483647 w 738"/>
              <a:gd name="T27" fmla="*/ 2147483647 h 558"/>
              <a:gd name="T28" fmla="*/ 2147483647 w 738"/>
              <a:gd name="T29" fmla="*/ 2147483647 h 558"/>
              <a:gd name="T30" fmla="*/ 2147483647 w 738"/>
              <a:gd name="T31" fmla="*/ 2147483647 h 558"/>
              <a:gd name="T32" fmla="*/ 2147483647 w 738"/>
              <a:gd name="T33" fmla="*/ 2147483647 h 558"/>
              <a:gd name="T34" fmla="*/ 2147483647 w 738"/>
              <a:gd name="T35" fmla="*/ 2147483647 h 558"/>
              <a:gd name="T36" fmla="*/ 2147483647 w 738"/>
              <a:gd name="T37" fmla="*/ 2147483647 h 558"/>
              <a:gd name="T38" fmla="*/ 2147483647 w 738"/>
              <a:gd name="T39" fmla="*/ 2147483647 h 558"/>
              <a:gd name="T40" fmla="*/ 2147483647 w 738"/>
              <a:gd name="T41" fmla="*/ 0 h 558"/>
              <a:gd name="T42" fmla="*/ 2147483647 w 738"/>
              <a:gd name="T43" fmla="*/ 2147483647 h 558"/>
              <a:gd name="T44" fmla="*/ 2147483647 w 738"/>
              <a:gd name="T45" fmla="*/ 2147483647 h 558"/>
              <a:gd name="T46" fmla="*/ 2147483647 w 738"/>
              <a:gd name="T47" fmla="*/ 2147483647 h 558"/>
              <a:gd name="T48" fmla="*/ 2147483647 w 738"/>
              <a:gd name="T49" fmla="*/ 2147483647 h 558"/>
              <a:gd name="T50" fmla="*/ 2147483647 w 738"/>
              <a:gd name="T51" fmla="*/ 2147483647 h 558"/>
              <a:gd name="T52" fmla="*/ 2147483647 w 738"/>
              <a:gd name="T53" fmla="*/ 2147483647 h 558"/>
              <a:gd name="T54" fmla="*/ 2147483647 w 738"/>
              <a:gd name="T55" fmla="*/ 2147483647 h 558"/>
              <a:gd name="T56" fmla="*/ 2147483647 w 738"/>
              <a:gd name="T57" fmla="*/ 2147483647 h 558"/>
              <a:gd name="T58" fmla="*/ 2147483647 w 738"/>
              <a:gd name="T59" fmla="*/ 2147483647 h 558"/>
              <a:gd name="T60" fmla="*/ 2147483647 w 738"/>
              <a:gd name="T61" fmla="*/ 2147483647 h 558"/>
              <a:gd name="T62" fmla="*/ 2147483647 w 738"/>
              <a:gd name="T63" fmla="*/ 2147483647 h 558"/>
              <a:gd name="T64" fmla="*/ 2147483647 w 738"/>
              <a:gd name="T65" fmla="*/ 2147483647 h 558"/>
              <a:gd name="T66" fmla="*/ 2147483647 w 738"/>
              <a:gd name="T67" fmla="*/ 2147483647 h 558"/>
              <a:gd name="T68" fmla="*/ 2147483647 w 738"/>
              <a:gd name="T69" fmla="*/ 2147483647 h 558"/>
              <a:gd name="T70" fmla="*/ 2147483647 w 738"/>
              <a:gd name="T71" fmla="*/ 2147483647 h 558"/>
              <a:gd name="T72" fmla="*/ 2147483647 w 738"/>
              <a:gd name="T73" fmla="*/ 2147483647 h 558"/>
              <a:gd name="T74" fmla="*/ 2147483647 w 738"/>
              <a:gd name="T75" fmla="*/ 2147483647 h 558"/>
              <a:gd name="T76" fmla="*/ 2147483647 w 738"/>
              <a:gd name="T77" fmla="*/ 2147483647 h 558"/>
              <a:gd name="T78" fmla="*/ 2147483647 w 738"/>
              <a:gd name="T79" fmla="*/ 2147483647 h 558"/>
              <a:gd name="T80" fmla="*/ 2147483647 w 738"/>
              <a:gd name="T81" fmla="*/ 2147483647 h 558"/>
              <a:gd name="T82" fmla="*/ 2147483647 w 738"/>
              <a:gd name="T83" fmla="*/ 2147483647 h 558"/>
              <a:gd name="T84" fmla="*/ 2147483647 w 738"/>
              <a:gd name="T85" fmla="*/ 2147483647 h 558"/>
              <a:gd name="T86" fmla="*/ 2147483647 w 738"/>
              <a:gd name="T87" fmla="*/ 2147483647 h 558"/>
              <a:gd name="T88" fmla="*/ 2147483647 w 738"/>
              <a:gd name="T89" fmla="*/ 2147483647 h 558"/>
              <a:gd name="T90" fmla="*/ 2147483647 w 738"/>
              <a:gd name="T91" fmla="*/ 2147483647 h 558"/>
              <a:gd name="T92" fmla="*/ 2147483647 w 738"/>
              <a:gd name="T93" fmla="*/ 2147483647 h 558"/>
              <a:gd name="T94" fmla="*/ 2147483647 w 738"/>
              <a:gd name="T95" fmla="*/ 2147483647 h 558"/>
              <a:gd name="T96" fmla="*/ 2147483647 w 738"/>
              <a:gd name="T97" fmla="*/ 2147483647 h 5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38"/>
              <a:gd name="T148" fmla="*/ 0 h 558"/>
              <a:gd name="T149" fmla="*/ 738 w 738"/>
              <a:gd name="T150" fmla="*/ 558 h 5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38" h="558">
                <a:moveTo>
                  <a:pt x="152" y="554"/>
                </a:moveTo>
                <a:lnTo>
                  <a:pt x="154" y="558"/>
                </a:lnTo>
                <a:lnTo>
                  <a:pt x="146" y="550"/>
                </a:lnTo>
                <a:lnTo>
                  <a:pt x="136" y="540"/>
                </a:lnTo>
                <a:lnTo>
                  <a:pt x="126" y="528"/>
                </a:lnTo>
                <a:lnTo>
                  <a:pt x="120" y="526"/>
                </a:lnTo>
                <a:lnTo>
                  <a:pt x="116" y="524"/>
                </a:lnTo>
                <a:lnTo>
                  <a:pt x="110" y="526"/>
                </a:lnTo>
                <a:lnTo>
                  <a:pt x="102" y="532"/>
                </a:lnTo>
                <a:lnTo>
                  <a:pt x="94" y="536"/>
                </a:lnTo>
                <a:lnTo>
                  <a:pt x="92" y="540"/>
                </a:lnTo>
                <a:lnTo>
                  <a:pt x="86" y="538"/>
                </a:lnTo>
                <a:lnTo>
                  <a:pt x="84" y="536"/>
                </a:lnTo>
                <a:lnTo>
                  <a:pt x="82" y="530"/>
                </a:lnTo>
                <a:lnTo>
                  <a:pt x="80" y="524"/>
                </a:lnTo>
                <a:lnTo>
                  <a:pt x="84" y="526"/>
                </a:lnTo>
                <a:lnTo>
                  <a:pt x="92" y="524"/>
                </a:lnTo>
                <a:lnTo>
                  <a:pt x="90" y="518"/>
                </a:lnTo>
                <a:lnTo>
                  <a:pt x="88" y="514"/>
                </a:lnTo>
                <a:lnTo>
                  <a:pt x="84" y="510"/>
                </a:lnTo>
                <a:lnTo>
                  <a:pt x="78" y="508"/>
                </a:lnTo>
                <a:lnTo>
                  <a:pt x="74" y="508"/>
                </a:lnTo>
                <a:lnTo>
                  <a:pt x="70" y="510"/>
                </a:lnTo>
                <a:lnTo>
                  <a:pt x="68" y="512"/>
                </a:lnTo>
                <a:lnTo>
                  <a:pt x="64" y="514"/>
                </a:lnTo>
                <a:lnTo>
                  <a:pt x="56" y="510"/>
                </a:lnTo>
                <a:lnTo>
                  <a:pt x="48" y="504"/>
                </a:lnTo>
                <a:lnTo>
                  <a:pt x="38" y="496"/>
                </a:lnTo>
                <a:lnTo>
                  <a:pt x="34" y="490"/>
                </a:lnTo>
                <a:lnTo>
                  <a:pt x="48" y="482"/>
                </a:lnTo>
                <a:lnTo>
                  <a:pt x="34" y="468"/>
                </a:lnTo>
                <a:lnTo>
                  <a:pt x="16" y="448"/>
                </a:lnTo>
                <a:lnTo>
                  <a:pt x="8" y="438"/>
                </a:lnTo>
                <a:lnTo>
                  <a:pt x="2" y="426"/>
                </a:lnTo>
                <a:lnTo>
                  <a:pt x="0" y="414"/>
                </a:lnTo>
                <a:lnTo>
                  <a:pt x="2" y="400"/>
                </a:lnTo>
                <a:lnTo>
                  <a:pt x="4" y="400"/>
                </a:lnTo>
                <a:lnTo>
                  <a:pt x="8" y="398"/>
                </a:lnTo>
                <a:lnTo>
                  <a:pt x="14" y="400"/>
                </a:lnTo>
                <a:lnTo>
                  <a:pt x="22" y="402"/>
                </a:lnTo>
                <a:lnTo>
                  <a:pt x="32" y="404"/>
                </a:lnTo>
                <a:lnTo>
                  <a:pt x="38" y="402"/>
                </a:lnTo>
                <a:lnTo>
                  <a:pt x="44" y="396"/>
                </a:lnTo>
                <a:lnTo>
                  <a:pt x="56" y="386"/>
                </a:lnTo>
                <a:lnTo>
                  <a:pt x="106" y="386"/>
                </a:lnTo>
                <a:lnTo>
                  <a:pt x="106" y="384"/>
                </a:lnTo>
                <a:lnTo>
                  <a:pt x="146" y="384"/>
                </a:lnTo>
                <a:lnTo>
                  <a:pt x="160" y="376"/>
                </a:lnTo>
                <a:lnTo>
                  <a:pt x="172" y="368"/>
                </a:lnTo>
                <a:lnTo>
                  <a:pt x="182" y="358"/>
                </a:lnTo>
                <a:lnTo>
                  <a:pt x="188" y="346"/>
                </a:lnTo>
                <a:lnTo>
                  <a:pt x="194" y="332"/>
                </a:lnTo>
                <a:lnTo>
                  <a:pt x="196" y="316"/>
                </a:lnTo>
                <a:lnTo>
                  <a:pt x="198" y="300"/>
                </a:lnTo>
                <a:lnTo>
                  <a:pt x="200" y="280"/>
                </a:lnTo>
                <a:lnTo>
                  <a:pt x="198" y="258"/>
                </a:lnTo>
                <a:lnTo>
                  <a:pt x="196" y="240"/>
                </a:lnTo>
                <a:lnTo>
                  <a:pt x="196" y="222"/>
                </a:lnTo>
                <a:lnTo>
                  <a:pt x="196" y="212"/>
                </a:lnTo>
                <a:lnTo>
                  <a:pt x="200" y="204"/>
                </a:lnTo>
                <a:lnTo>
                  <a:pt x="276" y="190"/>
                </a:lnTo>
                <a:lnTo>
                  <a:pt x="362" y="120"/>
                </a:lnTo>
                <a:lnTo>
                  <a:pt x="570" y="0"/>
                </a:lnTo>
                <a:lnTo>
                  <a:pt x="590" y="2"/>
                </a:lnTo>
                <a:lnTo>
                  <a:pt x="606" y="6"/>
                </a:lnTo>
                <a:lnTo>
                  <a:pt x="636" y="18"/>
                </a:lnTo>
                <a:lnTo>
                  <a:pt x="644" y="24"/>
                </a:lnTo>
                <a:lnTo>
                  <a:pt x="652" y="30"/>
                </a:lnTo>
                <a:lnTo>
                  <a:pt x="658" y="38"/>
                </a:lnTo>
                <a:lnTo>
                  <a:pt x="662" y="40"/>
                </a:lnTo>
                <a:lnTo>
                  <a:pt x="668" y="40"/>
                </a:lnTo>
                <a:lnTo>
                  <a:pt x="678" y="38"/>
                </a:lnTo>
                <a:lnTo>
                  <a:pt x="690" y="34"/>
                </a:lnTo>
                <a:lnTo>
                  <a:pt x="700" y="28"/>
                </a:lnTo>
                <a:lnTo>
                  <a:pt x="706" y="24"/>
                </a:lnTo>
                <a:lnTo>
                  <a:pt x="706" y="102"/>
                </a:lnTo>
                <a:lnTo>
                  <a:pt x="714" y="110"/>
                </a:lnTo>
                <a:lnTo>
                  <a:pt x="724" y="124"/>
                </a:lnTo>
                <a:lnTo>
                  <a:pt x="734" y="140"/>
                </a:lnTo>
                <a:lnTo>
                  <a:pt x="738" y="152"/>
                </a:lnTo>
                <a:lnTo>
                  <a:pt x="736" y="156"/>
                </a:lnTo>
                <a:lnTo>
                  <a:pt x="734" y="158"/>
                </a:lnTo>
                <a:lnTo>
                  <a:pt x="728" y="164"/>
                </a:lnTo>
                <a:lnTo>
                  <a:pt x="728" y="230"/>
                </a:lnTo>
                <a:lnTo>
                  <a:pt x="718" y="316"/>
                </a:lnTo>
                <a:lnTo>
                  <a:pt x="698" y="338"/>
                </a:lnTo>
                <a:lnTo>
                  <a:pt x="678" y="364"/>
                </a:lnTo>
                <a:lnTo>
                  <a:pt x="636" y="422"/>
                </a:lnTo>
                <a:lnTo>
                  <a:pt x="628" y="432"/>
                </a:lnTo>
                <a:lnTo>
                  <a:pt x="626" y="436"/>
                </a:lnTo>
                <a:lnTo>
                  <a:pt x="624" y="444"/>
                </a:lnTo>
                <a:lnTo>
                  <a:pt x="624" y="452"/>
                </a:lnTo>
                <a:lnTo>
                  <a:pt x="626" y="458"/>
                </a:lnTo>
                <a:lnTo>
                  <a:pt x="632" y="472"/>
                </a:lnTo>
                <a:lnTo>
                  <a:pt x="622" y="474"/>
                </a:lnTo>
                <a:lnTo>
                  <a:pt x="614" y="478"/>
                </a:lnTo>
                <a:lnTo>
                  <a:pt x="596" y="488"/>
                </a:lnTo>
                <a:lnTo>
                  <a:pt x="580" y="500"/>
                </a:lnTo>
                <a:lnTo>
                  <a:pt x="572" y="504"/>
                </a:lnTo>
                <a:lnTo>
                  <a:pt x="566" y="504"/>
                </a:lnTo>
                <a:lnTo>
                  <a:pt x="558" y="504"/>
                </a:lnTo>
                <a:lnTo>
                  <a:pt x="550" y="502"/>
                </a:lnTo>
                <a:lnTo>
                  <a:pt x="538" y="494"/>
                </a:lnTo>
                <a:lnTo>
                  <a:pt x="524" y="488"/>
                </a:lnTo>
                <a:lnTo>
                  <a:pt x="516" y="486"/>
                </a:lnTo>
                <a:lnTo>
                  <a:pt x="506" y="484"/>
                </a:lnTo>
                <a:lnTo>
                  <a:pt x="492" y="486"/>
                </a:lnTo>
                <a:lnTo>
                  <a:pt x="482" y="488"/>
                </a:lnTo>
                <a:lnTo>
                  <a:pt x="472" y="492"/>
                </a:lnTo>
                <a:lnTo>
                  <a:pt x="464" y="498"/>
                </a:lnTo>
                <a:lnTo>
                  <a:pt x="448" y="508"/>
                </a:lnTo>
                <a:lnTo>
                  <a:pt x="438" y="510"/>
                </a:lnTo>
                <a:lnTo>
                  <a:pt x="426" y="512"/>
                </a:lnTo>
                <a:lnTo>
                  <a:pt x="416" y="510"/>
                </a:lnTo>
                <a:lnTo>
                  <a:pt x="406" y="508"/>
                </a:lnTo>
                <a:lnTo>
                  <a:pt x="392" y="500"/>
                </a:lnTo>
                <a:lnTo>
                  <a:pt x="376" y="490"/>
                </a:lnTo>
                <a:lnTo>
                  <a:pt x="368" y="488"/>
                </a:lnTo>
                <a:lnTo>
                  <a:pt x="360" y="486"/>
                </a:lnTo>
                <a:lnTo>
                  <a:pt x="354" y="488"/>
                </a:lnTo>
                <a:lnTo>
                  <a:pt x="348" y="488"/>
                </a:lnTo>
                <a:lnTo>
                  <a:pt x="338" y="494"/>
                </a:lnTo>
                <a:lnTo>
                  <a:pt x="328" y="498"/>
                </a:lnTo>
                <a:lnTo>
                  <a:pt x="322" y="500"/>
                </a:lnTo>
                <a:lnTo>
                  <a:pt x="316" y="500"/>
                </a:lnTo>
                <a:lnTo>
                  <a:pt x="312" y="500"/>
                </a:lnTo>
                <a:lnTo>
                  <a:pt x="310" y="498"/>
                </a:lnTo>
                <a:lnTo>
                  <a:pt x="304" y="492"/>
                </a:lnTo>
                <a:lnTo>
                  <a:pt x="294" y="478"/>
                </a:lnTo>
                <a:lnTo>
                  <a:pt x="286" y="470"/>
                </a:lnTo>
                <a:lnTo>
                  <a:pt x="272" y="466"/>
                </a:lnTo>
                <a:lnTo>
                  <a:pt x="256" y="460"/>
                </a:lnTo>
                <a:lnTo>
                  <a:pt x="242" y="460"/>
                </a:lnTo>
                <a:lnTo>
                  <a:pt x="222" y="460"/>
                </a:lnTo>
                <a:lnTo>
                  <a:pt x="202" y="464"/>
                </a:lnTo>
                <a:lnTo>
                  <a:pt x="194" y="468"/>
                </a:lnTo>
                <a:lnTo>
                  <a:pt x="188" y="472"/>
                </a:lnTo>
                <a:lnTo>
                  <a:pt x="182" y="478"/>
                </a:lnTo>
                <a:lnTo>
                  <a:pt x="180" y="484"/>
                </a:lnTo>
                <a:lnTo>
                  <a:pt x="178" y="498"/>
                </a:lnTo>
                <a:lnTo>
                  <a:pt x="172" y="504"/>
                </a:lnTo>
                <a:lnTo>
                  <a:pt x="168" y="510"/>
                </a:lnTo>
                <a:lnTo>
                  <a:pt x="162" y="514"/>
                </a:lnTo>
                <a:lnTo>
                  <a:pt x="158" y="520"/>
                </a:lnTo>
                <a:lnTo>
                  <a:pt x="154" y="528"/>
                </a:lnTo>
                <a:lnTo>
                  <a:pt x="152" y="540"/>
                </a:lnTo>
                <a:lnTo>
                  <a:pt x="152" y="558"/>
                </a:lnTo>
                <a:lnTo>
                  <a:pt x="152" y="554"/>
                </a:lnTo>
                <a:close/>
              </a:path>
            </a:pathLst>
          </a:custGeom>
          <a:solidFill>
            <a:schemeClr val="accent1"/>
          </a:solidFill>
          <a:ln w="6350">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charset="0"/>
              <a:ea typeface="ＭＳ Ｐゴシック" charset="0"/>
            </a:endParaRPr>
          </a:p>
        </p:txBody>
      </p:sp>
      <p:sp>
        <p:nvSpPr>
          <p:cNvPr id="13356" name="Freeform 195"/>
          <p:cNvSpPr>
            <a:spLocks/>
          </p:cNvSpPr>
          <p:nvPr/>
        </p:nvSpPr>
        <p:spPr bwMode="auto">
          <a:xfrm>
            <a:off x="2751138" y="1343025"/>
            <a:ext cx="1128712" cy="1019175"/>
          </a:xfrm>
          <a:custGeom>
            <a:avLst/>
            <a:gdLst>
              <a:gd name="T0" fmla="*/ 2147483647 w 711"/>
              <a:gd name="T1" fmla="*/ 2147483647 h 642"/>
              <a:gd name="T2" fmla="*/ 2147483647 w 711"/>
              <a:gd name="T3" fmla="*/ 2147483647 h 642"/>
              <a:gd name="T4" fmla="*/ 2147483647 w 711"/>
              <a:gd name="T5" fmla="*/ 2147483647 h 642"/>
              <a:gd name="T6" fmla="*/ 2147483647 w 711"/>
              <a:gd name="T7" fmla="*/ 2147483647 h 642"/>
              <a:gd name="T8" fmla="*/ 2147483647 w 711"/>
              <a:gd name="T9" fmla="*/ 2147483647 h 642"/>
              <a:gd name="T10" fmla="*/ 2147483647 w 711"/>
              <a:gd name="T11" fmla="*/ 2147483647 h 642"/>
              <a:gd name="T12" fmla="*/ 2147483647 w 711"/>
              <a:gd name="T13" fmla="*/ 2147483647 h 642"/>
              <a:gd name="T14" fmla="*/ 2147483647 w 711"/>
              <a:gd name="T15" fmla="*/ 2147483647 h 642"/>
              <a:gd name="T16" fmla="*/ 2147483647 w 711"/>
              <a:gd name="T17" fmla="*/ 2147483647 h 642"/>
              <a:gd name="T18" fmla="*/ 2147483647 w 711"/>
              <a:gd name="T19" fmla="*/ 2147483647 h 642"/>
              <a:gd name="T20" fmla="*/ 2147483647 w 711"/>
              <a:gd name="T21" fmla="*/ 2147483647 h 642"/>
              <a:gd name="T22" fmla="*/ 2147483647 w 711"/>
              <a:gd name="T23" fmla="*/ 2147483647 h 642"/>
              <a:gd name="T24" fmla="*/ 2147483647 w 711"/>
              <a:gd name="T25" fmla="*/ 2147483647 h 642"/>
              <a:gd name="T26" fmla="*/ 2147483647 w 711"/>
              <a:gd name="T27" fmla="*/ 2147483647 h 642"/>
              <a:gd name="T28" fmla="*/ 2147483647 w 711"/>
              <a:gd name="T29" fmla="*/ 2147483647 h 642"/>
              <a:gd name="T30" fmla="*/ 2147483647 w 711"/>
              <a:gd name="T31" fmla="*/ 2147483647 h 642"/>
              <a:gd name="T32" fmla="*/ 2147483647 w 711"/>
              <a:gd name="T33" fmla="*/ 2147483647 h 642"/>
              <a:gd name="T34" fmla="*/ 2147483647 w 711"/>
              <a:gd name="T35" fmla="*/ 2147483647 h 642"/>
              <a:gd name="T36" fmla="*/ 2147483647 w 711"/>
              <a:gd name="T37" fmla="*/ 2147483647 h 642"/>
              <a:gd name="T38" fmla="*/ 2147483647 w 711"/>
              <a:gd name="T39" fmla="*/ 2147483647 h 642"/>
              <a:gd name="T40" fmla="*/ 2147483647 w 711"/>
              <a:gd name="T41" fmla="*/ 2147483647 h 642"/>
              <a:gd name="T42" fmla="*/ 2147483647 w 711"/>
              <a:gd name="T43" fmla="*/ 2147483647 h 642"/>
              <a:gd name="T44" fmla="*/ 2147483647 w 711"/>
              <a:gd name="T45" fmla="*/ 2147483647 h 642"/>
              <a:gd name="T46" fmla="*/ 2147483647 w 711"/>
              <a:gd name="T47" fmla="*/ 2147483647 h 642"/>
              <a:gd name="T48" fmla="*/ 2147483647 w 711"/>
              <a:gd name="T49" fmla="*/ 2147483647 h 642"/>
              <a:gd name="T50" fmla="*/ 2147483647 w 711"/>
              <a:gd name="T51" fmla="*/ 2147483647 h 642"/>
              <a:gd name="T52" fmla="*/ 2147483647 w 711"/>
              <a:gd name="T53" fmla="*/ 2147483647 h 642"/>
              <a:gd name="T54" fmla="*/ 2147483647 w 711"/>
              <a:gd name="T55" fmla="*/ 2147483647 h 642"/>
              <a:gd name="T56" fmla="*/ 2147483647 w 711"/>
              <a:gd name="T57" fmla="*/ 2147483647 h 642"/>
              <a:gd name="T58" fmla="*/ 2147483647 w 711"/>
              <a:gd name="T59" fmla="*/ 2147483647 h 642"/>
              <a:gd name="T60" fmla="*/ 2147483647 w 711"/>
              <a:gd name="T61" fmla="*/ 2147483647 h 642"/>
              <a:gd name="T62" fmla="*/ 2147483647 w 711"/>
              <a:gd name="T63" fmla="*/ 2147483647 h 642"/>
              <a:gd name="T64" fmla="*/ 2147483647 w 711"/>
              <a:gd name="T65" fmla="*/ 2147483647 h 642"/>
              <a:gd name="T66" fmla="*/ 2147483647 w 711"/>
              <a:gd name="T67" fmla="*/ 2147483647 h 642"/>
              <a:gd name="T68" fmla="*/ 0 w 711"/>
              <a:gd name="T69" fmla="*/ 2147483647 h 642"/>
              <a:gd name="T70" fmla="*/ 2147483647 w 711"/>
              <a:gd name="T71" fmla="*/ 2147483647 h 642"/>
              <a:gd name="T72" fmla="*/ 2147483647 w 711"/>
              <a:gd name="T73" fmla="*/ 2147483647 h 642"/>
              <a:gd name="T74" fmla="*/ 2147483647 w 711"/>
              <a:gd name="T75" fmla="*/ 2147483647 h 642"/>
              <a:gd name="T76" fmla="*/ 2147483647 w 711"/>
              <a:gd name="T77" fmla="*/ 2147483647 h 642"/>
              <a:gd name="T78" fmla="*/ 2147483647 w 711"/>
              <a:gd name="T79" fmla="*/ 2147483647 h 642"/>
              <a:gd name="T80" fmla="*/ 2147483647 w 711"/>
              <a:gd name="T81" fmla="*/ 2147483647 h 642"/>
              <a:gd name="T82" fmla="*/ 2147483647 w 711"/>
              <a:gd name="T83" fmla="*/ 2147483647 h 642"/>
              <a:gd name="T84" fmla="*/ 2147483647 w 711"/>
              <a:gd name="T85" fmla="*/ 2147483647 h 642"/>
              <a:gd name="T86" fmla="*/ 2147483647 w 711"/>
              <a:gd name="T87" fmla="*/ 2147483647 h 642"/>
              <a:gd name="T88" fmla="*/ 2147483647 w 711"/>
              <a:gd name="T89" fmla="*/ 2147483647 h 642"/>
              <a:gd name="T90" fmla="*/ 2147483647 w 711"/>
              <a:gd name="T91" fmla="*/ 2147483647 h 642"/>
              <a:gd name="T92" fmla="*/ 2147483647 w 711"/>
              <a:gd name="T93" fmla="*/ 2147483647 h 642"/>
              <a:gd name="T94" fmla="*/ 2147483647 w 711"/>
              <a:gd name="T95" fmla="*/ 2147483647 h 642"/>
              <a:gd name="T96" fmla="*/ 2147483647 w 711"/>
              <a:gd name="T97" fmla="*/ 2147483647 h 642"/>
              <a:gd name="T98" fmla="*/ 2147483647 w 711"/>
              <a:gd name="T99" fmla="*/ 2147483647 h 642"/>
              <a:gd name="T100" fmla="*/ 2147483647 w 711"/>
              <a:gd name="T101" fmla="*/ 2147483647 h 642"/>
              <a:gd name="T102" fmla="*/ 2147483647 w 711"/>
              <a:gd name="T103" fmla="*/ 2147483647 h 642"/>
              <a:gd name="T104" fmla="*/ 2147483647 w 711"/>
              <a:gd name="T105" fmla="*/ 2147483647 h 6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11"/>
              <a:gd name="T160" fmla="*/ 0 h 642"/>
              <a:gd name="T161" fmla="*/ 711 w 711"/>
              <a:gd name="T162" fmla="*/ 642 h 6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11" h="642">
                <a:moveTo>
                  <a:pt x="687" y="68"/>
                </a:moveTo>
                <a:lnTo>
                  <a:pt x="687" y="64"/>
                </a:lnTo>
                <a:lnTo>
                  <a:pt x="683" y="60"/>
                </a:lnTo>
                <a:lnTo>
                  <a:pt x="679" y="54"/>
                </a:lnTo>
                <a:lnTo>
                  <a:pt x="673" y="52"/>
                </a:lnTo>
                <a:lnTo>
                  <a:pt x="667" y="54"/>
                </a:lnTo>
                <a:lnTo>
                  <a:pt x="663" y="56"/>
                </a:lnTo>
                <a:lnTo>
                  <a:pt x="659" y="58"/>
                </a:lnTo>
                <a:lnTo>
                  <a:pt x="651" y="58"/>
                </a:lnTo>
                <a:lnTo>
                  <a:pt x="611" y="58"/>
                </a:lnTo>
                <a:lnTo>
                  <a:pt x="605" y="58"/>
                </a:lnTo>
                <a:lnTo>
                  <a:pt x="601" y="56"/>
                </a:lnTo>
                <a:lnTo>
                  <a:pt x="595" y="48"/>
                </a:lnTo>
                <a:lnTo>
                  <a:pt x="591" y="38"/>
                </a:lnTo>
                <a:lnTo>
                  <a:pt x="589" y="36"/>
                </a:lnTo>
                <a:lnTo>
                  <a:pt x="585" y="34"/>
                </a:lnTo>
                <a:lnTo>
                  <a:pt x="557" y="22"/>
                </a:lnTo>
                <a:lnTo>
                  <a:pt x="543" y="18"/>
                </a:lnTo>
                <a:lnTo>
                  <a:pt x="525" y="16"/>
                </a:lnTo>
                <a:lnTo>
                  <a:pt x="515" y="18"/>
                </a:lnTo>
                <a:lnTo>
                  <a:pt x="505" y="20"/>
                </a:lnTo>
                <a:lnTo>
                  <a:pt x="495" y="24"/>
                </a:lnTo>
                <a:lnTo>
                  <a:pt x="485" y="28"/>
                </a:lnTo>
                <a:lnTo>
                  <a:pt x="477" y="34"/>
                </a:lnTo>
                <a:lnTo>
                  <a:pt x="469" y="42"/>
                </a:lnTo>
                <a:lnTo>
                  <a:pt x="465" y="50"/>
                </a:lnTo>
                <a:lnTo>
                  <a:pt x="463" y="58"/>
                </a:lnTo>
                <a:lnTo>
                  <a:pt x="463" y="64"/>
                </a:lnTo>
                <a:lnTo>
                  <a:pt x="465" y="68"/>
                </a:lnTo>
                <a:lnTo>
                  <a:pt x="471" y="80"/>
                </a:lnTo>
                <a:lnTo>
                  <a:pt x="477" y="88"/>
                </a:lnTo>
                <a:lnTo>
                  <a:pt x="479" y="92"/>
                </a:lnTo>
                <a:lnTo>
                  <a:pt x="481" y="98"/>
                </a:lnTo>
                <a:lnTo>
                  <a:pt x="477" y="104"/>
                </a:lnTo>
                <a:lnTo>
                  <a:pt x="469" y="116"/>
                </a:lnTo>
                <a:lnTo>
                  <a:pt x="459" y="126"/>
                </a:lnTo>
                <a:lnTo>
                  <a:pt x="451" y="130"/>
                </a:lnTo>
                <a:lnTo>
                  <a:pt x="445" y="130"/>
                </a:lnTo>
                <a:lnTo>
                  <a:pt x="433" y="130"/>
                </a:lnTo>
                <a:lnTo>
                  <a:pt x="425" y="128"/>
                </a:lnTo>
                <a:lnTo>
                  <a:pt x="407" y="122"/>
                </a:lnTo>
                <a:lnTo>
                  <a:pt x="393" y="112"/>
                </a:lnTo>
                <a:lnTo>
                  <a:pt x="377" y="106"/>
                </a:lnTo>
                <a:lnTo>
                  <a:pt x="363" y="98"/>
                </a:lnTo>
                <a:lnTo>
                  <a:pt x="355" y="94"/>
                </a:lnTo>
                <a:lnTo>
                  <a:pt x="347" y="90"/>
                </a:lnTo>
                <a:lnTo>
                  <a:pt x="335" y="88"/>
                </a:lnTo>
                <a:lnTo>
                  <a:pt x="319" y="88"/>
                </a:lnTo>
                <a:lnTo>
                  <a:pt x="305" y="88"/>
                </a:lnTo>
                <a:lnTo>
                  <a:pt x="299" y="86"/>
                </a:lnTo>
                <a:lnTo>
                  <a:pt x="292" y="84"/>
                </a:lnTo>
                <a:lnTo>
                  <a:pt x="284" y="76"/>
                </a:lnTo>
                <a:lnTo>
                  <a:pt x="278" y="70"/>
                </a:lnTo>
                <a:lnTo>
                  <a:pt x="276" y="64"/>
                </a:lnTo>
                <a:lnTo>
                  <a:pt x="274" y="58"/>
                </a:lnTo>
                <a:lnTo>
                  <a:pt x="272" y="44"/>
                </a:lnTo>
                <a:lnTo>
                  <a:pt x="268" y="38"/>
                </a:lnTo>
                <a:lnTo>
                  <a:pt x="264" y="32"/>
                </a:lnTo>
                <a:lnTo>
                  <a:pt x="258" y="28"/>
                </a:lnTo>
                <a:lnTo>
                  <a:pt x="250" y="24"/>
                </a:lnTo>
                <a:lnTo>
                  <a:pt x="228" y="16"/>
                </a:lnTo>
                <a:lnTo>
                  <a:pt x="206" y="10"/>
                </a:lnTo>
                <a:lnTo>
                  <a:pt x="190" y="8"/>
                </a:lnTo>
                <a:lnTo>
                  <a:pt x="182" y="10"/>
                </a:lnTo>
                <a:lnTo>
                  <a:pt x="176" y="14"/>
                </a:lnTo>
                <a:lnTo>
                  <a:pt x="170" y="18"/>
                </a:lnTo>
                <a:lnTo>
                  <a:pt x="160" y="18"/>
                </a:lnTo>
                <a:lnTo>
                  <a:pt x="146" y="16"/>
                </a:lnTo>
                <a:lnTo>
                  <a:pt x="134" y="12"/>
                </a:lnTo>
                <a:lnTo>
                  <a:pt x="122" y="6"/>
                </a:lnTo>
                <a:lnTo>
                  <a:pt x="108" y="0"/>
                </a:lnTo>
                <a:lnTo>
                  <a:pt x="108" y="10"/>
                </a:lnTo>
                <a:lnTo>
                  <a:pt x="106" y="14"/>
                </a:lnTo>
                <a:lnTo>
                  <a:pt x="106" y="18"/>
                </a:lnTo>
                <a:lnTo>
                  <a:pt x="108" y="26"/>
                </a:lnTo>
                <a:lnTo>
                  <a:pt x="92" y="36"/>
                </a:lnTo>
                <a:lnTo>
                  <a:pt x="72" y="48"/>
                </a:lnTo>
                <a:lnTo>
                  <a:pt x="56" y="64"/>
                </a:lnTo>
                <a:lnTo>
                  <a:pt x="50" y="70"/>
                </a:lnTo>
                <a:lnTo>
                  <a:pt x="48" y="76"/>
                </a:lnTo>
                <a:lnTo>
                  <a:pt x="46" y="88"/>
                </a:lnTo>
                <a:lnTo>
                  <a:pt x="48" y="94"/>
                </a:lnTo>
                <a:lnTo>
                  <a:pt x="50" y="102"/>
                </a:lnTo>
                <a:lnTo>
                  <a:pt x="48" y="108"/>
                </a:lnTo>
                <a:lnTo>
                  <a:pt x="44" y="114"/>
                </a:lnTo>
                <a:lnTo>
                  <a:pt x="38" y="120"/>
                </a:lnTo>
                <a:lnTo>
                  <a:pt x="24" y="130"/>
                </a:lnTo>
                <a:lnTo>
                  <a:pt x="8" y="136"/>
                </a:lnTo>
                <a:lnTo>
                  <a:pt x="22" y="164"/>
                </a:lnTo>
                <a:lnTo>
                  <a:pt x="26" y="180"/>
                </a:lnTo>
                <a:lnTo>
                  <a:pt x="28" y="198"/>
                </a:lnTo>
                <a:lnTo>
                  <a:pt x="28" y="250"/>
                </a:lnTo>
                <a:lnTo>
                  <a:pt x="24" y="260"/>
                </a:lnTo>
                <a:lnTo>
                  <a:pt x="22" y="266"/>
                </a:lnTo>
                <a:lnTo>
                  <a:pt x="20" y="270"/>
                </a:lnTo>
                <a:lnTo>
                  <a:pt x="22" y="278"/>
                </a:lnTo>
                <a:lnTo>
                  <a:pt x="24" y="284"/>
                </a:lnTo>
                <a:lnTo>
                  <a:pt x="26" y="290"/>
                </a:lnTo>
                <a:lnTo>
                  <a:pt x="28" y="296"/>
                </a:lnTo>
                <a:lnTo>
                  <a:pt x="24" y="300"/>
                </a:lnTo>
                <a:lnTo>
                  <a:pt x="20" y="304"/>
                </a:lnTo>
                <a:lnTo>
                  <a:pt x="12" y="308"/>
                </a:lnTo>
                <a:lnTo>
                  <a:pt x="4" y="312"/>
                </a:lnTo>
                <a:lnTo>
                  <a:pt x="2" y="316"/>
                </a:lnTo>
                <a:lnTo>
                  <a:pt x="0" y="320"/>
                </a:lnTo>
                <a:lnTo>
                  <a:pt x="2" y="326"/>
                </a:lnTo>
                <a:lnTo>
                  <a:pt x="4" y="334"/>
                </a:lnTo>
                <a:lnTo>
                  <a:pt x="14" y="350"/>
                </a:lnTo>
                <a:lnTo>
                  <a:pt x="34" y="382"/>
                </a:lnTo>
                <a:lnTo>
                  <a:pt x="36" y="392"/>
                </a:lnTo>
                <a:lnTo>
                  <a:pt x="38" y="396"/>
                </a:lnTo>
                <a:lnTo>
                  <a:pt x="40" y="400"/>
                </a:lnTo>
                <a:lnTo>
                  <a:pt x="44" y="402"/>
                </a:lnTo>
                <a:lnTo>
                  <a:pt x="46" y="400"/>
                </a:lnTo>
                <a:lnTo>
                  <a:pt x="52" y="398"/>
                </a:lnTo>
                <a:lnTo>
                  <a:pt x="62" y="400"/>
                </a:lnTo>
                <a:lnTo>
                  <a:pt x="72" y="406"/>
                </a:lnTo>
                <a:lnTo>
                  <a:pt x="80" y="410"/>
                </a:lnTo>
                <a:lnTo>
                  <a:pt x="90" y="414"/>
                </a:lnTo>
                <a:lnTo>
                  <a:pt x="92" y="420"/>
                </a:lnTo>
                <a:lnTo>
                  <a:pt x="94" y="426"/>
                </a:lnTo>
                <a:lnTo>
                  <a:pt x="102" y="436"/>
                </a:lnTo>
                <a:lnTo>
                  <a:pt x="108" y="444"/>
                </a:lnTo>
                <a:lnTo>
                  <a:pt x="112" y="450"/>
                </a:lnTo>
                <a:lnTo>
                  <a:pt x="114" y="456"/>
                </a:lnTo>
                <a:lnTo>
                  <a:pt x="134" y="458"/>
                </a:lnTo>
                <a:lnTo>
                  <a:pt x="150" y="462"/>
                </a:lnTo>
                <a:lnTo>
                  <a:pt x="180" y="474"/>
                </a:lnTo>
                <a:lnTo>
                  <a:pt x="188" y="480"/>
                </a:lnTo>
                <a:lnTo>
                  <a:pt x="196" y="486"/>
                </a:lnTo>
                <a:lnTo>
                  <a:pt x="202" y="494"/>
                </a:lnTo>
                <a:lnTo>
                  <a:pt x="206" y="496"/>
                </a:lnTo>
                <a:lnTo>
                  <a:pt x="212" y="496"/>
                </a:lnTo>
                <a:lnTo>
                  <a:pt x="222" y="494"/>
                </a:lnTo>
                <a:lnTo>
                  <a:pt x="234" y="490"/>
                </a:lnTo>
                <a:lnTo>
                  <a:pt x="244" y="484"/>
                </a:lnTo>
                <a:lnTo>
                  <a:pt x="250" y="480"/>
                </a:lnTo>
                <a:lnTo>
                  <a:pt x="297" y="454"/>
                </a:lnTo>
                <a:lnTo>
                  <a:pt x="667" y="642"/>
                </a:lnTo>
                <a:lnTo>
                  <a:pt x="665" y="620"/>
                </a:lnTo>
                <a:lnTo>
                  <a:pt x="711" y="620"/>
                </a:lnTo>
                <a:lnTo>
                  <a:pt x="705" y="522"/>
                </a:lnTo>
                <a:lnTo>
                  <a:pt x="687" y="172"/>
                </a:lnTo>
                <a:lnTo>
                  <a:pt x="685" y="166"/>
                </a:lnTo>
                <a:lnTo>
                  <a:pt x="681" y="156"/>
                </a:lnTo>
                <a:lnTo>
                  <a:pt x="679" y="146"/>
                </a:lnTo>
                <a:lnTo>
                  <a:pt x="677" y="136"/>
                </a:lnTo>
                <a:lnTo>
                  <a:pt x="679" y="128"/>
                </a:lnTo>
                <a:lnTo>
                  <a:pt x="681" y="124"/>
                </a:lnTo>
                <a:lnTo>
                  <a:pt x="685" y="118"/>
                </a:lnTo>
                <a:lnTo>
                  <a:pt x="687" y="108"/>
                </a:lnTo>
                <a:lnTo>
                  <a:pt x="685" y="102"/>
                </a:lnTo>
                <a:lnTo>
                  <a:pt x="681" y="96"/>
                </a:lnTo>
                <a:lnTo>
                  <a:pt x="679" y="90"/>
                </a:lnTo>
                <a:lnTo>
                  <a:pt x="677" y="84"/>
                </a:lnTo>
                <a:lnTo>
                  <a:pt x="677" y="76"/>
                </a:lnTo>
                <a:lnTo>
                  <a:pt x="679" y="72"/>
                </a:lnTo>
                <a:lnTo>
                  <a:pt x="685" y="70"/>
                </a:lnTo>
                <a:lnTo>
                  <a:pt x="691" y="68"/>
                </a:lnTo>
                <a:lnTo>
                  <a:pt x="687" y="68"/>
                </a:lnTo>
                <a:close/>
              </a:path>
            </a:pathLst>
          </a:custGeom>
          <a:solidFill>
            <a:schemeClr val="accent1"/>
          </a:solidFill>
          <a:ln w="6350">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charset="0"/>
              <a:ea typeface="ＭＳ Ｐゴシック" charset="0"/>
            </a:endParaRPr>
          </a:p>
        </p:txBody>
      </p:sp>
      <p:sp>
        <p:nvSpPr>
          <p:cNvPr id="13357" name="Freeform 196"/>
          <p:cNvSpPr>
            <a:spLocks/>
          </p:cNvSpPr>
          <p:nvPr/>
        </p:nvSpPr>
        <p:spPr bwMode="auto">
          <a:xfrm>
            <a:off x="4260850" y="3524250"/>
            <a:ext cx="425450" cy="458788"/>
          </a:xfrm>
          <a:custGeom>
            <a:avLst/>
            <a:gdLst>
              <a:gd name="T0" fmla="*/ 2147483647 w 268"/>
              <a:gd name="T1" fmla="*/ 2147483647 h 289"/>
              <a:gd name="T2" fmla="*/ 2147483647 w 268"/>
              <a:gd name="T3" fmla="*/ 2147483647 h 289"/>
              <a:gd name="T4" fmla="*/ 2147483647 w 268"/>
              <a:gd name="T5" fmla="*/ 2147483647 h 289"/>
              <a:gd name="T6" fmla="*/ 2147483647 w 268"/>
              <a:gd name="T7" fmla="*/ 2147483647 h 289"/>
              <a:gd name="T8" fmla="*/ 2147483647 w 268"/>
              <a:gd name="T9" fmla="*/ 2147483647 h 289"/>
              <a:gd name="T10" fmla="*/ 2147483647 w 268"/>
              <a:gd name="T11" fmla="*/ 2147483647 h 289"/>
              <a:gd name="T12" fmla="*/ 2147483647 w 268"/>
              <a:gd name="T13" fmla="*/ 2147483647 h 289"/>
              <a:gd name="T14" fmla="*/ 2147483647 w 268"/>
              <a:gd name="T15" fmla="*/ 2147483647 h 289"/>
              <a:gd name="T16" fmla="*/ 2147483647 w 268"/>
              <a:gd name="T17" fmla="*/ 2147483647 h 289"/>
              <a:gd name="T18" fmla="*/ 2147483647 w 268"/>
              <a:gd name="T19" fmla="*/ 2147483647 h 289"/>
              <a:gd name="T20" fmla="*/ 2147483647 w 268"/>
              <a:gd name="T21" fmla="*/ 2147483647 h 289"/>
              <a:gd name="T22" fmla="*/ 2147483647 w 268"/>
              <a:gd name="T23" fmla="*/ 2147483647 h 289"/>
              <a:gd name="T24" fmla="*/ 2147483647 w 268"/>
              <a:gd name="T25" fmla="*/ 2147483647 h 289"/>
              <a:gd name="T26" fmla="*/ 0 w 268"/>
              <a:gd name="T27" fmla="*/ 2147483647 h 289"/>
              <a:gd name="T28" fmla="*/ 2147483647 w 268"/>
              <a:gd name="T29" fmla="*/ 2147483647 h 289"/>
              <a:gd name="T30" fmla="*/ 2147483647 w 268"/>
              <a:gd name="T31" fmla="*/ 2147483647 h 289"/>
              <a:gd name="T32" fmla="*/ 2147483647 w 268"/>
              <a:gd name="T33" fmla="*/ 2147483647 h 289"/>
              <a:gd name="T34" fmla="*/ 2147483647 w 268"/>
              <a:gd name="T35" fmla="*/ 2147483647 h 289"/>
              <a:gd name="T36" fmla="*/ 2147483647 w 268"/>
              <a:gd name="T37" fmla="*/ 2147483647 h 289"/>
              <a:gd name="T38" fmla="*/ 2147483647 w 268"/>
              <a:gd name="T39" fmla="*/ 2147483647 h 289"/>
              <a:gd name="T40" fmla="*/ 2147483647 w 268"/>
              <a:gd name="T41" fmla="*/ 2147483647 h 289"/>
              <a:gd name="T42" fmla="*/ 2147483647 w 268"/>
              <a:gd name="T43" fmla="*/ 2147483647 h 289"/>
              <a:gd name="T44" fmla="*/ 2147483647 w 268"/>
              <a:gd name="T45" fmla="*/ 2147483647 h 289"/>
              <a:gd name="T46" fmla="*/ 2147483647 w 268"/>
              <a:gd name="T47" fmla="*/ 2147483647 h 289"/>
              <a:gd name="T48" fmla="*/ 2147483647 w 268"/>
              <a:gd name="T49" fmla="*/ 2147483647 h 289"/>
              <a:gd name="T50" fmla="*/ 2147483647 w 268"/>
              <a:gd name="T51" fmla="*/ 2147483647 h 289"/>
              <a:gd name="T52" fmla="*/ 2147483647 w 268"/>
              <a:gd name="T53" fmla="*/ 2147483647 h 289"/>
              <a:gd name="T54" fmla="*/ 2147483647 w 268"/>
              <a:gd name="T55" fmla="*/ 2147483647 h 289"/>
              <a:gd name="T56" fmla="*/ 2147483647 w 268"/>
              <a:gd name="T57" fmla="*/ 2147483647 h 289"/>
              <a:gd name="T58" fmla="*/ 2147483647 w 268"/>
              <a:gd name="T59" fmla="*/ 2147483647 h 289"/>
              <a:gd name="T60" fmla="*/ 2147483647 w 268"/>
              <a:gd name="T61" fmla="*/ 2147483647 h 289"/>
              <a:gd name="T62" fmla="*/ 2147483647 w 268"/>
              <a:gd name="T63" fmla="*/ 2147483647 h 289"/>
              <a:gd name="T64" fmla="*/ 2147483647 w 268"/>
              <a:gd name="T65" fmla="*/ 2147483647 h 289"/>
              <a:gd name="T66" fmla="*/ 2147483647 w 268"/>
              <a:gd name="T67" fmla="*/ 2147483647 h 289"/>
              <a:gd name="T68" fmla="*/ 2147483647 w 268"/>
              <a:gd name="T69" fmla="*/ 2147483647 h 289"/>
              <a:gd name="T70" fmla="*/ 2147483647 w 268"/>
              <a:gd name="T71" fmla="*/ 2147483647 h 289"/>
              <a:gd name="T72" fmla="*/ 2147483647 w 268"/>
              <a:gd name="T73" fmla="*/ 2147483647 h 289"/>
              <a:gd name="T74" fmla="*/ 2147483647 w 268"/>
              <a:gd name="T75" fmla="*/ 2147483647 h 289"/>
              <a:gd name="T76" fmla="*/ 2147483647 w 268"/>
              <a:gd name="T77" fmla="*/ 2147483647 h 289"/>
              <a:gd name="T78" fmla="*/ 2147483647 w 268"/>
              <a:gd name="T79" fmla="*/ 2147483647 h 289"/>
              <a:gd name="T80" fmla="*/ 2147483647 w 268"/>
              <a:gd name="T81" fmla="*/ 2147483647 h 289"/>
              <a:gd name="T82" fmla="*/ 2147483647 w 268"/>
              <a:gd name="T83" fmla="*/ 2147483647 h 289"/>
              <a:gd name="T84" fmla="*/ 2147483647 w 268"/>
              <a:gd name="T85" fmla="*/ 2147483647 h 289"/>
              <a:gd name="T86" fmla="*/ 2147483647 w 268"/>
              <a:gd name="T87" fmla="*/ 2147483647 h 289"/>
              <a:gd name="T88" fmla="*/ 2147483647 w 268"/>
              <a:gd name="T89" fmla="*/ 0 h 289"/>
              <a:gd name="T90" fmla="*/ 2147483647 w 268"/>
              <a:gd name="T91" fmla="*/ 2147483647 h 289"/>
              <a:gd name="T92" fmla="*/ 2147483647 w 268"/>
              <a:gd name="T93" fmla="*/ 2147483647 h 289"/>
              <a:gd name="T94" fmla="*/ 2147483647 w 268"/>
              <a:gd name="T95" fmla="*/ 2147483647 h 289"/>
              <a:gd name="T96" fmla="*/ 2147483647 w 268"/>
              <a:gd name="T97" fmla="*/ 2147483647 h 289"/>
              <a:gd name="T98" fmla="*/ 2147483647 w 268"/>
              <a:gd name="T99" fmla="*/ 2147483647 h 289"/>
              <a:gd name="T100" fmla="*/ 2147483647 w 268"/>
              <a:gd name="T101" fmla="*/ 2147483647 h 289"/>
              <a:gd name="T102" fmla="*/ 2147483647 w 268"/>
              <a:gd name="T103" fmla="*/ 2147483647 h 289"/>
              <a:gd name="T104" fmla="*/ 2147483647 w 268"/>
              <a:gd name="T105" fmla="*/ 2147483647 h 289"/>
              <a:gd name="T106" fmla="*/ 2147483647 w 268"/>
              <a:gd name="T107" fmla="*/ 2147483647 h 2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8"/>
              <a:gd name="T163" fmla="*/ 0 h 289"/>
              <a:gd name="T164" fmla="*/ 268 w 268"/>
              <a:gd name="T165" fmla="*/ 289 h 2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8" h="289">
                <a:moveTo>
                  <a:pt x="56" y="42"/>
                </a:moveTo>
                <a:lnTo>
                  <a:pt x="58" y="48"/>
                </a:lnTo>
                <a:lnTo>
                  <a:pt x="58" y="54"/>
                </a:lnTo>
                <a:lnTo>
                  <a:pt x="56" y="66"/>
                </a:lnTo>
                <a:lnTo>
                  <a:pt x="58" y="74"/>
                </a:lnTo>
                <a:lnTo>
                  <a:pt x="58" y="80"/>
                </a:lnTo>
                <a:lnTo>
                  <a:pt x="58" y="84"/>
                </a:lnTo>
                <a:lnTo>
                  <a:pt x="56" y="86"/>
                </a:lnTo>
                <a:lnTo>
                  <a:pt x="54" y="90"/>
                </a:lnTo>
                <a:lnTo>
                  <a:pt x="54" y="94"/>
                </a:lnTo>
                <a:lnTo>
                  <a:pt x="54" y="98"/>
                </a:lnTo>
                <a:lnTo>
                  <a:pt x="58" y="100"/>
                </a:lnTo>
                <a:lnTo>
                  <a:pt x="64" y="104"/>
                </a:lnTo>
                <a:lnTo>
                  <a:pt x="72" y="106"/>
                </a:lnTo>
                <a:lnTo>
                  <a:pt x="74" y="110"/>
                </a:lnTo>
                <a:lnTo>
                  <a:pt x="76" y="112"/>
                </a:lnTo>
                <a:lnTo>
                  <a:pt x="74" y="120"/>
                </a:lnTo>
                <a:lnTo>
                  <a:pt x="68" y="126"/>
                </a:lnTo>
                <a:lnTo>
                  <a:pt x="58" y="136"/>
                </a:lnTo>
                <a:lnTo>
                  <a:pt x="24" y="169"/>
                </a:lnTo>
                <a:lnTo>
                  <a:pt x="18" y="175"/>
                </a:lnTo>
                <a:lnTo>
                  <a:pt x="16" y="179"/>
                </a:lnTo>
                <a:lnTo>
                  <a:pt x="14" y="183"/>
                </a:lnTo>
                <a:lnTo>
                  <a:pt x="12" y="203"/>
                </a:lnTo>
                <a:lnTo>
                  <a:pt x="6" y="225"/>
                </a:lnTo>
                <a:lnTo>
                  <a:pt x="2" y="249"/>
                </a:lnTo>
                <a:lnTo>
                  <a:pt x="0" y="261"/>
                </a:lnTo>
                <a:lnTo>
                  <a:pt x="0" y="275"/>
                </a:lnTo>
                <a:lnTo>
                  <a:pt x="0" y="289"/>
                </a:lnTo>
                <a:lnTo>
                  <a:pt x="6" y="287"/>
                </a:lnTo>
                <a:lnTo>
                  <a:pt x="12" y="285"/>
                </a:lnTo>
                <a:lnTo>
                  <a:pt x="14" y="287"/>
                </a:lnTo>
                <a:lnTo>
                  <a:pt x="16" y="287"/>
                </a:lnTo>
                <a:lnTo>
                  <a:pt x="20" y="289"/>
                </a:lnTo>
                <a:lnTo>
                  <a:pt x="26" y="287"/>
                </a:lnTo>
                <a:lnTo>
                  <a:pt x="32" y="283"/>
                </a:lnTo>
                <a:lnTo>
                  <a:pt x="38" y="279"/>
                </a:lnTo>
                <a:lnTo>
                  <a:pt x="44" y="275"/>
                </a:lnTo>
                <a:lnTo>
                  <a:pt x="46" y="275"/>
                </a:lnTo>
                <a:lnTo>
                  <a:pt x="46" y="271"/>
                </a:lnTo>
                <a:lnTo>
                  <a:pt x="50" y="267"/>
                </a:lnTo>
                <a:lnTo>
                  <a:pt x="114" y="267"/>
                </a:lnTo>
                <a:lnTo>
                  <a:pt x="110" y="263"/>
                </a:lnTo>
                <a:lnTo>
                  <a:pt x="110" y="257"/>
                </a:lnTo>
                <a:lnTo>
                  <a:pt x="110" y="253"/>
                </a:lnTo>
                <a:lnTo>
                  <a:pt x="112" y="249"/>
                </a:lnTo>
                <a:lnTo>
                  <a:pt x="116" y="245"/>
                </a:lnTo>
                <a:lnTo>
                  <a:pt x="118" y="241"/>
                </a:lnTo>
                <a:lnTo>
                  <a:pt x="120" y="239"/>
                </a:lnTo>
                <a:lnTo>
                  <a:pt x="122" y="229"/>
                </a:lnTo>
                <a:lnTo>
                  <a:pt x="126" y="227"/>
                </a:lnTo>
                <a:lnTo>
                  <a:pt x="132" y="223"/>
                </a:lnTo>
                <a:lnTo>
                  <a:pt x="146" y="219"/>
                </a:lnTo>
                <a:lnTo>
                  <a:pt x="150" y="219"/>
                </a:lnTo>
                <a:lnTo>
                  <a:pt x="152" y="217"/>
                </a:lnTo>
                <a:lnTo>
                  <a:pt x="154" y="215"/>
                </a:lnTo>
                <a:lnTo>
                  <a:pt x="156" y="213"/>
                </a:lnTo>
                <a:lnTo>
                  <a:pt x="160" y="211"/>
                </a:lnTo>
                <a:lnTo>
                  <a:pt x="164" y="213"/>
                </a:lnTo>
                <a:lnTo>
                  <a:pt x="168" y="215"/>
                </a:lnTo>
                <a:lnTo>
                  <a:pt x="172" y="213"/>
                </a:lnTo>
                <a:lnTo>
                  <a:pt x="174" y="211"/>
                </a:lnTo>
                <a:lnTo>
                  <a:pt x="176" y="207"/>
                </a:lnTo>
                <a:lnTo>
                  <a:pt x="180" y="211"/>
                </a:lnTo>
                <a:lnTo>
                  <a:pt x="184" y="211"/>
                </a:lnTo>
                <a:lnTo>
                  <a:pt x="186" y="211"/>
                </a:lnTo>
                <a:lnTo>
                  <a:pt x="188" y="209"/>
                </a:lnTo>
                <a:lnTo>
                  <a:pt x="192" y="205"/>
                </a:lnTo>
                <a:lnTo>
                  <a:pt x="194" y="201"/>
                </a:lnTo>
                <a:lnTo>
                  <a:pt x="196" y="199"/>
                </a:lnTo>
                <a:lnTo>
                  <a:pt x="202" y="199"/>
                </a:lnTo>
                <a:lnTo>
                  <a:pt x="204" y="207"/>
                </a:lnTo>
                <a:lnTo>
                  <a:pt x="208" y="213"/>
                </a:lnTo>
                <a:lnTo>
                  <a:pt x="214" y="219"/>
                </a:lnTo>
                <a:lnTo>
                  <a:pt x="218" y="223"/>
                </a:lnTo>
                <a:lnTo>
                  <a:pt x="218" y="215"/>
                </a:lnTo>
                <a:lnTo>
                  <a:pt x="220" y="205"/>
                </a:lnTo>
                <a:lnTo>
                  <a:pt x="226" y="193"/>
                </a:lnTo>
                <a:lnTo>
                  <a:pt x="232" y="183"/>
                </a:lnTo>
                <a:lnTo>
                  <a:pt x="248" y="163"/>
                </a:lnTo>
                <a:lnTo>
                  <a:pt x="256" y="155"/>
                </a:lnTo>
                <a:lnTo>
                  <a:pt x="262" y="142"/>
                </a:lnTo>
                <a:lnTo>
                  <a:pt x="266" y="130"/>
                </a:lnTo>
                <a:lnTo>
                  <a:pt x="268" y="118"/>
                </a:lnTo>
                <a:lnTo>
                  <a:pt x="266" y="100"/>
                </a:lnTo>
                <a:lnTo>
                  <a:pt x="262" y="84"/>
                </a:lnTo>
                <a:lnTo>
                  <a:pt x="256" y="68"/>
                </a:lnTo>
                <a:lnTo>
                  <a:pt x="248" y="54"/>
                </a:lnTo>
                <a:lnTo>
                  <a:pt x="232" y="26"/>
                </a:lnTo>
                <a:lnTo>
                  <a:pt x="218" y="0"/>
                </a:lnTo>
                <a:lnTo>
                  <a:pt x="200" y="18"/>
                </a:lnTo>
                <a:lnTo>
                  <a:pt x="192" y="24"/>
                </a:lnTo>
                <a:lnTo>
                  <a:pt x="184" y="28"/>
                </a:lnTo>
                <a:lnTo>
                  <a:pt x="168" y="28"/>
                </a:lnTo>
                <a:lnTo>
                  <a:pt x="160" y="28"/>
                </a:lnTo>
                <a:lnTo>
                  <a:pt x="150" y="32"/>
                </a:lnTo>
                <a:lnTo>
                  <a:pt x="138" y="34"/>
                </a:lnTo>
                <a:lnTo>
                  <a:pt x="128" y="36"/>
                </a:lnTo>
                <a:lnTo>
                  <a:pt x="120" y="36"/>
                </a:lnTo>
                <a:lnTo>
                  <a:pt x="114" y="32"/>
                </a:lnTo>
                <a:lnTo>
                  <a:pt x="108" y="30"/>
                </a:lnTo>
                <a:lnTo>
                  <a:pt x="98" y="30"/>
                </a:lnTo>
                <a:lnTo>
                  <a:pt x="90" y="30"/>
                </a:lnTo>
                <a:lnTo>
                  <a:pt x="84" y="32"/>
                </a:lnTo>
                <a:lnTo>
                  <a:pt x="72" y="36"/>
                </a:lnTo>
                <a:lnTo>
                  <a:pt x="64" y="42"/>
                </a:lnTo>
                <a:lnTo>
                  <a:pt x="60" y="44"/>
                </a:lnTo>
                <a:lnTo>
                  <a:pt x="56" y="44"/>
                </a:lnTo>
                <a:lnTo>
                  <a:pt x="56" y="42"/>
                </a:lnTo>
                <a:close/>
              </a:path>
            </a:pathLst>
          </a:custGeom>
          <a:solidFill>
            <a:schemeClr val="accent6">
              <a:lumMod val="75000"/>
            </a:schemeClr>
          </a:solidFill>
          <a:ln w="6350">
            <a:solidFill>
              <a:srgbClr val="000000"/>
            </a:solidFill>
            <a:round/>
            <a:headEnd/>
            <a:tailEnd/>
          </a:ln>
        </p:spPr>
        <p:txBody>
          <a:bodyPr/>
          <a:lstStyle/>
          <a:p>
            <a:pPr defTabSz="457200" fontAlgn="base">
              <a:spcBef>
                <a:spcPct val="0"/>
              </a:spcBef>
              <a:spcAft>
                <a:spcPct val="0"/>
              </a:spcAft>
            </a:pPr>
            <a:endParaRPr lang="en-US">
              <a:solidFill>
                <a:srgbClr val="000000"/>
              </a:solidFill>
              <a:latin typeface="Arial" charset="0"/>
              <a:ea typeface="ＭＳ Ｐゴシック" charset="0"/>
            </a:endParaRPr>
          </a:p>
        </p:txBody>
      </p:sp>
      <p:sp>
        <p:nvSpPr>
          <p:cNvPr id="13358" name="Freeform 197"/>
          <p:cNvSpPr>
            <a:spLocks/>
          </p:cNvSpPr>
          <p:nvPr/>
        </p:nvSpPr>
        <p:spPr bwMode="auto">
          <a:xfrm>
            <a:off x="3097213" y="5586413"/>
            <a:ext cx="31750" cy="73025"/>
          </a:xfrm>
          <a:custGeom>
            <a:avLst/>
            <a:gdLst>
              <a:gd name="T0" fmla="*/ 0 w 20"/>
              <a:gd name="T1" fmla="*/ 0 h 46"/>
              <a:gd name="T2" fmla="*/ 2147483647 w 20"/>
              <a:gd name="T3" fmla="*/ 2147483647 h 46"/>
              <a:gd name="T4" fmla="*/ 2147483647 w 20"/>
              <a:gd name="T5" fmla="*/ 2147483647 h 46"/>
              <a:gd name="T6" fmla="*/ 2147483647 w 20"/>
              <a:gd name="T7" fmla="*/ 2147483647 h 46"/>
              <a:gd name="T8" fmla="*/ 2147483647 w 20"/>
              <a:gd name="T9" fmla="*/ 2147483647 h 46"/>
              <a:gd name="T10" fmla="*/ 2147483647 w 20"/>
              <a:gd name="T11" fmla="*/ 2147483647 h 46"/>
              <a:gd name="T12" fmla="*/ 2147483647 w 20"/>
              <a:gd name="T13" fmla="*/ 2147483647 h 46"/>
              <a:gd name="T14" fmla="*/ 2147483647 w 20"/>
              <a:gd name="T15" fmla="*/ 2147483647 h 46"/>
              <a:gd name="T16" fmla="*/ 2147483647 w 20"/>
              <a:gd name="T17" fmla="*/ 2147483647 h 46"/>
              <a:gd name="T18" fmla="*/ 0 w 20"/>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46"/>
              <a:gd name="T32" fmla="*/ 20 w 20"/>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46">
                <a:moveTo>
                  <a:pt x="0" y="0"/>
                </a:moveTo>
                <a:lnTo>
                  <a:pt x="6" y="4"/>
                </a:lnTo>
                <a:lnTo>
                  <a:pt x="12" y="10"/>
                </a:lnTo>
                <a:lnTo>
                  <a:pt x="18" y="16"/>
                </a:lnTo>
                <a:lnTo>
                  <a:pt x="20" y="24"/>
                </a:lnTo>
                <a:lnTo>
                  <a:pt x="20" y="32"/>
                </a:lnTo>
                <a:lnTo>
                  <a:pt x="18" y="36"/>
                </a:lnTo>
                <a:lnTo>
                  <a:pt x="14" y="40"/>
                </a:lnTo>
                <a:lnTo>
                  <a:pt x="2" y="46"/>
                </a:lnTo>
                <a:lnTo>
                  <a:pt x="0" y="0"/>
                </a:lnTo>
                <a:close/>
              </a:path>
            </a:pathLst>
          </a:custGeom>
          <a:solidFill>
            <a:schemeClr val="accent6">
              <a:lumMod val="75000"/>
            </a:schemeClr>
          </a:solidFill>
          <a:ln w="6350">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charset="0"/>
              <a:ea typeface="ＭＳ Ｐゴシック" charset="0"/>
            </a:endParaRPr>
          </a:p>
        </p:txBody>
      </p:sp>
      <p:sp>
        <p:nvSpPr>
          <p:cNvPr id="13359" name="Freeform 198"/>
          <p:cNvSpPr>
            <a:spLocks/>
          </p:cNvSpPr>
          <p:nvPr/>
        </p:nvSpPr>
        <p:spPr bwMode="auto">
          <a:xfrm>
            <a:off x="4749800" y="2441575"/>
            <a:ext cx="495300" cy="425450"/>
          </a:xfrm>
          <a:custGeom>
            <a:avLst/>
            <a:gdLst>
              <a:gd name="T0" fmla="*/ 2147483647 w 312"/>
              <a:gd name="T1" fmla="*/ 2147483647 h 268"/>
              <a:gd name="T2" fmla="*/ 2147483647 w 312"/>
              <a:gd name="T3" fmla="*/ 2147483647 h 268"/>
              <a:gd name="T4" fmla="*/ 2147483647 w 312"/>
              <a:gd name="T5" fmla="*/ 2147483647 h 268"/>
              <a:gd name="T6" fmla="*/ 2147483647 w 312"/>
              <a:gd name="T7" fmla="*/ 2147483647 h 268"/>
              <a:gd name="T8" fmla="*/ 2147483647 w 312"/>
              <a:gd name="T9" fmla="*/ 2147483647 h 268"/>
              <a:gd name="T10" fmla="*/ 2147483647 w 312"/>
              <a:gd name="T11" fmla="*/ 2147483647 h 268"/>
              <a:gd name="T12" fmla="*/ 2147483647 w 312"/>
              <a:gd name="T13" fmla="*/ 2147483647 h 268"/>
              <a:gd name="T14" fmla="*/ 2147483647 w 312"/>
              <a:gd name="T15" fmla="*/ 2147483647 h 268"/>
              <a:gd name="T16" fmla="*/ 2147483647 w 312"/>
              <a:gd name="T17" fmla="*/ 2147483647 h 268"/>
              <a:gd name="T18" fmla="*/ 2147483647 w 312"/>
              <a:gd name="T19" fmla="*/ 2147483647 h 268"/>
              <a:gd name="T20" fmla="*/ 2147483647 w 312"/>
              <a:gd name="T21" fmla="*/ 2147483647 h 268"/>
              <a:gd name="T22" fmla="*/ 2147483647 w 312"/>
              <a:gd name="T23" fmla="*/ 2147483647 h 268"/>
              <a:gd name="T24" fmla="*/ 2147483647 w 312"/>
              <a:gd name="T25" fmla="*/ 2147483647 h 268"/>
              <a:gd name="T26" fmla="*/ 2147483647 w 312"/>
              <a:gd name="T27" fmla="*/ 2147483647 h 268"/>
              <a:gd name="T28" fmla="*/ 2147483647 w 312"/>
              <a:gd name="T29" fmla="*/ 2147483647 h 268"/>
              <a:gd name="T30" fmla="*/ 2147483647 w 312"/>
              <a:gd name="T31" fmla="*/ 2147483647 h 268"/>
              <a:gd name="T32" fmla="*/ 2147483647 w 312"/>
              <a:gd name="T33" fmla="*/ 2147483647 h 268"/>
              <a:gd name="T34" fmla="*/ 2147483647 w 312"/>
              <a:gd name="T35" fmla="*/ 2147483647 h 268"/>
              <a:gd name="T36" fmla="*/ 2147483647 w 312"/>
              <a:gd name="T37" fmla="*/ 2147483647 h 268"/>
              <a:gd name="T38" fmla="*/ 2147483647 w 312"/>
              <a:gd name="T39" fmla="*/ 2147483647 h 268"/>
              <a:gd name="T40" fmla="*/ 2147483647 w 312"/>
              <a:gd name="T41" fmla="*/ 2147483647 h 268"/>
              <a:gd name="T42" fmla="*/ 2147483647 w 312"/>
              <a:gd name="T43" fmla="*/ 2147483647 h 268"/>
              <a:gd name="T44" fmla="*/ 2147483647 w 312"/>
              <a:gd name="T45" fmla="*/ 2147483647 h 268"/>
              <a:gd name="T46" fmla="*/ 2147483647 w 312"/>
              <a:gd name="T47" fmla="*/ 2147483647 h 268"/>
              <a:gd name="T48" fmla="*/ 2147483647 w 312"/>
              <a:gd name="T49" fmla="*/ 2147483647 h 268"/>
              <a:gd name="T50" fmla="*/ 2147483647 w 312"/>
              <a:gd name="T51" fmla="*/ 2147483647 h 268"/>
              <a:gd name="T52" fmla="*/ 2147483647 w 312"/>
              <a:gd name="T53" fmla="*/ 2147483647 h 268"/>
              <a:gd name="T54" fmla="*/ 2147483647 w 312"/>
              <a:gd name="T55" fmla="*/ 2147483647 h 268"/>
              <a:gd name="T56" fmla="*/ 2147483647 w 312"/>
              <a:gd name="T57" fmla="*/ 2147483647 h 268"/>
              <a:gd name="T58" fmla="*/ 2147483647 w 312"/>
              <a:gd name="T59" fmla="*/ 2147483647 h 268"/>
              <a:gd name="T60" fmla="*/ 2147483647 w 312"/>
              <a:gd name="T61" fmla="*/ 2147483647 h 268"/>
              <a:gd name="T62" fmla="*/ 2147483647 w 312"/>
              <a:gd name="T63" fmla="*/ 2147483647 h 268"/>
              <a:gd name="T64" fmla="*/ 2147483647 w 312"/>
              <a:gd name="T65" fmla="*/ 2147483647 h 268"/>
              <a:gd name="T66" fmla="*/ 2147483647 w 312"/>
              <a:gd name="T67" fmla="*/ 2147483647 h 268"/>
              <a:gd name="T68" fmla="*/ 2147483647 w 312"/>
              <a:gd name="T69" fmla="*/ 2147483647 h 268"/>
              <a:gd name="T70" fmla="*/ 2147483647 w 312"/>
              <a:gd name="T71" fmla="*/ 2147483647 h 268"/>
              <a:gd name="T72" fmla="*/ 2147483647 w 312"/>
              <a:gd name="T73" fmla="*/ 2147483647 h 268"/>
              <a:gd name="T74" fmla="*/ 2147483647 w 312"/>
              <a:gd name="T75" fmla="*/ 2147483647 h 268"/>
              <a:gd name="T76" fmla="*/ 2147483647 w 312"/>
              <a:gd name="T77" fmla="*/ 0 h 268"/>
              <a:gd name="T78" fmla="*/ 2147483647 w 312"/>
              <a:gd name="T79" fmla="*/ 2147483647 h 268"/>
              <a:gd name="T80" fmla="*/ 2147483647 w 312"/>
              <a:gd name="T81" fmla="*/ 2147483647 h 268"/>
              <a:gd name="T82" fmla="*/ 2147483647 w 312"/>
              <a:gd name="T83" fmla="*/ 2147483647 h 268"/>
              <a:gd name="T84" fmla="*/ 2147483647 w 312"/>
              <a:gd name="T85" fmla="*/ 2147483647 h 268"/>
              <a:gd name="T86" fmla="*/ 2147483647 w 312"/>
              <a:gd name="T87" fmla="*/ 2147483647 h 268"/>
              <a:gd name="T88" fmla="*/ 2147483647 w 312"/>
              <a:gd name="T89" fmla="*/ 2147483647 h 268"/>
              <a:gd name="T90" fmla="*/ 2147483647 w 312"/>
              <a:gd name="T91" fmla="*/ 2147483647 h 268"/>
              <a:gd name="T92" fmla="*/ 2147483647 w 312"/>
              <a:gd name="T93" fmla="*/ 2147483647 h 268"/>
              <a:gd name="T94" fmla="*/ 2147483647 w 312"/>
              <a:gd name="T95" fmla="*/ 2147483647 h 2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2"/>
              <a:gd name="T145" fmla="*/ 0 h 268"/>
              <a:gd name="T146" fmla="*/ 312 w 312"/>
              <a:gd name="T147" fmla="*/ 268 h 2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2" h="268">
                <a:moveTo>
                  <a:pt x="4" y="186"/>
                </a:moveTo>
                <a:lnTo>
                  <a:pt x="22" y="184"/>
                </a:lnTo>
                <a:lnTo>
                  <a:pt x="30" y="188"/>
                </a:lnTo>
                <a:lnTo>
                  <a:pt x="44" y="180"/>
                </a:lnTo>
                <a:lnTo>
                  <a:pt x="48" y="182"/>
                </a:lnTo>
                <a:lnTo>
                  <a:pt x="50" y="188"/>
                </a:lnTo>
                <a:lnTo>
                  <a:pt x="54" y="192"/>
                </a:lnTo>
                <a:lnTo>
                  <a:pt x="58" y="192"/>
                </a:lnTo>
                <a:lnTo>
                  <a:pt x="60" y="192"/>
                </a:lnTo>
                <a:lnTo>
                  <a:pt x="62" y="188"/>
                </a:lnTo>
                <a:lnTo>
                  <a:pt x="66" y="178"/>
                </a:lnTo>
                <a:lnTo>
                  <a:pt x="70" y="166"/>
                </a:lnTo>
                <a:lnTo>
                  <a:pt x="74" y="158"/>
                </a:lnTo>
                <a:lnTo>
                  <a:pt x="82" y="164"/>
                </a:lnTo>
                <a:lnTo>
                  <a:pt x="90" y="170"/>
                </a:lnTo>
                <a:lnTo>
                  <a:pt x="98" y="174"/>
                </a:lnTo>
                <a:lnTo>
                  <a:pt x="110" y="176"/>
                </a:lnTo>
                <a:lnTo>
                  <a:pt x="116" y="176"/>
                </a:lnTo>
                <a:lnTo>
                  <a:pt x="118" y="172"/>
                </a:lnTo>
                <a:lnTo>
                  <a:pt x="122" y="170"/>
                </a:lnTo>
                <a:lnTo>
                  <a:pt x="126" y="168"/>
                </a:lnTo>
                <a:lnTo>
                  <a:pt x="130" y="168"/>
                </a:lnTo>
                <a:lnTo>
                  <a:pt x="132" y="172"/>
                </a:lnTo>
                <a:lnTo>
                  <a:pt x="134" y="176"/>
                </a:lnTo>
                <a:lnTo>
                  <a:pt x="142" y="174"/>
                </a:lnTo>
                <a:lnTo>
                  <a:pt x="148" y="174"/>
                </a:lnTo>
                <a:lnTo>
                  <a:pt x="160" y="174"/>
                </a:lnTo>
                <a:lnTo>
                  <a:pt x="176" y="174"/>
                </a:lnTo>
                <a:lnTo>
                  <a:pt x="190" y="178"/>
                </a:lnTo>
                <a:lnTo>
                  <a:pt x="204" y="184"/>
                </a:lnTo>
                <a:lnTo>
                  <a:pt x="218" y="194"/>
                </a:lnTo>
                <a:lnTo>
                  <a:pt x="220" y="198"/>
                </a:lnTo>
                <a:lnTo>
                  <a:pt x="222" y="202"/>
                </a:lnTo>
                <a:lnTo>
                  <a:pt x="224" y="208"/>
                </a:lnTo>
                <a:lnTo>
                  <a:pt x="228" y="212"/>
                </a:lnTo>
                <a:lnTo>
                  <a:pt x="242" y="224"/>
                </a:lnTo>
                <a:lnTo>
                  <a:pt x="260" y="236"/>
                </a:lnTo>
                <a:lnTo>
                  <a:pt x="276" y="250"/>
                </a:lnTo>
                <a:lnTo>
                  <a:pt x="282" y="260"/>
                </a:lnTo>
                <a:lnTo>
                  <a:pt x="288" y="268"/>
                </a:lnTo>
                <a:lnTo>
                  <a:pt x="302" y="260"/>
                </a:lnTo>
                <a:lnTo>
                  <a:pt x="312" y="254"/>
                </a:lnTo>
                <a:lnTo>
                  <a:pt x="306" y="248"/>
                </a:lnTo>
                <a:lnTo>
                  <a:pt x="298" y="242"/>
                </a:lnTo>
                <a:lnTo>
                  <a:pt x="290" y="236"/>
                </a:lnTo>
                <a:lnTo>
                  <a:pt x="286" y="230"/>
                </a:lnTo>
                <a:lnTo>
                  <a:pt x="282" y="218"/>
                </a:lnTo>
                <a:lnTo>
                  <a:pt x="280" y="214"/>
                </a:lnTo>
                <a:lnTo>
                  <a:pt x="276" y="210"/>
                </a:lnTo>
                <a:lnTo>
                  <a:pt x="266" y="206"/>
                </a:lnTo>
                <a:lnTo>
                  <a:pt x="258" y="202"/>
                </a:lnTo>
                <a:lnTo>
                  <a:pt x="250" y="200"/>
                </a:lnTo>
                <a:lnTo>
                  <a:pt x="242" y="192"/>
                </a:lnTo>
                <a:lnTo>
                  <a:pt x="236" y="184"/>
                </a:lnTo>
                <a:lnTo>
                  <a:pt x="230" y="176"/>
                </a:lnTo>
                <a:lnTo>
                  <a:pt x="224" y="168"/>
                </a:lnTo>
                <a:lnTo>
                  <a:pt x="216" y="162"/>
                </a:lnTo>
                <a:lnTo>
                  <a:pt x="204" y="158"/>
                </a:lnTo>
                <a:lnTo>
                  <a:pt x="194" y="158"/>
                </a:lnTo>
                <a:lnTo>
                  <a:pt x="184" y="154"/>
                </a:lnTo>
                <a:lnTo>
                  <a:pt x="174" y="150"/>
                </a:lnTo>
                <a:lnTo>
                  <a:pt x="170" y="144"/>
                </a:lnTo>
                <a:lnTo>
                  <a:pt x="168" y="138"/>
                </a:lnTo>
                <a:lnTo>
                  <a:pt x="164" y="132"/>
                </a:lnTo>
                <a:lnTo>
                  <a:pt x="158" y="128"/>
                </a:lnTo>
                <a:lnTo>
                  <a:pt x="156" y="130"/>
                </a:lnTo>
                <a:lnTo>
                  <a:pt x="154" y="128"/>
                </a:lnTo>
                <a:lnTo>
                  <a:pt x="148" y="126"/>
                </a:lnTo>
                <a:lnTo>
                  <a:pt x="142" y="118"/>
                </a:lnTo>
                <a:lnTo>
                  <a:pt x="134" y="108"/>
                </a:lnTo>
                <a:lnTo>
                  <a:pt x="124" y="88"/>
                </a:lnTo>
                <a:lnTo>
                  <a:pt x="118" y="72"/>
                </a:lnTo>
                <a:lnTo>
                  <a:pt x="114" y="52"/>
                </a:lnTo>
                <a:lnTo>
                  <a:pt x="106" y="30"/>
                </a:lnTo>
                <a:lnTo>
                  <a:pt x="102" y="20"/>
                </a:lnTo>
                <a:lnTo>
                  <a:pt x="96" y="10"/>
                </a:lnTo>
                <a:lnTo>
                  <a:pt x="90" y="4"/>
                </a:lnTo>
                <a:lnTo>
                  <a:pt x="82" y="0"/>
                </a:lnTo>
                <a:lnTo>
                  <a:pt x="82" y="6"/>
                </a:lnTo>
                <a:lnTo>
                  <a:pt x="80" y="14"/>
                </a:lnTo>
                <a:lnTo>
                  <a:pt x="76" y="18"/>
                </a:lnTo>
                <a:lnTo>
                  <a:pt x="72" y="24"/>
                </a:lnTo>
                <a:lnTo>
                  <a:pt x="60" y="32"/>
                </a:lnTo>
                <a:lnTo>
                  <a:pt x="48" y="38"/>
                </a:lnTo>
                <a:lnTo>
                  <a:pt x="36" y="46"/>
                </a:lnTo>
                <a:lnTo>
                  <a:pt x="24" y="54"/>
                </a:lnTo>
                <a:lnTo>
                  <a:pt x="20" y="58"/>
                </a:lnTo>
                <a:lnTo>
                  <a:pt x="16" y="64"/>
                </a:lnTo>
                <a:lnTo>
                  <a:pt x="14" y="70"/>
                </a:lnTo>
                <a:lnTo>
                  <a:pt x="14" y="78"/>
                </a:lnTo>
                <a:lnTo>
                  <a:pt x="14" y="92"/>
                </a:lnTo>
                <a:lnTo>
                  <a:pt x="12" y="104"/>
                </a:lnTo>
                <a:lnTo>
                  <a:pt x="6" y="118"/>
                </a:lnTo>
                <a:lnTo>
                  <a:pt x="2" y="134"/>
                </a:lnTo>
                <a:lnTo>
                  <a:pt x="0" y="150"/>
                </a:lnTo>
                <a:lnTo>
                  <a:pt x="2" y="168"/>
                </a:lnTo>
                <a:lnTo>
                  <a:pt x="2" y="186"/>
                </a:lnTo>
              </a:path>
            </a:pathLst>
          </a:custGeom>
          <a:solidFill>
            <a:schemeClr val="accent1"/>
          </a:solidFill>
          <a:ln w="6350">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charset="0"/>
              <a:ea typeface="ＭＳ Ｐゴシック" charset="0"/>
            </a:endParaRPr>
          </a:p>
        </p:txBody>
      </p:sp>
      <p:sp>
        <p:nvSpPr>
          <p:cNvPr id="13361" name="Freeform 200"/>
          <p:cNvSpPr>
            <a:spLocks/>
          </p:cNvSpPr>
          <p:nvPr/>
        </p:nvSpPr>
        <p:spPr bwMode="auto">
          <a:xfrm>
            <a:off x="3657600" y="2057400"/>
            <a:ext cx="1222375" cy="1536700"/>
          </a:xfrm>
          <a:custGeom>
            <a:avLst/>
            <a:gdLst>
              <a:gd name="T0" fmla="*/ 2147483647 w 770"/>
              <a:gd name="T1" fmla="*/ 2147483647 h 968"/>
              <a:gd name="T2" fmla="*/ 2147483647 w 770"/>
              <a:gd name="T3" fmla="*/ 2147483647 h 968"/>
              <a:gd name="T4" fmla="*/ 2147483647 w 770"/>
              <a:gd name="T5" fmla="*/ 2147483647 h 968"/>
              <a:gd name="T6" fmla="*/ 2147483647 w 770"/>
              <a:gd name="T7" fmla="*/ 2147483647 h 968"/>
              <a:gd name="T8" fmla="*/ 2147483647 w 770"/>
              <a:gd name="T9" fmla="*/ 2147483647 h 968"/>
              <a:gd name="T10" fmla="*/ 2147483647 w 770"/>
              <a:gd name="T11" fmla="*/ 2147483647 h 968"/>
              <a:gd name="T12" fmla="*/ 2147483647 w 770"/>
              <a:gd name="T13" fmla="*/ 2147483647 h 968"/>
              <a:gd name="T14" fmla="*/ 2147483647 w 770"/>
              <a:gd name="T15" fmla="*/ 2147483647 h 968"/>
              <a:gd name="T16" fmla="*/ 2147483647 w 770"/>
              <a:gd name="T17" fmla="*/ 2147483647 h 968"/>
              <a:gd name="T18" fmla="*/ 2147483647 w 770"/>
              <a:gd name="T19" fmla="*/ 2147483647 h 968"/>
              <a:gd name="T20" fmla="*/ 2147483647 w 770"/>
              <a:gd name="T21" fmla="*/ 2147483647 h 968"/>
              <a:gd name="T22" fmla="*/ 2147483647 w 770"/>
              <a:gd name="T23" fmla="*/ 2147483647 h 968"/>
              <a:gd name="T24" fmla="*/ 2147483647 w 770"/>
              <a:gd name="T25" fmla="*/ 2147483647 h 968"/>
              <a:gd name="T26" fmla="*/ 2147483647 w 770"/>
              <a:gd name="T27" fmla="*/ 2147483647 h 968"/>
              <a:gd name="T28" fmla="*/ 2147483647 w 770"/>
              <a:gd name="T29" fmla="*/ 2147483647 h 968"/>
              <a:gd name="T30" fmla="*/ 2147483647 w 770"/>
              <a:gd name="T31" fmla="*/ 2147483647 h 968"/>
              <a:gd name="T32" fmla="*/ 2147483647 w 770"/>
              <a:gd name="T33" fmla="*/ 2147483647 h 968"/>
              <a:gd name="T34" fmla="*/ 2147483647 w 770"/>
              <a:gd name="T35" fmla="*/ 2147483647 h 968"/>
              <a:gd name="T36" fmla="*/ 2147483647 w 770"/>
              <a:gd name="T37" fmla="*/ 2147483647 h 968"/>
              <a:gd name="T38" fmla="*/ 2147483647 w 770"/>
              <a:gd name="T39" fmla="*/ 2147483647 h 968"/>
              <a:gd name="T40" fmla="*/ 2147483647 w 770"/>
              <a:gd name="T41" fmla="*/ 2147483647 h 968"/>
              <a:gd name="T42" fmla="*/ 2147483647 w 770"/>
              <a:gd name="T43" fmla="*/ 2147483647 h 968"/>
              <a:gd name="T44" fmla="*/ 2147483647 w 770"/>
              <a:gd name="T45" fmla="*/ 2147483647 h 968"/>
              <a:gd name="T46" fmla="*/ 2147483647 w 770"/>
              <a:gd name="T47" fmla="*/ 2147483647 h 968"/>
              <a:gd name="T48" fmla="*/ 2147483647 w 770"/>
              <a:gd name="T49" fmla="*/ 2147483647 h 968"/>
              <a:gd name="T50" fmla="*/ 2147483647 w 770"/>
              <a:gd name="T51" fmla="*/ 2147483647 h 968"/>
              <a:gd name="T52" fmla="*/ 2147483647 w 770"/>
              <a:gd name="T53" fmla="*/ 2147483647 h 968"/>
              <a:gd name="T54" fmla="*/ 2147483647 w 770"/>
              <a:gd name="T55" fmla="*/ 2147483647 h 968"/>
              <a:gd name="T56" fmla="*/ 2147483647 w 770"/>
              <a:gd name="T57" fmla="*/ 2147483647 h 968"/>
              <a:gd name="T58" fmla="*/ 2147483647 w 770"/>
              <a:gd name="T59" fmla="*/ 2147483647 h 968"/>
              <a:gd name="T60" fmla="*/ 2147483647 w 770"/>
              <a:gd name="T61" fmla="*/ 2147483647 h 968"/>
              <a:gd name="T62" fmla="*/ 2147483647 w 770"/>
              <a:gd name="T63" fmla="*/ 2147483647 h 968"/>
              <a:gd name="T64" fmla="*/ 2147483647 w 770"/>
              <a:gd name="T65" fmla="*/ 2147483647 h 968"/>
              <a:gd name="T66" fmla="*/ 2147483647 w 770"/>
              <a:gd name="T67" fmla="*/ 2147483647 h 968"/>
              <a:gd name="T68" fmla="*/ 2147483647 w 770"/>
              <a:gd name="T69" fmla="*/ 2147483647 h 968"/>
              <a:gd name="T70" fmla="*/ 2147483647 w 770"/>
              <a:gd name="T71" fmla="*/ 2147483647 h 968"/>
              <a:gd name="T72" fmla="*/ 2147483647 w 770"/>
              <a:gd name="T73" fmla="*/ 2147483647 h 968"/>
              <a:gd name="T74" fmla="*/ 2147483647 w 770"/>
              <a:gd name="T75" fmla="*/ 2147483647 h 968"/>
              <a:gd name="T76" fmla="*/ 2147483647 w 770"/>
              <a:gd name="T77" fmla="*/ 2147483647 h 968"/>
              <a:gd name="T78" fmla="*/ 2147483647 w 770"/>
              <a:gd name="T79" fmla="*/ 2147483647 h 968"/>
              <a:gd name="T80" fmla="*/ 2147483647 w 770"/>
              <a:gd name="T81" fmla="*/ 2147483647 h 968"/>
              <a:gd name="T82" fmla="*/ 2147483647 w 770"/>
              <a:gd name="T83" fmla="*/ 2147483647 h 968"/>
              <a:gd name="T84" fmla="*/ 2147483647 w 770"/>
              <a:gd name="T85" fmla="*/ 2147483647 h 968"/>
              <a:gd name="T86" fmla="*/ 2147483647 w 770"/>
              <a:gd name="T87" fmla="*/ 2147483647 h 968"/>
              <a:gd name="T88" fmla="*/ 2147483647 w 770"/>
              <a:gd name="T89" fmla="*/ 2147483647 h 968"/>
              <a:gd name="T90" fmla="*/ 2147483647 w 770"/>
              <a:gd name="T91" fmla="*/ 2147483647 h 968"/>
              <a:gd name="T92" fmla="*/ 2147483647 w 770"/>
              <a:gd name="T93" fmla="*/ 2147483647 h 968"/>
              <a:gd name="T94" fmla="*/ 2147483647 w 770"/>
              <a:gd name="T95" fmla="*/ 2147483647 h 968"/>
              <a:gd name="T96" fmla="*/ 2147483647 w 770"/>
              <a:gd name="T97" fmla="*/ 2147483647 h 968"/>
              <a:gd name="T98" fmla="*/ 2147483647 w 770"/>
              <a:gd name="T99" fmla="*/ 2147483647 h 968"/>
              <a:gd name="T100" fmla="*/ 0 w 770"/>
              <a:gd name="T101" fmla="*/ 2147483647 h 968"/>
              <a:gd name="T102" fmla="*/ 2147483647 w 770"/>
              <a:gd name="T103" fmla="*/ 2147483647 h 968"/>
              <a:gd name="T104" fmla="*/ 2147483647 w 770"/>
              <a:gd name="T105" fmla="*/ 2147483647 h 968"/>
              <a:gd name="T106" fmla="*/ 2147483647 w 770"/>
              <a:gd name="T107" fmla="*/ 2147483647 h 968"/>
              <a:gd name="T108" fmla="*/ 2147483647 w 770"/>
              <a:gd name="T109" fmla="*/ 2147483647 h 968"/>
              <a:gd name="T110" fmla="*/ 2147483647 w 770"/>
              <a:gd name="T111" fmla="*/ 2147483647 h 9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70"/>
              <a:gd name="T169" fmla="*/ 0 h 968"/>
              <a:gd name="T170" fmla="*/ 770 w 770"/>
              <a:gd name="T171" fmla="*/ 968 h 9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70" h="968">
                <a:moveTo>
                  <a:pt x="96" y="192"/>
                </a:moveTo>
                <a:lnTo>
                  <a:pt x="94" y="170"/>
                </a:lnTo>
                <a:lnTo>
                  <a:pt x="140" y="170"/>
                </a:lnTo>
                <a:lnTo>
                  <a:pt x="134" y="72"/>
                </a:lnTo>
                <a:lnTo>
                  <a:pt x="508" y="64"/>
                </a:lnTo>
                <a:lnTo>
                  <a:pt x="514" y="66"/>
                </a:lnTo>
                <a:lnTo>
                  <a:pt x="520" y="68"/>
                </a:lnTo>
                <a:lnTo>
                  <a:pt x="524" y="70"/>
                </a:lnTo>
                <a:lnTo>
                  <a:pt x="530" y="72"/>
                </a:lnTo>
                <a:lnTo>
                  <a:pt x="534" y="70"/>
                </a:lnTo>
                <a:lnTo>
                  <a:pt x="538" y="68"/>
                </a:lnTo>
                <a:lnTo>
                  <a:pt x="540" y="62"/>
                </a:lnTo>
                <a:lnTo>
                  <a:pt x="542" y="56"/>
                </a:lnTo>
                <a:lnTo>
                  <a:pt x="544" y="52"/>
                </a:lnTo>
                <a:lnTo>
                  <a:pt x="550" y="48"/>
                </a:lnTo>
                <a:lnTo>
                  <a:pt x="558" y="48"/>
                </a:lnTo>
                <a:lnTo>
                  <a:pt x="564" y="48"/>
                </a:lnTo>
                <a:lnTo>
                  <a:pt x="570" y="46"/>
                </a:lnTo>
                <a:lnTo>
                  <a:pt x="574" y="42"/>
                </a:lnTo>
                <a:lnTo>
                  <a:pt x="578" y="38"/>
                </a:lnTo>
                <a:lnTo>
                  <a:pt x="582" y="26"/>
                </a:lnTo>
                <a:lnTo>
                  <a:pt x="590" y="18"/>
                </a:lnTo>
                <a:lnTo>
                  <a:pt x="600" y="10"/>
                </a:lnTo>
                <a:lnTo>
                  <a:pt x="618" y="0"/>
                </a:lnTo>
                <a:lnTo>
                  <a:pt x="624" y="8"/>
                </a:lnTo>
                <a:lnTo>
                  <a:pt x="632" y="14"/>
                </a:lnTo>
                <a:lnTo>
                  <a:pt x="640" y="18"/>
                </a:lnTo>
                <a:lnTo>
                  <a:pt x="648" y="24"/>
                </a:lnTo>
                <a:lnTo>
                  <a:pt x="666" y="44"/>
                </a:lnTo>
                <a:lnTo>
                  <a:pt x="676" y="54"/>
                </a:lnTo>
                <a:lnTo>
                  <a:pt x="682" y="66"/>
                </a:lnTo>
                <a:lnTo>
                  <a:pt x="690" y="78"/>
                </a:lnTo>
                <a:lnTo>
                  <a:pt x="694" y="90"/>
                </a:lnTo>
                <a:lnTo>
                  <a:pt x="696" y="106"/>
                </a:lnTo>
                <a:lnTo>
                  <a:pt x="698" y="122"/>
                </a:lnTo>
                <a:lnTo>
                  <a:pt x="700" y="142"/>
                </a:lnTo>
                <a:lnTo>
                  <a:pt x="708" y="170"/>
                </a:lnTo>
                <a:lnTo>
                  <a:pt x="718" y="196"/>
                </a:lnTo>
                <a:lnTo>
                  <a:pt x="722" y="206"/>
                </a:lnTo>
                <a:lnTo>
                  <a:pt x="726" y="212"/>
                </a:lnTo>
                <a:lnTo>
                  <a:pt x="738" y="218"/>
                </a:lnTo>
                <a:lnTo>
                  <a:pt x="752" y="226"/>
                </a:lnTo>
                <a:lnTo>
                  <a:pt x="764" y="234"/>
                </a:lnTo>
                <a:lnTo>
                  <a:pt x="768" y="238"/>
                </a:lnTo>
                <a:lnTo>
                  <a:pt x="770" y="242"/>
                </a:lnTo>
                <a:lnTo>
                  <a:pt x="770" y="250"/>
                </a:lnTo>
                <a:lnTo>
                  <a:pt x="766" y="256"/>
                </a:lnTo>
                <a:lnTo>
                  <a:pt x="764" y="262"/>
                </a:lnTo>
                <a:lnTo>
                  <a:pt x="760" y="266"/>
                </a:lnTo>
                <a:lnTo>
                  <a:pt x="748" y="274"/>
                </a:lnTo>
                <a:lnTo>
                  <a:pt x="736" y="280"/>
                </a:lnTo>
                <a:lnTo>
                  <a:pt x="724" y="288"/>
                </a:lnTo>
                <a:lnTo>
                  <a:pt x="712" y="296"/>
                </a:lnTo>
                <a:lnTo>
                  <a:pt x="708" y="300"/>
                </a:lnTo>
                <a:lnTo>
                  <a:pt x="704" y="306"/>
                </a:lnTo>
                <a:lnTo>
                  <a:pt x="702" y="312"/>
                </a:lnTo>
                <a:lnTo>
                  <a:pt x="702" y="320"/>
                </a:lnTo>
                <a:lnTo>
                  <a:pt x="702" y="334"/>
                </a:lnTo>
                <a:lnTo>
                  <a:pt x="700" y="346"/>
                </a:lnTo>
                <a:lnTo>
                  <a:pt x="694" y="362"/>
                </a:lnTo>
                <a:lnTo>
                  <a:pt x="690" y="376"/>
                </a:lnTo>
                <a:lnTo>
                  <a:pt x="688" y="392"/>
                </a:lnTo>
                <a:lnTo>
                  <a:pt x="688" y="402"/>
                </a:lnTo>
                <a:lnTo>
                  <a:pt x="690" y="414"/>
                </a:lnTo>
                <a:lnTo>
                  <a:pt x="692" y="424"/>
                </a:lnTo>
                <a:lnTo>
                  <a:pt x="692" y="434"/>
                </a:lnTo>
                <a:lnTo>
                  <a:pt x="690" y="446"/>
                </a:lnTo>
                <a:lnTo>
                  <a:pt x="688" y="456"/>
                </a:lnTo>
                <a:lnTo>
                  <a:pt x="684" y="464"/>
                </a:lnTo>
                <a:lnTo>
                  <a:pt x="682" y="470"/>
                </a:lnTo>
                <a:lnTo>
                  <a:pt x="682" y="480"/>
                </a:lnTo>
                <a:lnTo>
                  <a:pt x="684" y="490"/>
                </a:lnTo>
                <a:lnTo>
                  <a:pt x="684" y="500"/>
                </a:lnTo>
                <a:lnTo>
                  <a:pt x="682" y="504"/>
                </a:lnTo>
                <a:lnTo>
                  <a:pt x="680" y="508"/>
                </a:lnTo>
                <a:lnTo>
                  <a:pt x="676" y="510"/>
                </a:lnTo>
                <a:lnTo>
                  <a:pt x="672" y="512"/>
                </a:lnTo>
                <a:lnTo>
                  <a:pt x="664" y="512"/>
                </a:lnTo>
                <a:lnTo>
                  <a:pt x="658" y="516"/>
                </a:lnTo>
                <a:lnTo>
                  <a:pt x="654" y="522"/>
                </a:lnTo>
                <a:lnTo>
                  <a:pt x="652" y="528"/>
                </a:lnTo>
                <a:lnTo>
                  <a:pt x="648" y="534"/>
                </a:lnTo>
                <a:lnTo>
                  <a:pt x="644" y="542"/>
                </a:lnTo>
                <a:lnTo>
                  <a:pt x="640" y="550"/>
                </a:lnTo>
                <a:lnTo>
                  <a:pt x="636" y="566"/>
                </a:lnTo>
                <a:lnTo>
                  <a:pt x="632" y="584"/>
                </a:lnTo>
                <a:lnTo>
                  <a:pt x="628" y="604"/>
                </a:lnTo>
                <a:lnTo>
                  <a:pt x="626" y="606"/>
                </a:lnTo>
                <a:lnTo>
                  <a:pt x="622" y="606"/>
                </a:lnTo>
                <a:lnTo>
                  <a:pt x="614" y="608"/>
                </a:lnTo>
                <a:lnTo>
                  <a:pt x="610" y="608"/>
                </a:lnTo>
                <a:lnTo>
                  <a:pt x="606" y="610"/>
                </a:lnTo>
                <a:lnTo>
                  <a:pt x="604" y="614"/>
                </a:lnTo>
                <a:lnTo>
                  <a:pt x="602" y="620"/>
                </a:lnTo>
                <a:lnTo>
                  <a:pt x="602" y="634"/>
                </a:lnTo>
                <a:lnTo>
                  <a:pt x="598" y="644"/>
                </a:lnTo>
                <a:lnTo>
                  <a:pt x="596" y="654"/>
                </a:lnTo>
                <a:lnTo>
                  <a:pt x="592" y="662"/>
                </a:lnTo>
                <a:lnTo>
                  <a:pt x="592" y="672"/>
                </a:lnTo>
                <a:lnTo>
                  <a:pt x="592" y="704"/>
                </a:lnTo>
                <a:lnTo>
                  <a:pt x="590" y="712"/>
                </a:lnTo>
                <a:lnTo>
                  <a:pt x="584" y="718"/>
                </a:lnTo>
                <a:lnTo>
                  <a:pt x="578" y="722"/>
                </a:lnTo>
                <a:lnTo>
                  <a:pt x="570" y="722"/>
                </a:lnTo>
                <a:lnTo>
                  <a:pt x="556" y="726"/>
                </a:lnTo>
                <a:lnTo>
                  <a:pt x="552" y="730"/>
                </a:lnTo>
                <a:lnTo>
                  <a:pt x="550" y="736"/>
                </a:lnTo>
                <a:lnTo>
                  <a:pt x="550" y="738"/>
                </a:lnTo>
                <a:lnTo>
                  <a:pt x="546" y="742"/>
                </a:lnTo>
                <a:lnTo>
                  <a:pt x="544" y="744"/>
                </a:lnTo>
                <a:lnTo>
                  <a:pt x="544" y="748"/>
                </a:lnTo>
                <a:lnTo>
                  <a:pt x="544" y="752"/>
                </a:lnTo>
                <a:lnTo>
                  <a:pt x="546" y="754"/>
                </a:lnTo>
                <a:lnTo>
                  <a:pt x="554" y="756"/>
                </a:lnTo>
                <a:lnTo>
                  <a:pt x="562" y="756"/>
                </a:lnTo>
                <a:lnTo>
                  <a:pt x="570" y="756"/>
                </a:lnTo>
                <a:lnTo>
                  <a:pt x="584" y="768"/>
                </a:lnTo>
                <a:lnTo>
                  <a:pt x="600" y="782"/>
                </a:lnTo>
                <a:lnTo>
                  <a:pt x="616" y="796"/>
                </a:lnTo>
                <a:lnTo>
                  <a:pt x="628" y="810"/>
                </a:lnTo>
                <a:lnTo>
                  <a:pt x="630" y="816"/>
                </a:lnTo>
                <a:lnTo>
                  <a:pt x="634" y="822"/>
                </a:lnTo>
                <a:lnTo>
                  <a:pt x="636" y="834"/>
                </a:lnTo>
                <a:lnTo>
                  <a:pt x="640" y="848"/>
                </a:lnTo>
                <a:lnTo>
                  <a:pt x="642" y="854"/>
                </a:lnTo>
                <a:lnTo>
                  <a:pt x="646" y="860"/>
                </a:lnTo>
                <a:lnTo>
                  <a:pt x="650" y="864"/>
                </a:lnTo>
                <a:lnTo>
                  <a:pt x="656" y="866"/>
                </a:lnTo>
                <a:lnTo>
                  <a:pt x="664" y="866"/>
                </a:lnTo>
                <a:lnTo>
                  <a:pt x="670" y="866"/>
                </a:lnTo>
                <a:lnTo>
                  <a:pt x="674" y="868"/>
                </a:lnTo>
                <a:lnTo>
                  <a:pt x="678" y="872"/>
                </a:lnTo>
                <a:lnTo>
                  <a:pt x="680" y="880"/>
                </a:lnTo>
                <a:lnTo>
                  <a:pt x="682" y="888"/>
                </a:lnTo>
                <a:lnTo>
                  <a:pt x="682" y="898"/>
                </a:lnTo>
                <a:lnTo>
                  <a:pt x="682" y="904"/>
                </a:lnTo>
                <a:lnTo>
                  <a:pt x="684" y="908"/>
                </a:lnTo>
                <a:lnTo>
                  <a:pt x="612" y="908"/>
                </a:lnTo>
                <a:lnTo>
                  <a:pt x="604" y="918"/>
                </a:lnTo>
                <a:lnTo>
                  <a:pt x="590" y="934"/>
                </a:lnTo>
                <a:lnTo>
                  <a:pt x="576" y="946"/>
                </a:lnTo>
                <a:lnTo>
                  <a:pt x="570" y="950"/>
                </a:lnTo>
                <a:lnTo>
                  <a:pt x="564" y="952"/>
                </a:lnTo>
                <a:lnTo>
                  <a:pt x="548" y="952"/>
                </a:lnTo>
                <a:lnTo>
                  <a:pt x="540" y="952"/>
                </a:lnTo>
                <a:lnTo>
                  <a:pt x="530" y="956"/>
                </a:lnTo>
                <a:lnTo>
                  <a:pt x="518" y="958"/>
                </a:lnTo>
                <a:lnTo>
                  <a:pt x="508" y="960"/>
                </a:lnTo>
                <a:lnTo>
                  <a:pt x="500" y="960"/>
                </a:lnTo>
                <a:lnTo>
                  <a:pt x="494" y="956"/>
                </a:lnTo>
                <a:lnTo>
                  <a:pt x="488" y="954"/>
                </a:lnTo>
                <a:lnTo>
                  <a:pt x="478" y="954"/>
                </a:lnTo>
                <a:lnTo>
                  <a:pt x="470" y="954"/>
                </a:lnTo>
                <a:lnTo>
                  <a:pt x="464" y="956"/>
                </a:lnTo>
                <a:lnTo>
                  <a:pt x="452" y="960"/>
                </a:lnTo>
                <a:lnTo>
                  <a:pt x="444" y="966"/>
                </a:lnTo>
                <a:lnTo>
                  <a:pt x="440" y="968"/>
                </a:lnTo>
                <a:lnTo>
                  <a:pt x="436" y="968"/>
                </a:lnTo>
                <a:lnTo>
                  <a:pt x="432" y="968"/>
                </a:lnTo>
                <a:lnTo>
                  <a:pt x="430" y="966"/>
                </a:lnTo>
                <a:lnTo>
                  <a:pt x="428" y="962"/>
                </a:lnTo>
                <a:lnTo>
                  <a:pt x="428" y="956"/>
                </a:lnTo>
                <a:lnTo>
                  <a:pt x="428" y="954"/>
                </a:lnTo>
                <a:lnTo>
                  <a:pt x="426" y="952"/>
                </a:lnTo>
                <a:lnTo>
                  <a:pt x="422" y="950"/>
                </a:lnTo>
                <a:lnTo>
                  <a:pt x="414" y="950"/>
                </a:lnTo>
                <a:lnTo>
                  <a:pt x="408" y="946"/>
                </a:lnTo>
                <a:lnTo>
                  <a:pt x="404" y="942"/>
                </a:lnTo>
                <a:lnTo>
                  <a:pt x="398" y="932"/>
                </a:lnTo>
                <a:lnTo>
                  <a:pt x="390" y="922"/>
                </a:lnTo>
                <a:lnTo>
                  <a:pt x="386" y="918"/>
                </a:lnTo>
                <a:lnTo>
                  <a:pt x="378" y="918"/>
                </a:lnTo>
                <a:lnTo>
                  <a:pt x="374" y="920"/>
                </a:lnTo>
                <a:lnTo>
                  <a:pt x="372" y="924"/>
                </a:lnTo>
                <a:lnTo>
                  <a:pt x="368" y="928"/>
                </a:lnTo>
                <a:lnTo>
                  <a:pt x="364" y="930"/>
                </a:lnTo>
                <a:lnTo>
                  <a:pt x="358" y="928"/>
                </a:lnTo>
                <a:lnTo>
                  <a:pt x="352" y="926"/>
                </a:lnTo>
                <a:lnTo>
                  <a:pt x="344" y="926"/>
                </a:lnTo>
                <a:lnTo>
                  <a:pt x="338" y="924"/>
                </a:lnTo>
                <a:lnTo>
                  <a:pt x="332" y="926"/>
                </a:lnTo>
                <a:lnTo>
                  <a:pt x="328" y="928"/>
                </a:lnTo>
                <a:lnTo>
                  <a:pt x="324" y="932"/>
                </a:lnTo>
                <a:lnTo>
                  <a:pt x="318" y="934"/>
                </a:lnTo>
                <a:lnTo>
                  <a:pt x="312" y="932"/>
                </a:lnTo>
                <a:lnTo>
                  <a:pt x="308" y="930"/>
                </a:lnTo>
                <a:lnTo>
                  <a:pt x="300" y="924"/>
                </a:lnTo>
                <a:lnTo>
                  <a:pt x="292" y="910"/>
                </a:lnTo>
                <a:lnTo>
                  <a:pt x="286" y="904"/>
                </a:lnTo>
                <a:lnTo>
                  <a:pt x="278" y="900"/>
                </a:lnTo>
                <a:lnTo>
                  <a:pt x="272" y="896"/>
                </a:lnTo>
                <a:lnTo>
                  <a:pt x="268" y="894"/>
                </a:lnTo>
                <a:lnTo>
                  <a:pt x="264" y="888"/>
                </a:lnTo>
                <a:lnTo>
                  <a:pt x="266" y="882"/>
                </a:lnTo>
                <a:lnTo>
                  <a:pt x="266" y="876"/>
                </a:lnTo>
                <a:lnTo>
                  <a:pt x="266" y="872"/>
                </a:lnTo>
                <a:lnTo>
                  <a:pt x="260" y="864"/>
                </a:lnTo>
                <a:lnTo>
                  <a:pt x="254" y="860"/>
                </a:lnTo>
                <a:lnTo>
                  <a:pt x="238" y="852"/>
                </a:lnTo>
                <a:lnTo>
                  <a:pt x="232" y="848"/>
                </a:lnTo>
                <a:lnTo>
                  <a:pt x="228" y="844"/>
                </a:lnTo>
                <a:lnTo>
                  <a:pt x="222" y="832"/>
                </a:lnTo>
                <a:lnTo>
                  <a:pt x="218" y="818"/>
                </a:lnTo>
                <a:lnTo>
                  <a:pt x="214" y="812"/>
                </a:lnTo>
                <a:lnTo>
                  <a:pt x="210" y="808"/>
                </a:lnTo>
                <a:lnTo>
                  <a:pt x="184" y="790"/>
                </a:lnTo>
                <a:lnTo>
                  <a:pt x="170" y="782"/>
                </a:lnTo>
                <a:lnTo>
                  <a:pt x="166" y="778"/>
                </a:lnTo>
                <a:lnTo>
                  <a:pt x="166" y="774"/>
                </a:lnTo>
                <a:lnTo>
                  <a:pt x="166" y="762"/>
                </a:lnTo>
                <a:lnTo>
                  <a:pt x="164" y="758"/>
                </a:lnTo>
                <a:lnTo>
                  <a:pt x="162" y="756"/>
                </a:lnTo>
                <a:lnTo>
                  <a:pt x="156" y="752"/>
                </a:lnTo>
                <a:lnTo>
                  <a:pt x="148" y="748"/>
                </a:lnTo>
                <a:lnTo>
                  <a:pt x="138" y="746"/>
                </a:lnTo>
                <a:lnTo>
                  <a:pt x="128" y="744"/>
                </a:lnTo>
                <a:lnTo>
                  <a:pt x="120" y="742"/>
                </a:lnTo>
                <a:lnTo>
                  <a:pt x="116" y="736"/>
                </a:lnTo>
                <a:lnTo>
                  <a:pt x="116" y="734"/>
                </a:lnTo>
                <a:lnTo>
                  <a:pt x="116" y="730"/>
                </a:lnTo>
                <a:lnTo>
                  <a:pt x="116" y="720"/>
                </a:lnTo>
                <a:lnTo>
                  <a:pt x="96" y="720"/>
                </a:lnTo>
                <a:lnTo>
                  <a:pt x="90" y="720"/>
                </a:lnTo>
                <a:lnTo>
                  <a:pt x="86" y="714"/>
                </a:lnTo>
                <a:lnTo>
                  <a:pt x="82" y="708"/>
                </a:lnTo>
                <a:lnTo>
                  <a:pt x="80" y="700"/>
                </a:lnTo>
                <a:lnTo>
                  <a:pt x="82" y="692"/>
                </a:lnTo>
                <a:lnTo>
                  <a:pt x="86" y="688"/>
                </a:lnTo>
                <a:lnTo>
                  <a:pt x="90" y="682"/>
                </a:lnTo>
                <a:lnTo>
                  <a:pt x="90" y="676"/>
                </a:lnTo>
                <a:lnTo>
                  <a:pt x="90" y="666"/>
                </a:lnTo>
                <a:lnTo>
                  <a:pt x="84" y="658"/>
                </a:lnTo>
                <a:lnTo>
                  <a:pt x="78" y="650"/>
                </a:lnTo>
                <a:lnTo>
                  <a:pt x="72" y="640"/>
                </a:lnTo>
                <a:lnTo>
                  <a:pt x="58" y="626"/>
                </a:lnTo>
                <a:lnTo>
                  <a:pt x="54" y="618"/>
                </a:lnTo>
                <a:lnTo>
                  <a:pt x="52" y="612"/>
                </a:lnTo>
                <a:lnTo>
                  <a:pt x="52" y="608"/>
                </a:lnTo>
                <a:lnTo>
                  <a:pt x="54" y="606"/>
                </a:lnTo>
                <a:lnTo>
                  <a:pt x="56" y="604"/>
                </a:lnTo>
                <a:lnTo>
                  <a:pt x="58" y="600"/>
                </a:lnTo>
                <a:lnTo>
                  <a:pt x="56" y="592"/>
                </a:lnTo>
                <a:lnTo>
                  <a:pt x="52" y="588"/>
                </a:lnTo>
                <a:lnTo>
                  <a:pt x="46" y="586"/>
                </a:lnTo>
                <a:lnTo>
                  <a:pt x="42" y="582"/>
                </a:lnTo>
                <a:lnTo>
                  <a:pt x="40" y="576"/>
                </a:lnTo>
                <a:lnTo>
                  <a:pt x="38" y="568"/>
                </a:lnTo>
                <a:lnTo>
                  <a:pt x="34" y="548"/>
                </a:lnTo>
                <a:lnTo>
                  <a:pt x="30" y="540"/>
                </a:lnTo>
                <a:lnTo>
                  <a:pt x="26" y="532"/>
                </a:lnTo>
                <a:lnTo>
                  <a:pt x="18" y="528"/>
                </a:lnTo>
                <a:lnTo>
                  <a:pt x="8" y="526"/>
                </a:lnTo>
                <a:lnTo>
                  <a:pt x="4" y="526"/>
                </a:lnTo>
                <a:lnTo>
                  <a:pt x="2" y="524"/>
                </a:lnTo>
                <a:lnTo>
                  <a:pt x="0" y="518"/>
                </a:lnTo>
                <a:lnTo>
                  <a:pt x="2" y="512"/>
                </a:lnTo>
                <a:lnTo>
                  <a:pt x="6" y="506"/>
                </a:lnTo>
                <a:lnTo>
                  <a:pt x="16" y="500"/>
                </a:lnTo>
                <a:lnTo>
                  <a:pt x="14" y="500"/>
                </a:lnTo>
                <a:lnTo>
                  <a:pt x="20" y="496"/>
                </a:lnTo>
                <a:lnTo>
                  <a:pt x="22" y="490"/>
                </a:lnTo>
                <a:lnTo>
                  <a:pt x="20" y="486"/>
                </a:lnTo>
                <a:lnTo>
                  <a:pt x="18" y="480"/>
                </a:lnTo>
                <a:lnTo>
                  <a:pt x="14" y="472"/>
                </a:lnTo>
                <a:lnTo>
                  <a:pt x="28" y="464"/>
                </a:lnTo>
                <a:lnTo>
                  <a:pt x="34" y="458"/>
                </a:lnTo>
                <a:lnTo>
                  <a:pt x="36" y="452"/>
                </a:lnTo>
                <a:lnTo>
                  <a:pt x="36" y="450"/>
                </a:lnTo>
                <a:lnTo>
                  <a:pt x="32" y="446"/>
                </a:lnTo>
                <a:lnTo>
                  <a:pt x="30" y="444"/>
                </a:lnTo>
                <a:lnTo>
                  <a:pt x="28" y="438"/>
                </a:lnTo>
                <a:lnTo>
                  <a:pt x="28" y="432"/>
                </a:lnTo>
                <a:lnTo>
                  <a:pt x="40" y="432"/>
                </a:lnTo>
                <a:lnTo>
                  <a:pt x="44" y="422"/>
                </a:lnTo>
                <a:lnTo>
                  <a:pt x="50" y="412"/>
                </a:lnTo>
                <a:lnTo>
                  <a:pt x="52" y="398"/>
                </a:lnTo>
                <a:lnTo>
                  <a:pt x="54" y="386"/>
                </a:lnTo>
                <a:lnTo>
                  <a:pt x="76" y="382"/>
                </a:lnTo>
                <a:lnTo>
                  <a:pt x="100" y="380"/>
                </a:lnTo>
                <a:lnTo>
                  <a:pt x="98" y="192"/>
                </a:lnTo>
              </a:path>
            </a:pathLst>
          </a:custGeom>
          <a:solidFill>
            <a:schemeClr val="accent1"/>
          </a:solidFill>
          <a:ln w="6350">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charset="0"/>
              <a:ea typeface="ＭＳ Ｐゴシック" charset="0"/>
            </a:endParaRPr>
          </a:p>
        </p:txBody>
      </p:sp>
      <p:sp>
        <p:nvSpPr>
          <p:cNvPr id="13362" name="Freeform 201"/>
          <p:cNvSpPr>
            <a:spLocks/>
          </p:cNvSpPr>
          <p:nvPr/>
        </p:nvSpPr>
        <p:spPr bwMode="auto">
          <a:xfrm>
            <a:off x="2633663" y="2863850"/>
            <a:ext cx="595312" cy="869950"/>
          </a:xfrm>
          <a:custGeom>
            <a:avLst/>
            <a:gdLst>
              <a:gd name="T0" fmla="*/ 2147483647 w 375"/>
              <a:gd name="T1" fmla="*/ 2147483647 h 548"/>
              <a:gd name="T2" fmla="*/ 2147483647 w 375"/>
              <a:gd name="T3" fmla="*/ 2147483647 h 548"/>
              <a:gd name="T4" fmla="*/ 2147483647 w 375"/>
              <a:gd name="T5" fmla="*/ 2147483647 h 548"/>
              <a:gd name="T6" fmla="*/ 2147483647 w 375"/>
              <a:gd name="T7" fmla="*/ 2147483647 h 548"/>
              <a:gd name="T8" fmla="*/ 2147483647 w 375"/>
              <a:gd name="T9" fmla="*/ 2147483647 h 548"/>
              <a:gd name="T10" fmla="*/ 2147483647 w 375"/>
              <a:gd name="T11" fmla="*/ 2147483647 h 548"/>
              <a:gd name="T12" fmla="*/ 2147483647 w 375"/>
              <a:gd name="T13" fmla="*/ 2147483647 h 548"/>
              <a:gd name="T14" fmla="*/ 2147483647 w 375"/>
              <a:gd name="T15" fmla="*/ 2147483647 h 548"/>
              <a:gd name="T16" fmla="*/ 2147483647 w 375"/>
              <a:gd name="T17" fmla="*/ 2147483647 h 548"/>
              <a:gd name="T18" fmla="*/ 2147483647 w 375"/>
              <a:gd name="T19" fmla="*/ 2147483647 h 548"/>
              <a:gd name="T20" fmla="*/ 2147483647 w 375"/>
              <a:gd name="T21" fmla="*/ 2147483647 h 548"/>
              <a:gd name="T22" fmla="*/ 2147483647 w 375"/>
              <a:gd name="T23" fmla="*/ 2147483647 h 548"/>
              <a:gd name="T24" fmla="*/ 2147483647 w 375"/>
              <a:gd name="T25" fmla="*/ 2147483647 h 548"/>
              <a:gd name="T26" fmla="*/ 2147483647 w 375"/>
              <a:gd name="T27" fmla="*/ 2147483647 h 548"/>
              <a:gd name="T28" fmla="*/ 2147483647 w 375"/>
              <a:gd name="T29" fmla="*/ 2147483647 h 548"/>
              <a:gd name="T30" fmla="*/ 2147483647 w 375"/>
              <a:gd name="T31" fmla="*/ 2147483647 h 548"/>
              <a:gd name="T32" fmla="*/ 2147483647 w 375"/>
              <a:gd name="T33" fmla="*/ 2147483647 h 548"/>
              <a:gd name="T34" fmla="*/ 2147483647 w 375"/>
              <a:gd name="T35" fmla="*/ 2147483647 h 548"/>
              <a:gd name="T36" fmla="*/ 2147483647 w 375"/>
              <a:gd name="T37" fmla="*/ 2147483647 h 548"/>
              <a:gd name="T38" fmla="*/ 2147483647 w 375"/>
              <a:gd name="T39" fmla="*/ 2147483647 h 548"/>
              <a:gd name="T40" fmla="*/ 2147483647 w 375"/>
              <a:gd name="T41" fmla="*/ 2147483647 h 548"/>
              <a:gd name="T42" fmla="*/ 2147483647 w 375"/>
              <a:gd name="T43" fmla="*/ 2147483647 h 548"/>
              <a:gd name="T44" fmla="*/ 2147483647 w 375"/>
              <a:gd name="T45" fmla="*/ 2147483647 h 548"/>
              <a:gd name="T46" fmla="*/ 2147483647 w 375"/>
              <a:gd name="T47" fmla="*/ 0 h 548"/>
              <a:gd name="T48" fmla="*/ 2147483647 w 375"/>
              <a:gd name="T49" fmla="*/ 2147483647 h 548"/>
              <a:gd name="T50" fmla="*/ 2147483647 w 375"/>
              <a:gd name="T51" fmla="*/ 2147483647 h 548"/>
              <a:gd name="T52" fmla="*/ 2147483647 w 375"/>
              <a:gd name="T53" fmla="*/ 2147483647 h 548"/>
              <a:gd name="T54" fmla="*/ 2147483647 w 375"/>
              <a:gd name="T55" fmla="*/ 2147483647 h 548"/>
              <a:gd name="T56" fmla="*/ 2147483647 w 375"/>
              <a:gd name="T57" fmla="*/ 2147483647 h 548"/>
              <a:gd name="T58" fmla="*/ 2147483647 w 375"/>
              <a:gd name="T59" fmla="*/ 2147483647 h 548"/>
              <a:gd name="T60" fmla="*/ 2147483647 w 375"/>
              <a:gd name="T61" fmla="*/ 2147483647 h 548"/>
              <a:gd name="T62" fmla="*/ 2147483647 w 375"/>
              <a:gd name="T63" fmla="*/ 2147483647 h 548"/>
              <a:gd name="T64" fmla="*/ 2147483647 w 375"/>
              <a:gd name="T65" fmla="*/ 2147483647 h 548"/>
              <a:gd name="T66" fmla="*/ 2147483647 w 375"/>
              <a:gd name="T67" fmla="*/ 2147483647 h 548"/>
              <a:gd name="T68" fmla="*/ 2147483647 w 375"/>
              <a:gd name="T69" fmla="*/ 2147483647 h 548"/>
              <a:gd name="T70" fmla="*/ 2147483647 w 375"/>
              <a:gd name="T71" fmla="*/ 2147483647 h 548"/>
              <a:gd name="T72" fmla="*/ 2147483647 w 375"/>
              <a:gd name="T73" fmla="*/ 2147483647 h 548"/>
              <a:gd name="T74" fmla="*/ 2147483647 w 375"/>
              <a:gd name="T75" fmla="*/ 2147483647 h 548"/>
              <a:gd name="T76" fmla="*/ 2147483647 w 375"/>
              <a:gd name="T77" fmla="*/ 2147483647 h 548"/>
              <a:gd name="T78" fmla="*/ 2147483647 w 375"/>
              <a:gd name="T79" fmla="*/ 2147483647 h 548"/>
              <a:gd name="T80" fmla="*/ 2147483647 w 375"/>
              <a:gd name="T81" fmla="*/ 2147483647 h 548"/>
              <a:gd name="T82" fmla="*/ 2147483647 w 375"/>
              <a:gd name="T83" fmla="*/ 2147483647 h 548"/>
              <a:gd name="T84" fmla="*/ 2147483647 w 375"/>
              <a:gd name="T85" fmla="*/ 2147483647 h 548"/>
              <a:gd name="T86" fmla="*/ 2147483647 w 375"/>
              <a:gd name="T87" fmla="*/ 2147483647 h 548"/>
              <a:gd name="T88" fmla="*/ 2147483647 w 375"/>
              <a:gd name="T89" fmla="*/ 2147483647 h 548"/>
              <a:gd name="T90" fmla="*/ 2147483647 w 375"/>
              <a:gd name="T91" fmla="*/ 2147483647 h 5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5"/>
              <a:gd name="T139" fmla="*/ 0 h 548"/>
              <a:gd name="T140" fmla="*/ 375 w 375"/>
              <a:gd name="T141" fmla="*/ 548 h 5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5" h="548">
                <a:moveTo>
                  <a:pt x="224" y="530"/>
                </a:moveTo>
                <a:lnTo>
                  <a:pt x="136" y="530"/>
                </a:lnTo>
                <a:lnTo>
                  <a:pt x="62" y="530"/>
                </a:lnTo>
                <a:lnTo>
                  <a:pt x="62" y="516"/>
                </a:lnTo>
                <a:lnTo>
                  <a:pt x="66" y="506"/>
                </a:lnTo>
                <a:lnTo>
                  <a:pt x="68" y="496"/>
                </a:lnTo>
                <a:lnTo>
                  <a:pt x="70" y="486"/>
                </a:lnTo>
                <a:lnTo>
                  <a:pt x="68" y="478"/>
                </a:lnTo>
                <a:lnTo>
                  <a:pt x="64" y="468"/>
                </a:lnTo>
                <a:lnTo>
                  <a:pt x="58" y="462"/>
                </a:lnTo>
                <a:lnTo>
                  <a:pt x="50" y="454"/>
                </a:lnTo>
                <a:lnTo>
                  <a:pt x="36" y="444"/>
                </a:lnTo>
                <a:lnTo>
                  <a:pt x="22" y="436"/>
                </a:lnTo>
                <a:lnTo>
                  <a:pt x="16" y="430"/>
                </a:lnTo>
                <a:lnTo>
                  <a:pt x="12" y="422"/>
                </a:lnTo>
                <a:lnTo>
                  <a:pt x="6" y="412"/>
                </a:lnTo>
                <a:lnTo>
                  <a:pt x="0" y="406"/>
                </a:lnTo>
                <a:lnTo>
                  <a:pt x="6" y="396"/>
                </a:lnTo>
                <a:lnTo>
                  <a:pt x="8" y="384"/>
                </a:lnTo>
                <a:lnTo>
                  <a:pt x="16" y="358"/>
                </a:lnTo>
                <a:lnTo>
                  <a:pt x="20" y="350"/>
                </a:lnTo>
                <a:lnTo>
                  <a:pt x="26" y="340"/>
                </a:lnTo>
                <a:lnTo>
                  <a:pt x="36" y="330"/>
                </a:lnTo>
                <a:lnTo>
                  <a:pt x="46" y="322"/>
                </a:lnTo>
                <a:lnTo>
                  <a:pt x="56" y="314"/>
                </a:lnTo>
                <a:lnTo>
                  <a:pt x="68" y="308"/>
                </a:lnTo>
                <a:lnTo>
                  <a:pt x="80" y="304"/>
                </a:lnTo>
                <a:lnTo>
                  <a:pt x="90" y="302"/>
                </a:lnTo>
                <a:lnTo>
                  <a:pt x="94" y="302"/>
                </a:lnTo>
                <a:lnTo>
                  <a:pt x="96" y="298"/>
                </a:lnTo>
                <a:lnTo>
                  <a:pt x="102" y="292"/>
                </a:lnTo>
                <a:lnTo>
                  <a:pt x="110" y="300"/>
                </a:lnTo>
                <a:lnTo>
                  <a:pt x="116" y="310"/>
                </a:lnTo>
                <a:lnTo>
                  <a:pt x="124" y="320"/>
                </a:lnTo>
                <a:lnTo>
                  <a:pt x="128" y="322"/>
                </a:lnTo>
                <a:lnTo>
                  <a:pt x="132" y="322"/>
                </a:lnTo>
                <a:lnTo>
                  <a:pt x="138" y="320"/>
                </a:lnTo>
                <a:lnTo>
                  <a:pt x="144" y="314"/>
                </a:lnTo>
                <a:lnTo>
                  <a:pt x="156" y="296"/>
                </a:lnTo>
                <a:lnTo>
                  <a:pt x="168" y="276"/>
                </a:lnTo>
                <a:lnTo>
                  <a:pt x="174" y="260"/>
                </a:lnTo>
                <a:lnTo>
                  <a:pt x="178" y="244"/>
                </a:lnTo>
                <a:lnTo>
                  <a:pt x="186" y="232"/>
                </a:lnTo>
                <a:lnTo>
                  <a:pt x="194" y="222"/>
                </a:lnTo>
                <a:lnTo>
                  <a:pt x="206" y="212"/>
                </a:lnTo>
                <a:lnTo>
                  <a:pt x="210" y="208"/>
                </a:lnTo>
                <a:lnTo>
                  <a:pt x="210" y="202"/>
                </a:lnTo>
                <a:lnTo>
                  <a:pt x="210" y="196"/>
                </a:lnTo>
                <a:lnTo>
                  <a:pt x="212" y="192"/>
                </a:lnTo>
                <a:lnTo>
                  <a:pt x="216" y="186"/>
                </a:lnTo>
                <a:lnTo>
                  <a:pt x="222" y="180"/>
                </a:lnTo>
                <a:lnTo>
                  <a:pt x="232" y="172"/>
                </a:lnTo>
                <a:lnTo>
                  <a:pt x="232" y="168"/>
                </a:lnTo>
                <a:lnTo>
                  <a:pt x="232" y="162"/>
                </a:lnTo>
                <a:lnTo>
                  <a:pt x="232" y="150"/>
                </a:lnTo>
                <a:lnTo>
                  <a:pt x="234" y="144"/>
                </a:lnTo>
                <a:lnTo>
                  <a:pt x="238" y="138"/>
                </a:lnTo>
                <a:lnTo>
                  <a:pt x="246" y="122"/>
                </a:lnTo>
                <a:lnTo>
                  <a:pt x="250" y="112"/>
                </a:lnTo>
                <a:lnTo>
                  <a:pt x="258" y="106"/>
                </a:lnTo>
                <a:lnTo>
                  <a:pt x="276" y="94"/>
                </a:lnTo>
                <a:lnTo>
                  <a:pt x="284" y="88"/>
                </a:lnTo>
                <a:lnTo>
                  <a:pt x="292" y="82"/>
                </a:lnTo>
                <a:lnTo>
                  <a:pt x="296" y="72"/>
                </a:lnTo>
                <a:lnTo>
                  <a:pt x="298" y="62"/>
                </a:lnTo>
                <a:lnTo>
                  <a:pt x="296" y="50"/>
                </a:lnTo>
                <a:lnTo>
                  <a:pt x="296" y="46"/>
                </a:lnTo>
                <a:lnTo>
                  <a:pt x="298" y="40"/>
                </a:lnTo>
                <a:lnTo>
                  <a:pt x="284" y="38"/>
                </a:lnTo>
                <a:lnTo>
                  <a:pt x="278" y="36"/>
                </a:lnTo>
                <a:lnTo>
                  <a:pt x="274" y="32"/>
                </a:lnTo>
                <a:lnTo>
                  <a:pt x="274" y="0"/>
                </a:lnTo>
                <a:lnTo>
                  <a:pt x="284" y="10"/>
                </a:lnTo>
                <a:lnTo>
                  <a:pt x="292" y="18"/>
                </a:lnTo>
                <a:lnTo>
                  <a:pt x="306" y="40"/>
                </a:lnTo>
                <a:lnTo>
                  <a:pt x="306" y="74"/>
                </a:lnTo>
                <a:lnTo>
                  <a:pt x="314" y="92"/>
                </a:lnTo>
                <a:lnTo>
                  <a:pt x="320" y="110"/>
                </a:lnTo>
                <a:lnTo>
                  <a:pt x="324" y="126"/>
                </a:lnTo>
                <a:lnTo>
                  <a:pt x="330" y="144"/>
                </a:lnTo>
                <a:lnTo>
                  <a:pt x="310" y="144"/>
                </a:lnTo>
                <a:lnTo>
                  <a:pt x="290" y="146"/>
                </a:lnTo>
                <a:lnTo>
                  <a:pt x="280" y="146"/>
                </a:lnTo>
                <a:lnTo>
                  <a:pt x="274" y="150"/>
                </a:lnTo>
                <a:lnTo>
                  <a:pt x="268" y="156"/>
                </a:lnTo>
                <a:lnTo>
                  <a:pt x="268" y="166"/>
                </a:lnTo>
                <a:lnTo>
                  <a:pt x="268" y="174"/>
                </a:lnTo>
                <a:lnTo>
                  <a:pt x="270" y="182"/>
                </a:lnTo>
                <a:lnTo>
                  <a:pt x="274" y="188"/>
                </a:lnTo>
                <a:lnTo>
                  <a:pt x="280" y="192"/>
                </a:lnTo>
                <a:lnTo>
                  <a:pt x="292" y="200"/>
                </a:lnTo>
                <a:lnTo>
                  <a:pt x="302" y="210"/>
                </a:lnTo>
                <a:lnTo>
                  <a:pt x="314" y="224"/>
                </a:lnTo>
                <a:lnTo>
                  <a:pt x="326" y="240"/>
                </a:lnTo>
                <a:lnTo>
                  <a:pt x="334" y="256"/>
                </a:lnTo>
                <a:lnTo>
                  <a:pt x="342" y="278"/>
                </a:lnTo>
                <a:lnTo>
                  <a:pt x="332" y="282"/>
                </a:lnTo>
                <a:lnTo>
                  <a:pt x="320" y="296"/>
                </a:lnTo>
                <a:lnTo>
                  <a:pt x="310" y="314"/>
                </a:lnTo>
                <a:lnTo>
                  <a:pt x="300" y="330"/>
                </a:lnTo>
                <a:lnTo>
                  <a:pt x="288" y="346"/>
                </a:lnTo>
                <a:lnTo>
                  <a:pt x="292" y="350"/>
                </a:lnTo>
                <a:lnTo>
                  <a:pt x="294" y="352"/>
                </a:lnTo>
                <a:lnTo>
                  <a:pt x="296" y="356"/>
                </a:lnTo>
                <a:lnTo>
                  <a:pt x="296" y="362"/>
                </a:lnTo>
                <a:lnTo>
                  <a:pt x="296" y="374"/>
                </a:lnTo>
                <a:lnTo>
                  <a:pt x="296" y="386"/>
                </a:lnTo>
                <a:lnTo>
                  <a:pt x="300" y="400"/>
                </a:lnTo>
                <a:lnTo>
                  <a:pt x="306" y="414"/>
                </a:lnTo>
                <a:lnTo>
                  <a:pt x="312" y="428"/>
                </a:lnTo>
                <a:lnTo>
                  <a:pt x="326" y="452"/>
                </a:lnTo>
                <a:lnTo>
                  <a:pt x="340" y="472"/>
                </a:lnTo>
                <a:lnTo>
                  <a:pt x="344" y="476"/>
                </a:lnTo>
                <a:lnTo>
                  <a:pt x="348" y="480"/>
                </a:lnTo>
                <a:lnTo>
                  <a:pt x="360" y="490"/>
                </a:lnTo>
                <a:lnTo>
                  <a:pt x="366" y="494"/>
                </a:lnTo>
                <a:lnTo>
                  <a:pt x="371" y="500"/>
                </a:lnTo>
                <a:lnTo>
                  <a:pt x="373" y="506"/>
                </a:lnTo>
                <a:lnTo>
                  <a:pt x="375" y="516"/>
                </a:lnTo>
                <a:lnTo>
                  <a:pt x="375" y="512"/>
                </a:lnTo>
                <a:lnTo>
                  <a:pt x="371" y="520"/>
                </a:lnTo>
                <a:lnTo>
                  <a:pt x="368" y="528"/>
                </a:lnTo>
                <a:lnTo>
                  <a:pt x="366" y="538"/>
                </a:lnTo>
                <a:lnTo>
                  <a:pt x="362" y="548"/>
                </a:lnTo>
                <a:lnTo>
                  <a:pt x="354" y="542"/>
                </a:lnTo>
                <a:lnTo>
                  <a:pt x="348" y="540"/>
                </a:lnTo>
                <a:lnTo>
                  <a:pt x="342" y="538"/>
                </a:lnTo>
                <a:lnTo>
                  <a:pt x="330" y="538"/>
                </a:lnTo>
                <a:lnTo>
                  <a:pt x="320" y="536"/>
                </a:lnTo>
                <a:lnTo>
                  <a:pt x="304" y="530"/>
                </a:lnTo>
                <a:lnTo>
                  <a:pt x="288" y="524"/>
                </a:lnTo>
                <a:lnTo>
                  <a:pt x="278" y="522"/>
                </a:lnTo>
                <a:lnTo>
                  <a:pt x="268" y="522"/>
                </a:lnTo>
                <a:lnTo>
                  <a:pt x="254" y="522"/>
                </a:lnTo>
                <a:lnTo>
                  <a:pt x="244" y="524"/>
                </a:lnTo>
                <a:lnTo>
                  <a:pt x="236" y="528"/>
                </a:lnTo>
                <a:lnTo>
                  <a:pt x="228" y="532"/>
                </a:lnTo>
                <a:lnTo>
                  <a:pt x="224" y="530"/>
                </a:lnTo>
                <a:close/>
              </a:path>
            </a:pathLst>
          </a:custGeom>
          <a:solidFill>
            <a:schemeClr val="accent6">
              <a:lumMod val="75000"/>
            </a:schemeClr>
          </a:solidFill>
          <a:ln w="6350">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charset="0"/>
              <a:ea typeface="ＭＳ Ｐゴシック" charset="0"/>
            </a:endParaRPr>
          </a:p>
        </p:txBody>
      </p:sp>
      <p:sp>
        <p:nvSpPr>
          <p:cNvPr id="13363" name="Freeform 202"/>
          <p:cNvSpPr>
            <a:spLocks/>
          </p:cNvSpPr>
          <p:nvPr/>
        </p:nvSpPr>
        <p:spPr bwMode="auto">
          <a:xfrm>
            <a:off x="852488" y="1651000"/>
            <a:ext cx="657225" cy="501650"/>
          </a:xfrm>
          <a:custGeom>
            <a:avLst/>
            <a:gdLst>
              <a:gd name="T0" fmla="*/ 0 w 414"/>
              <a:gd name="T1" fmla="*/ 2147483647 h 316"/>
              <a:gd name="T2" fmla="*/ 2147483647 w 414"/>
              <a:gd name="T3" fmla="*/ 2147483647 h 316"/>
              <a:gd name="T4" fmla="*/ 2147483647 w 414"/>
              <a:gd name="T5" fmla="*/ 2147483647 h 316"/>
              <a:gd name="T6" fmla="*/ 2147483647 w 414"/>
              <a:gd name="T7" fmla="*/ 2147483647 h 316"/>
              <a:gd name="T8" fmla="*/ 2147483647 w 414"/>
              <a:gd name="T9" fmla="*/ 2147483647 h 316"/>
              <a:gd name="T10" fmla="*/ 2147483647 w 414"/>
              <a:gd name="T11" fmla="*/ 2147483647 h 316"/>
              <a:gd name="T12" fmla="*/ 2147483647 w 414"/>
              <a:gd name="T13" fmla="*/ 2147483647 h 316"/>
              <a:gd name="T14" fmla="*/ 2147483647 w 414"/>
              <a:gd name="T15" fmla="*/ 2147483647 h 316"/>
              <a:gd name="T16" fmla="*/ 2147483647 w 414"/>
              <a:gd name="T17" fmla="*/ 2147483647 h 316"/>
              <a:gd name="T18" fmla="*/ 2147483647 w 414"/>
              <a:gd name="T19" fmla="*/ 2147483647 h 316"/>
              <a:gd name="T20" fmla="*/ 2147483647 w 414"/>
              <a:gd name="T21" fmla="*/ 2147483647 h 316"/>
              <a:gd name="T22" fmla="*/ 2147483647 w 414"/>
              <a:gd name="T23" fmla="*/ 2147483647 h 316"/>
              <a:gd name="T24" fmla="*/ 2147483647 w 414"/>
              <a:gd name="T25" fmla="*/ 2147483647 h 316"/>
              <a:gd name="T26" fmla="*/ 2147483647 w 414"/>
              <a:gd name="T27" fmla="*/ 2147483647 h 316"/>
              <a:gd name="T28" fmla="*/ 2147483647 w 414"/>
              <a:gd name="T29" fmla="*/ 2147483647 h 316"/>
              <a:gd name="T30" fmla="*/ 2147483647 w 414"/>
              <a:gd name="T31" fmla="*/ 2147483647 h 316"/>
              <a:gd name="T32" fmla="*/ 2147483647 w 414"/>
              <a:gd name="T33" fmla="*/ 2147483647 h 316"/>
              <a:gd name="T34" fmla="*/ 2147483647 w 414"/>
              <a:gd name="T35" fmla="*/ 2147483647 h 316"/>
              <a:gd name="T36" fmla="*/ 2147483647 w 414"/>
              <a:gd name="T37" fmla="*/ 2147483647 h 316"/>
              <a:gd name="T38" fmla="*/ 2147483647 w 414"/>
              <a:gd name="T39" fmla="*/ 2147483647 h 316"/>
              <a:gd name="T40" fmla="*/ 2147483647 w 414"/>
              <a:gd name="T41" fmla="*/ 2147483647 h 316"/>
              <a:gd name="T42" fmla="*/ 2147483647 w 414"/>
              <a:gd name="T43" fmla="*/ 2147483647 h 316"/>
              <a:gd name="T44" fmla="*/ 2147483647 w 414"/>
              <a:gd name="T45" fmla="*/ 2147483647 h 316"/>
              <a:gd name="T46" fmla="*/ 2147483647 w 414"/>
              <a:gd name="T47" fmla="*/ 0 h 316"/>
              <a:gd name="T48" fmla="*/ 2147483647 w 414"/>
              <a:gd name="T49" fmla="*/ 2147483647 h 316"/>
              <a:gd name="T50" fmla="*/ 2147483647 w 414"/>
              <a:gd name="T51" fmla="*/ 2147483647 h 316"/>
              <a:gd name="T52" fmla="*/ 2147483647 w 414"/>
              <a:gd name="T53" fmla="*/ 2147483647 h 316"/>
              <a:gd name="T54" fmla="*/ 2147483647 w 414"/>
              <a:gd name="T55" fmla="*/ 2147483647 h 316"/>
              <a:gd name="T56" fmla="*/ 2147483647 w 414"/>
              <a:gd name="T57" fmla="*/ 2147483647 h 316"/>
              <a:gd name="T58" fmla="*/ 2147483647 w 414"/>
              <a:gd name="T59" fmla="*/ 2147483647 h 316"/>
              <a:gd name="T60" fmla="*/ 2147483647 w 414"/>
              <a:gd name="T61" fmla="*/ 2147483647 h 316"/>
              <a:gd name="T62" fmla="*/ 2147483647 w 414"/>
              <a:gd name="T63" fmla="*/ 2147483647 h 316"/>
              <a:gd name="T64" fmla="*/ 2147483647 w 414"/>
              <a:gd name="T65" fmla="*/ 2147483647 h 316"/>
              <a:gd name="T66" fmla="*/ 0 w 414"/>
              <a:gd name="T67" fmla="*/ 2147483647 h 316"/>
              <a:gd name="T68" fmla="*/ 0 w 414"/>
              <a:gd name="T69" fmla="*/ 2147483647 h 3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4"/>
              <a:gd name="T106" fmla="*/ 0 h 316"/>
              <a:gd name="T107" fmla="*/ 414 w 414"/>
              <a:gd name="T108" fmla="*/ 316 h 3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4" h="316">
                <a:moveTo>
                  <a:pt x="0" y="300"/>
                </a:moveTo>
                <a:lnTo>
                  <a:pt x="8" y="280"/>
                </a:lnTo>
                <a:lnTo>
                  <a:pt x="20" y="258"/>
                </a:lnTo>
                <a:lnTo>
                  <a:pt x="32" y="236"/>
                </a:lnTo>
                <a:lnTo>
                  <a:pt x="48" y="214"/>
                </a:lnTo>
                <a:lnTo>
                  <a:pt x="62" y="194"/>
                </a:lnTo>
                <a:lnTo>
                  <a:pt x="80" y="176"/>
                </a:lnTo>
                <a:lnTo>
                  <a:pt x="96" y="160"/>
                </a:lnTo>
                <a:lnTo>
                  <a:pt x="114" y="148"/>
                </a:lnTo>
                <a:lnTo>
                  <a:pt x="118" y="142"/>
                </a:lnTo>
                <a:lnTo>
                  <a:pt x="122" y="134"/>
                </a:lnTo>
                <a:lnTo>
                  <a:pt x="126" y="120"/>
                </a:lnTo>
                <a:lnTo>
                  <a:pt x="130" y="108"/>
                </a:lnTo>
                <a:lnTo>
                  <a:pt x="138" y="92"/>
                </a:lnTo>
                <a:lnTo>
                  <a:pt x="148" y="76"/>
                </a:lnTo>
                <a:lnTo>
                  <a:pt x="156" y="66"/>
                </a:lnTo>
                <a:lnTo>
                  <a:pt x="164" y="62"/>
                </a:lnTo>
                <a:lnTo>
                  <a:pt x="172" y="60"/>
                </a:lnTo>
                <a:lnTo>
                  <a:pt x="180" y="58"/>
                </a:lnTo>
                <a:lnTo>
                  <a:pt x="186" y="54"/>
                </a:lnTo>
                <a:lnTo>
                  <a:pt x="198" y="42"/>
                </a:lnTo>
                <a:lnTo>
                  <a:pt x="208" y="28"/>
                </a:lnTo>
                <a:lnTo>
                  <a:pt x="216" y="12"/>
                </a:lnTo>
                <a:lnTo>
                  <a:pt x="224" y="0"/>
                </a:lnTo>
                <a:lnTo>
                  <a:pt x="414" y="16"/>
                </a:lnTo>
                <a:lnTo>
                  <a:pt x="412" y="36"/>
                </a:lnTo>
                <a:lnTo>
                  <a:pt x="400" y="102"/>
                </a:lnTo>
                <a:lnTo>
                  <a:pt x="258" y="94"/>
                </a:lnTo>
                <a:lnTo>
                  <a:pt x="234" y="214"/>
                </a:lnTo>
                <a:lnTo>
                  <a:pt x="220" y="220"/>
                </a:lnTo>
                <a:lnTo>
                  <a:pt x="206" y="226"/>
                </a:lnTo>
                <a:lnTo>
                  <a:pt x="184" y="238"/>
                </a:lnTo>
                <a:lnTo>
                  <a:pt x="174" y="316"/>
                </a:lnTo>
                <a:lnTo>
                  <a:pt x="0" y="302"/>
                </a:lnTo>
                <a:lnTo>
                  <a:pt x="0" y="300"/>
                </a:lnTo>
                <a:close/>
              </a:path>
            </a:pathLst>
          </a:custGeom>
          <a:solidFill>
            <a:schemeClr val="accent1"/>
          </a:solidFill>
          <a:ln w="6350">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charset="0"/>
              <a:ea typeface="ＭＳ Ｐゴシック" charset="0"/>
            </a:endParaRPr>
          </a:p>
        </p:txBody>
      </p:sp>
      <p:sp>
        <p:nvSpPr>
          <p:cNvPr id="13364" name="Freeform 203"/>
          <p:cNvSpPr>
            <a:spLocks/>
          </p:cNvSpPr>
          <p:nvPr/>
        </p:nvSpPr>
        <p:spPr bwMode="auto">
          <a:xfrm>
            <a:off x="2906713" y="4230688"/>
            <a:ext cx="69850" cy="95250"/>
          </a:xfrm>
          <a:custGeom>
            <a:avLst/>
            <a:gdLst>
              <a:gd name="T0" fmla="*/ 2147483647 w 44"/>
              <a:gd name="T1" fmla="*/ 2147483647 h 60"/>
              <a:gd name="T2" fmla="*/ 2147483647 w 44"/>
              <a:gd name="T3" fmla="*/ 2147483647 h 60"/>
              <a:gd name="T4" fmla="*/ 2147483647 w 44"/>
              <a:gd name="T5" fmla="*/ 2147483647 h 60"/>
              <a:gd name="T6" fmla="*/ 2147483647 w 44"/>
              <a:gd name="T7" fmla="*/ 2147483647 h 60"/>
              <a:gd name="T8" fmla="*/ 2147483647 w 44"/>
              <a:gd name="T9" fmla="*/ 2147483647 h 60"/>
              <a:gd name="T10" fmla="*/ 2147483647 w 44"/>
              <a:gd name="T11" fmla="*/ 2147483647 h 60"/>
              <a:gd name="T12" fmla="*/ 2147483647 w 44"/>
              <a:gd name="T13" fmla="*/ 2147483647 h 60"/>
              <a:gd name="T14" fmla="*/ 2147483647 w 44"/>
              <a:gd name="T15" fmla="*/ 2147483647 h 60"/>
              <a:gd name="T16" fmla="*/ 2147483647 w 44"/>
              <a:gd name="T17" fmla="*/ 2147483647 h 60"/>
              <a:gd name="T18" fmla="*/ 2147483647 w 44"/>
              <a:gd name="T19" fmla="*/ 2147483647 h 60"/>
              <a:gd name="T20" fmla="*/ 2147483647 w 44"/>
              <a:gd name="T21" fmla="*/ 2147483647 h 60"/>
              <a:gd name="T22" fmla="*/ 2147483647 w 44"/>
              <a:gd name="T23" fmla="*/ 2147483647 h 60"/>
              <a:gd name="T24" fmla="*/ 2147483647 w 44"/>
              <a:gd name="T25" fmla="*/ 0 h 60"/>
              <a:gd name="T26" fmla="*/ 2147483647 w 44"/>
              <a:gd name="T27" fmla="*/ 2147483647 h 60"/>
              <a:gd name="T28" fmla="*/ 2147483647 w 44"/>
              <a:gd name="T29" fmla="*/ 2147483647 h 60"/>
              <a:gd name="T30" fmla="*/ 2147483647 w 44"/>
              <a:gd name="T31" fmla="*/ 2147483647 h 60"/>
              <a:gd name="T32" fmla="*/ 0 w 44"/>
              <a:gd name="T33" fmla="*/ 2147483647 h 60"/>
              <a:gd name="T34" fmla="*/ 2147483647 w 44"/>
              <a:gd name="T35" fmla="*/ 2147483647 h 60"/>
              <a:gd name="T36" fmla="*/ 2147483647 w 44"/>
              <a:gd name="T37" fmla="*/ 2147483647 h 60"/>
              <a:gd name="T38" fmla="*/ 2147483647 w 44"/>
              <a:gd name="T39" fmla="*/ 2147483647 h 60"/>
              <a:gd name="T40" fmla="*/ 2147483647 w 44"/>
              <a:gd name="T41" fmla="*/ 2147483647 h 60"/>
              <a:gd name="T42" fmla="*/ 2147483647 w 44"/>
              <a:gd name="T43" fmla="*/ 2147483647 h 60"/>
              <a:gd name="T44" fmla="*/ 2147483647 w 44"/>
              <a:gd name="T45" fmla="*/ 2147483647 h 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
              <a:gd name="T70" fmla="*/ 0 h 60"/>
              <a:gd name="T71" fmla="*/ 44 w 44"/>
              <a:gd name="T72" fmla="*/ 60 h 6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 h="60">
                <a:moveTo>
                  <a:pt x="12" y="58"/>
                </a:moveTo>
                <a:lnTo>
                  <a:pt x="18" y="58"/>
                </a:lnTo>
                <a:lnTo>
                  <a:pt x="20" y="54"/>
                </a:lnTo>
                <a:lnTo>
                  <a:pt x="22" y="50"/>
                </a:lnTo>
                <a:lnTo>
                  <a:pt x="22" y="44"/>
                </a:lnTo>
                <a:lnTo>
                  <a:pt x="22" y="32"/>
                </a:lnTo>
                <a:lnTo>
                  <a:pt x="24" y="22"/>
                </a:lnTo>
                <a:lnTo>
                  <a:pt x="28" y="16"/>
                </a:lnTo>
                <a:lnTo>
                  <a:pt x="34" y="12"/>
                </a:lnTo>
                <a:lnTo>
                  <a:pt x="40" y="10"/>
                </a:lnTo>
                <a:lnTo>
                  <a:pt x="44" y="4"/>
                </a:lnTo>
                <a:lnTo>
                  <a:pt x="40" y="2"/>
                </a:lnTo>
                <a:lnTo>
                  <a:pt x="32" y="0"/>
                </a:lnTo>
                <a:lnTo>
                  <a:pt x="26" y="2"/>
                </a:lnTo>
                <a:lnTo>
                  <a:pt x="16" y="10"/>
                </a:lnTo>
                <a:lnTo>
                  <a:pt x="6" y="18"/>
                </a:lnTo>
                <a:lnTo>
                  <a:pt x="0" y="24"/>
                </a:lnTo>
                <a:lnTo>
                  <a:pt x="2" y="24"/>
                </a:lnTo>
                <a:lnTo>
                  <a:pt x="4" y="34"/>
                </a:lnTo>
                <a:lnTo>
                  <a:pt x="6" y="40"/>
                </a:lnTo>
                <a:lnTo>
                  <a:pt x="10" y="50"/>
                </a:lnTo>
                <a:lnTo>
                  <a:pt x="12" y="60"/>
                </a:lnTo>
                <a:lnTo>
                  <a:pt x="12" y="58"/>
                </a:lnTo>
                <a:close/>
              </a:path>
            </a:pathLst>
          </a:custGeom>
          <a:solidFill>
            <a:srgbClr val="004582"/>
          </a:solidFill>
          <a:ln w="6350">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charset="0"/>
              <a:ea typeface="ＭＳ Ｐゴシック" charset="0"/>
            </a:endParaRPr>
          </a:p>
        </p:txBody>
      </p:sp>
      <p:sp>
        <p:nvSpPr>
          <p:cNvPr id="13366" name="Rectangle 205"/>
          <p:cNvSpPr>
            <a:spLocks noChangeArrowheads="1"/>
          </p:cNvSpPr>
          <p:nvPr/>
        </p:nvSpPr>
        <p:spPr bwMode="auto">
          <a:xfrm>
            <a:off x="2897188" y="1104900"/>
            <a:ext cx="34925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457200" fontAlgn="base">
              <a:spcBef>
                <a:spcPct val="0"/>
              </a:spcBef>
              <a:spcAft>
                <a:spcPct val="0"/>
              </a:spcAft>
            </a:pPr>
            <a:r>
              <a:rPr lang="en-US" sz="700" dirty="0">
                <a:solidFill>
                  <a:srgbClr val="000000"/>
                </a:solidFill>
                <a:latin typeface="Arial Narrow" pitchFamily="34" charset="0"/>
                <a:ea typeface="ＭＳ Ｐゴシック" charset="0"/>
              </a:rPr>
              <a:t>TUNISIA</a:t>
            </a:r>
          </a:p>
        </p:txBody>
      </p:sp>
      <p:sp>
        <p:nvSpPr>
          <p:cNvPr id="13367" name="Rectangle 206"/>
          <p:cNvSpPr>
            <a:spLocks noChangeArrowheads="1"/>
          </p:cNvSpPr>
          <p:nvPr/>
        </p:nvSpPr>
        <p:spPr bwMode="auto">
          <a:xfrm>
            <a:off x="1554163" y="1263650"/>
            <a:ext cx="474662" cy="123111"/>
          </a:xfrm>
          <a:prstGeom prst="rect">
            <a:avLst/>
          </a:prstGeom>
          <a:solidFill>
            <a:schemeClr val="accent1"/>
          </a:solidFill>
          <a:ln>
            <a:noFill/>
          </a:ln>
          <a:extLst/>
        </p:spPr>
        <p:txBody>
          <a:bodyPr lIns="0" tIns="0" rIns="0" bIns="0">
            <a:spAutoFit/>
          </a:bodyPr>
          <a:lstStyle/>
          <a:p>
            <a:pPr defTabSz="457200" fontAlgn="base">
              <a:spcBef>
                <a:spcPct val="0"/>
              </a:spcBef>
              <a:spcAft>
                <a:spcPct val="0"/>
              </a:spcAft>
            </a:pPr>
            <a:r>
              <a:rPr lang="en-US" sz="800" b="1" dirty="0" smtClean="0">
                <a:solidFill>
                  <a:prstClr val="black"/>
                </a:solidFill>
                <a:latin typeface="Arial Narrow" pitchFamily="34" charset="0"/>
                <a:ea typeface="ＭＳ Ｐゴシック" charset="0"/>
              </a:rPr>
              <a:t>MOROCCO</a:t>
            </a:r>
            <a:endParaRPr lang="en-US" sz="800" b="1" dirty="0">
              <a:solidFill>
                <a:prstClr val="black"/>
              </a:solidFill>
              <a:latin typeface="Arial Narrow" pitchFamily="34" charset="0"/>
              <a:ea typeface="ＭＳ Ｐゴシック" charset="0"/>
            </a:endParaRPr>
          </a:p>
        </p:txBody>
      </p:sp>
      <p:sp>
        <p:nvSpPr>
          <p:cNvPr id="13368" name="Rectangle 207"/>
          <p:cNvSpPr>
            <a:spLocks noChangeArrowheads="1"/>
          </p:cNvSpPr>
          <p:nvPr/>
        </p:nvSpPr>
        <p:spPr bwMode="auto">
          <a:xfrm>
            <a:off x="633413" y="1793875"/>
            <a:ext cx="36195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457200" fontAlgn="base">
              <a:spcBef>
                <a:spcPct val="0"/>
              </a:spcBef>
              <a:spcAft>
                <a:spcPct val="0"/>
              </a:spcAft>
            </a:pPr>
            <a:r>
              <a:rPr lang="en-US" sz="700" dirty="0">
                <a:solidFill>
                  <a:srgbClr val="000000"/>
                </a:solidFill>
                <a:latin typeface="Arial Narrow" pitchFamily="34" charset="0"/>
                <a:ea typeface="ＭＳ Ｐゴシック" charset="0"/>
              </a:rPr>
              <a:t>SAHARA</a:t>
            </a:r>
          </a:p>
        </p:txBody>
      </p:sp>
      <p:sp>
        <p:nvSpPr>
          <p:cNvPr id="13369" name="Rectangle 208"/>
          <p:cNvSpPr>
            <a:spLocks noChangeArrowheads="1"/>
          </p:cNvSpPr>
          <p:nvPr/>
        </p:nvSpPr>
        <p:spPr bwMode="auto">
          <a:xfrm>
            <a:off x="2033588" y="1631950"/>
            <a:ext cx="442912" cy="123111"/>
          </a:xfrm>
          <a:prstGeom prst="rect">
            <a:avLst/>
          </a:prstGeom>
          <a:solidFill>
            <a:schemeClr val="accent1"/>
          </a:solidFill>
          <a:ln>
            <a:noFill/>
          </a:ln>
          <a:extLst/>
        </p:spPr>
        <p:txBody>
          <a:bodyPr lIns="0" tIns="0" rIns="0" bIns="0">
            <a:spAutoFit/>
          </a:bodyPr>
          <a:lstStyle/>
          <a:p>
            <a:pPr defTabSz="457200" fontAlgn="base">
              <a:spcBef>
                <a:spcPct val="0"/>
              </a:spcBef>
              <a:spcAft>
                <a:spcPct val="0"/>
              </a:spcAft>
            </a:pPr>
            <a:r>
              <a:rPr lang="en-US" sz="800" b="1" dirty="0">
                <a:solidFill>
                  <a:prstClr val="black"/>
                </a:solidFill>
                <a:latin typeface="Arial Narrow" pitchFamily="34" charset="0"/>
                <a:ea typeface="ＭＳ Ｐゴシック" charset="0"/>
              </a:rPr>
              <a:t>ALGERIA</a:t>
            </a:r>
          </a:p>
        </p:txBody>
      </p:sp>
      <p:sp>
        <p:nvSpPr>
          <p:cNvPr id="13370" name="Rectangle 209"/>
          <p:cNvSpPr>
            <a:spLocks noChangeArrowheads="1"/>
          </p:cNvSpPr>
          <p:nvPr/>
        </p:nvSpPr>
        <p:spPr bwMode="auto">
          <a:xfrm>
            <a:off x="960438" y="2212975"/>
            <a:ext cx="627062" cy="123111"/>
          </a:xfrm>
          <a:prstGeom prst="rect">
            <a:avLst/>
          </a:prstGeom>
          <a:solidFill>
            <a:schemeClr val="accent1"/>
          </a:solidFill>
          <a:ln>
            <a:noFill/>
          </a:ln>
          <a:extLst/>
        </p:spPr>
        <p:txBody>
          <a:bodyPr lIns="0" tIns="0" rIns="0" bIns="0">
            <a:spAutoFit/>
          </a:bodyPr>
          <a:lstStyle/>
          <a:p>
            <a:pPr defTabSz="457200" fontAlgn="base">
              <a:spcBef>
                <a:spcPct val="0"/>
              </a:spcBef>
              <a:spcAft>
                <a:spcPct val="0"/>
              </a:spcAft>
            </a:pPr>
            <a:r>
              <a:rPr lang="en-US" sz="800" b="1" dirty="0">
                <a:solidFill>
                  <a:prstClr val="black"/>
                </a:solidFill>
                <a:latin typeface="Arial Narrow" pitchFamily="34" charset="0"/>
                <a:ea typeface="ＭＳ Ｐゴシック" charset="0"/>
              </a:rPr>
              <a:t>MAURITANIA</a:t>
            </a:r>
          </a:p>
        </p:txBody>
      </p:sp>
      <p:sp>
        <p:nvSpPr>
          <p:cNvPr id="13371" name="Rectangle 211"/>
          <p:cNvSpPr>
            <a:spLocks noChangeArrowheads="1"/>
          </p:cNvSpPr>
          <p:nvPr/>
        </p:nvSpPr>
        <p:spPr bwMode="auto">
          <a:xfrm>
            <a:off x="2611438" y="2476500"/>
            <a:ext cx="322262" cy="123111"/>
          </a:xfrm>
          <a:prstGeom prst="rect">
            <a:avLst/>
          </a:prstGeom>
          <a:solidFill>
            <a:schemeClr val="accent1"/>
          </a:solidFill>
          <a:ln>
            <a:noFill/>
          </a:ln>
          <a:extLst/>
        </p:spPr>
        <p:txBody>
          <a:bodyPr lIns="0" tIns="0" rIns="0" bIns="0">
            <a:spAutoFit/>
          </a:bodyPr>
          <a:lstStyle/>
          <a:p>
            <a:pPr defTabSz="457200" fontAlgn="base">
              <a:spcBef>
                <a:spcPct val="0"/>
              </a:spcBef>
              <a:spcAft>
                <a:spcPct val="0"/>
              </a:spcAft>
            </a:pPr>
            <a:r>
              <a:rPr lang="en-US" sz="800" b="1" dirty="0">
                <a:solidFill>
                  <a:prstClr val="black"/>
                </a:solidFill>
                <a:latin typeface="Arial Narrow" pitchFamily="34" charset="0"/>
                <a:ea typeface="ＭＳ Ｐゴシック" charset="0"/>
              </a:rPr>
              <a:t>NIGER</a:t>
            </a:r>
          </a:p>
        </p:txBody>
      </p:sp>
      <p:sp>
        <p:nvSpPr>
          <p:cNvPr id="13372" name="Rectangle 212"/>
          <p:cNvSpPr>
            <a:spLocks noChangeArrowheads="1"/>
          </p:cNvSpPr>
          <p:nvPr/>
        </p:nvSpPr>
        <p:spPr bwMode="auto">
          <a:xfrm>
            <a:off x="3189288" y="1727200"/>
            <a:ext cx="290512" cy="123111"/>
          </a:xfrm>
          <a:prstGeom prst="rect">
            <a:avLst/>
          </a:prstGeom>
          <a:solidFill>
            <a:schemeClr val="accent1"/>
          </a:solidFill>
          <a:ln>
            <a:noFill/>
          </a:ln>
          <a:extLst/>
        </p:spPr>
        <p:txBody>
          <a:bodyPr lIns="0" tIns="0" rIns="0" bIns="0">
            <a:spAutoFit/>
          </a:bodyPr>
          <a:lstStyle/>
          <a:p>
            <a:pPr defTabSz="457200" fontAlgn="base">
              <a:spcBef>
                <a:spcPct val="0"/>
              </a:spcBef>
              <a:spcAft>
                <a:spcPct val="0"/>
              </a:spcAft>
            </a:pPr>
            <a:r>
              <a:rPr lang="en-US" sz="800" b="1" dirty="0">
                <a:solidFill>
                  <a:prstClr val="black"/>
                </a:solidFill>
                <a:latin typeface="Arial Narrow" pitchFamily="34" charset="0"/>
                <a:ea typeface="ＭＳ Ｐゴシック" charset="0"/>
              </a:rPr>
              <a:t>LIBYA</a:t>
            </a:r>
            <a:endParaRPr lang="en-US" sz="600" b="1" dirty="0">
              <a:solidFill>
                <a:prstClr val="black"/>
              </a:solidFill>
              <a:latin typeface="Arial Narrow" pitchFamily="34" charset="0"/>
              <a:ea typeface="ＭＳ Ｐゴシック" charset="0"/>
            </a:endParaRPr>
          </a:p>
        </p:txBody>
      </p:sp>
      <p:sp>
        <p:nvSpPr>
          <p:cNvPr id="13373" name="Rectangle 213"/>
          <p:cNvSpPr>
            <a:spLocks noChangeArrowheads="1"/>
          </p:cNvSpPr>
          <p:nvPr/>
        </p:nvSpPr>
        <p:spPr bwMode="auto">
          <a:xfrm>
            <a:off x="3246438" y="2698750"/>
            <a:ext cx="287337" cy="123111"/>
          </a:xfrm>
          <a:prstGeom prst="rect">
            <a:avLst/>
          </a:prstGeom>
          <a:solidFill>
            <a:schemeClr val="accent1"/>
          </a:solidFill>
          <a:ln>
            <a:noFill/>
          </a:ln>
          <a:extLst/>
        </p:spPr>
        <p:txBody>
          <a:bodyPr lIns="0" tIns="0" rIns="0" bIns="0">
            <a:spAutoFit/>
          </a:bodyPr>
          <a:lstStyle/>
          <a:p>
            <a:pPr defTabSz="457200" fontAlgn="base">
              <a:spcBef>
                <a:spcPct val="0"/>
              </a:spcBef>
              <a:spcAft>
                <a:spcPct val="0"/>
              </a:spcAft>
            </a:pPr>
            <a:r>
              <a:rPr lang="en-US" sz="800" b="1" dirty="0">
                <a:solidFill>
                  <a:prstClr val="black"/>
                </a:solidFill>
                <a:latin typeface="Arial Narrow" pitchFamily="34" charset="0"/>
                <a:ea typeface="ＭＳ Ｐゴシック" charset="0"/>
              </a:rPr>
              <a:t>CHAD</a:t>
            </a:r>
          </a:p>
        </p:txBody>
      </p:sp>
      <p:sp>
        <p:nvSpPr>
          <p:cNvPr id="13374" name="Rectangle 216"/>
          <p:cNvSpPr>
            <a:spLocks noChangeArrowheads="1"/>
          </p:cNvSpPr>
          <p:nvPr/>
        </p:nvSpPr>
        <p:spPr bwMode="auto">
          <a:xfrm>
            <a:off x="3995738" y="1755775"/>
            <a:ext cx="346075" cy="123111"/>
          </a:xfrm>
          <a:prstGeom prst="rect">
            <a:avLst/>
          </a:prstGeom>
          <a:solidFill>
            <a:schemeClr val="accent1"/>
          </a:solidFill>
          <a:ln>
            <a:noFill/>
          </a:ln>
          <a:extLst/>
        </p:spPr>
        <p:txBody>
          <a:bodyPr lIns="0" tIns="0" rIns="0" bIns="0">
            <a:spAutoFit/>
          </a:bodyPr>
          <a:lstStyle/>
          <a:p>
            <a:pPr defTabSz="457200" fontAlgn="base">
              <a:spcBef>
                <a:spcPct val="0"/>
              </a:spcBef>
              <a:spcAft>
                <a:spcPct val="0"/>
              </a:spcAft>
            </a:pPr>
            <a:r>
              <a:rPr lang="en-US" sz="800" b="1" dirty="0">
                <a:solidFill>
                  <a:prstClr val="black"/>
                </a:solidFill>
                <a:latin typeface="Arial Narrow" pitchFamily="34" charset="0"/>
                <a:ea typeface="ＭＳ Ｐゴシック" charset="0"/>
              </a:rPr>
              <a:t>EGYPT</a:t>
            </a:r>
            <a:endParaRPr lang="en-US" sz="600" b="1" dirty="0">
              <a:solidFill>
                <a:prstClr val="black"/>
              </a:solidFill>
              <a:latin typeface="Arial Narrow" pitchFamily="34" charset="0"/>
              <a:ea typeface="ＭＳ Ｐゴシック" charset="0"/>
            </a:endParaRPr>
          </a:p>
        </p:txBody>
      </p:sp>
      <p:sp>
        <p:nvSpPr>
          <p:cNvPr id="13377" name="Rectangle 219"/>
          <p:cNvSpPr>
            <a:spLocks noChangeArrowheads="1"/>
          </p:cNvSpPr>
          <p:nvPr/>
        </p:nvSpPr>
        <p:spPr bwMode="auto">
          <a:xfrm>
            <a:off x="5297488" y="2790825"/>
            <a:ext cx="61118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7200" fontAlgn="base">
              <a:spcBef>
                <a:spcPct val="0"/>
              </a:spcBef>
              <a:spcAft>
                <a:spcPct val="0"/>
              </a:spcAft>
            </a:pPr>
            <a:r>
              <a:rPr lang="en-US" sz="800" b="1" dirty="0">
                <a:solidFill>
                  <a:srgbClr val="000000"/>
                </a:solidFill>
                <a:latin typeface="Arial Narrow" pitchFamily="34" charset="0"/>
                <a:ea typeface="ＭＳ Ｐゴシック" charset="0"/>
              </a:rPr>
              <a:t>DJIBOUTI</a:t>
            </a:r>
            <a:endParaRPr lang="en-US" sz="2000" b="1" dirty="0">
              <a:solidFill>
                <a:srgbClr val="000000"/>
              </a:solidFill>
              <a:latin typeface="Arial Narrow" pitchFamily="34" charset="0"/>
              <a:ea typeface="ＭＳ Ｐゴシック" charset="0"/>
            </a:endParaRPr>
          </a:p>
        </p:txBody>
      </p:sp>
      <p:sp>
        <p:nvSpPr>
          <p:cNvPr id="13378" name="Rectangle 220"/>
          <p:cNvSpPr>
            <a:spLocks noChangeArrowheads="1"/>
          </p:cNvSpPr>
          <p:nvPr/>
        </p:nvSpPr>
        <p:spPr bwMode="auto">
          <a:xfrm>
            <a:off x="4951413" y="2511425"/>
            <a:ext cx="51911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7200" fontAlgn="base">
              <a:spcBef>
                <a:spcPct val="0"/>
              </a:spcBef>
              <a:spcAft>
                <a:spcPct val="0"/>
              </a:spcAft>
            </a:pPr>
            <a:r>
              <a:rPr lang="en-US" sz="800" b="1" dirty="0">
                <a:solidFill>
                  <a:srgbClr val="000000"/>
                </a:solidFill>
                <a:latin typeface="Arial Narrow" pitchFamily="34" charset="0"/>
                <a:ea typeface="ＭＳ Ｐゴシック" charset="0"/>
              </a:rPr>
              <a:t>ERITREA</a:t>
            </a:r>
            <a:endParaRPr lang="en-US" sz="2000" b="1" dirty="0">
              <a:solidFill>
                <a:srgbClr val="000000"/>
              </a:solidFill>
              <a:latin typeface="Arial Narrow" pitchFamily="34" charset="0"/>
              <a:ea typeface="ＭＳ Ｐゴシック" charset="0"/>
            </a:endParaRPr>
          </a:p>
        </p:txBody>
      </p:sp>
      <p:sp>
        <p:nvSpPr>
          <p:cNvPr id="13379" name="Rectangle 221"/>
          <p:cNvSpPr>
            <a:spLocks noChangeArrowheads="1"/>
          </p:cNvSpPr>
          <p:nvPr/>
        </p:nvSpPr>
        <p:spPr bwMode="auto">
          <a:xfrm>
            <a:off x="5513388" y="3641725"/>
            <a:ext cx="39528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457200" fontAlgn="base">
              <a:spcBef>
                <a:spcPct val="0"/>
              </a:spcBef>
              <a:spcAft>
                <a:spcPct val="0"/>
              </a:spcAft>
            </a:pPr>
            <a:r>
              <a:rPr lang="en-US" sz="800" b="1" dirty="0">
                <a:solidFill>
                  <a:srgbClr val="000000"/>
                </a:solidFill>
                <a:latin typeface="Arial Narrow" pitchFamily="34" charset="0"/>
                <a:ea typeface="ＭＳ Ｐゴシック" charset="0"/>
              </a:rPr>
              <a:t>SOMALIA</a:t>
            </a:r>
            <a:endParaRPr lang="en-US" sz="600" b="1" dirty="0">
              <a:solidFill>
                <a:srgbClr val="000000"/>
              </a:solidFill>
              <a:latin typeface="Arial Narrow" pitchFamily="34" charset="0"/>
              <a:ea typeface="ＭＳ Ｐゴシック" charset="0"/>
            </a:endParaRPr>
          </a:p>
        </p:txBody>
      </p:sp>
      <p:sp>
        <p:nvSpPr>
          <p:cNvPr id="13380" name="Rectangle 222"/>
          <p:cNvSpPr>
            <a:spLocks noChangeArrowheads="1"/>
          </p:cNvSpPr>
          <p:nvPr/>
        </p:nvSpPr>
        <p:spPr bwMode="auto">
          <a:xfrm>
            <a:off x="4725988" y="3698875"/>
            <a:ext cx="3460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457200" fontAlgn="base">
              <a:spcBef>
                <a:spcPct val="0"/>
              </a:spcBef>
              <a:spcAft>
                <a:spcPct val="0"/>
              </a:spcAft>
            </a:pPr>
            <a:r>
              <a:rPr lang="en-US" sz="800" b="1" dirty="0">
                <a:solidFill>
                  <a:srgbClr val="000000"/>
                </a:solidFill>
                <a:latin typeface="Arial Narrow" pitchFamily="34" charset="0"/>
                <a:ea typeface="ＭＳ Ｐゴシック" charset="0"/>
              </a:rPr>
              <a:t>KENYA</a:t>
            </a:r>
            <a:endParaRPr lang="en-US" sz="600" b="1" dirty="0">
              <a:solidFill>
                <a:prstClr val="black"/>
              </a:solidFill>
              <a:latin typeface="Arial Narrow" pitchFamily="34" charset="0"/>
              <a:ea typeface="ＭＳ Ｐゴシック" charset="0"/>
            </a:endParaRPr>
          </a:p>
        </p:txBody>
      </p:sp>
      <p:sp>
        <p:nvSpPr>
          <p:cNvPr id="13381" name="Rectangle 223"/>
          <p:cNvSpPr>
            <a:spLocks noChangeArrowheads="1"/>
          </p:cNvSpPr>
          <p:nvPr/>
        </p:nvSpPr>
        <p:spPr bwMode="auto">
          <a:xfrm>
            <a:off x="4389438" y="4254500"/>
            <a:ext cx="43120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fontAlgn="base">
              <a:spcBef>
                <a:spcPct val="0"/>
              </a:spcBef>
              <a:spcAft>
                <a:spcPct val="0"/>
              </a:spcAft>
            </a:pPr>
            <a:r>
              <a:rPr lang="en-US" sz="800" b="1" dirty="0">
                <a:solidFill>
                  <a:srgbClr val="000000"/>
                </a:solidFill>
                <a:latin typeface="Arial Narrow" pitchFamily="34" charset="0"/>
                <a:ea typeface="ＭＳ Ｐゴシック" charset="0"/>
              </a:rPr>
              <a:t>TANZANIA</a:t>
            </a:r>
            <a:endParaRPr lang="en-US" sz="600" b="1" dirty="0">
              <a:solidFill>
                <a:prstClr val="black"/>
              </a:solidFill>
              <a:latin typeface="Arial Narrow" pitchFamily="34" charset="0"/>
              <a:ea typeface="ＭＳ Ｐゴシック" charset="0"/>
            </a:endParaRPr>
          </a:p>
        </p:txBody>
      </p:sp>
      <p:sp>
        <p:nvSpPr>
          <p:cNvPr id="13382" name="Rectangle 224"/>
          <p:cNvSpPr>
            <a:spLocks noChangeArrowheads="1"/>
          </p:cNvSpPr>
          <p:nvPr/>
        </p:nvSpPr>
        <p:spPr bwMode="auto">
          <a:xfrm>
            <a:off x="3490913" y="3663950"/>
            <a:ext cx="42479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fontAlgn="base">
              <a:spcBef>
                <a:spcPct val="0"/>
              </a:spcBef>
              <a:spcAft>
                <a:spcPct val="0"/>
              </a:spcAft>
            </a:pPr>
            <a:r>
              <a:rPr lang="en-US" sz="600" b="1" dirty="0">
                <a:solidFill>
                  <a:srgbClr val="000000"/>
                </a:solidFill>
                <a:latin typeface="Arial Narrow" pitchFamily="34" charset="0"/>
                <a:ea typeface="ＭＳ Ｐゴシック" charset="0"/>
              </a:rPr>
              <a:t>DEMOCRATIC</a:t>
            </a:r>
            <a:endParaRPr lang="en-US" sz="600" b="1" dirty="0">
              <a:solidFill>
                <a:prstClr val="black"/>
              </a:solidFill>
              <a:latin typeface="Arial Narrow" pitchFamily="34" charset="0"/>
              <a:ea typeface="ＭＳ Ｐゴシック" charset="0"/>
            </a:endParaRPr>
          </a:p>
        </p:txBody>
      </p:sp>
      <p:sp>
        <p:nvSpPr>
          <p:cNvPr id="13383" name="Rectangle 226"/>
          <p:cNvSpPr>
            <a:spLocks noChangeArrowheads="1"/>
          </p:cNvSpPr>
          <p:nvPr/>
        </p:nvSpPr>
        <p:spPr bwMode="auto">
          <a:xfrm>
            <a:off x="3490913" y="3222624"/>
            <a:ext cx="450628" cy="107722"/>
          </a:xfrm>
          <a:prstGeom prst="rect">
            <a:avLst/>
          </a:prstGeom>
          <a:solidFill>
            <a:schemeClr val="accent1"/>
          </a:solidFill>
          <a:ln>
            <a:noFill/>
          </a:ln>
          <a:extLst/>
        </p:spPr>
        <p:txBody>
          <a:bodyPr wrap="square" lIns="0" tIns="0" rIns="0" bIns="0">
            <a:spAutoFit/>
          </a:bodyPr>
          <a:lstStyle/>
          <a:p>
            <a:pPr defTabSz="457200" fontAlgn="base">
              <a:spcBef>
                <a:spcPct val="0"/>
              </a:spcBef>
              <a:spcAft>
                <a:spcPct val="0"/>
              </a:spcAft>
            </a:pPr>
            <a:r>
              <a:rPr lang="en-US" sz="700" dirty="0">
                <a:solidFill>
                  <a:prstClr val="black"/>
                </a:solidFill>
                <a:latin typeface="Arial Narrow" pitchFamily="34" charset="0"/>
                <a:ea typeface="ＭＳ Ｐゴシック" charset="0"/>
              </a:rPr>
              <a:t>CENTRAL</a:t>
            </a:r>
            <a:endParaRPr lang="en-US" sz="2400" dirty="0">
              <a:solidFill>
                <a:prstClr val="black"/>
              </a:solidFill>
              <a:latin typeface="Arial Narrow" pitchFamily="34" charset="0"/>
              <a:ea typeface="ＭＳ Ｐゴシック" charset="0"/>
            </a:endParaRPr>
          </a:p>
        </p:txBody>
      </p:sp>
      <p:sp>
        <p:nvSpPr>
          <p:cNvPr id="13384" name="Rectangle 227"/>
          <p:cNvSpPr>
            <a:spLocks noChangeArrowheads="1"/>
          </p:cNvSpPr>
          <p:nvPr/>
        </p:nvSpPr>
        <p:spPr bwMode="auto">
          <a:xfrm>
            <a:off x="3803197" y="4013557"/>
            <a:ext cx="38472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fontAlgn="base">
              <a:spcBef>
                <a:spcPct val="0"/>
              </a:spcBef>
              <a:spcAft>
                <a:spcPct val="0"/>
              </a:spcAft>
            </a:pPr>
            <a:r>
              <a:rPr lang="en-US" sz="800" b="1" dirty="0">
                <a:solidFill>
                  <a:srgbClr val="000000"/>
                </a:solidFill>
                <a:latin typeface="Arial Narrow" pitchFamily="34" charset="0"/>
                <a:ea typeface="ＭＳ Ｐゴシック" charset="0"/>
              </a:rPr>
              <a:t>RWANDA</a:t>
            </a:r>
            <a:endParaRPr lang="en-US" sz="600" b="1" dirty="0">
              <a:solidFill>
                <a:prstClr val="black"/>
              </a:solidFill>
              <a:latin typeface="Arial Narrow" pitchFamily="34" charset="0"/>
              <a:ea typeface="ＭＳ Ｐゴシック" charset="0"/>
            </a:endParaRPr>
          </a:p>
        </p:txBody>
      </p:sp>
      <p:sp>
        <p:nvSpPr>
          <p:cNvPr id="13385" name="Rectangle 228"/>
          <p:cNvSpPr>
            <a:spLocks noChangeArrowheads="1"/>
          </p:cNvSpPr>
          <p:nvPr/>
        </p:nvSpPr>
        <p:spPr bwMode="auto">
          <a:xfrm>
            <a:off x="2732088" y="3873500"/>
            <a:ext cx="314189" cy="123111"/>
          </a:xfrm>
          <a:prstGeom prst="rect">
            <a:avLst/>
          </a:prstGeom>
          <a:solidFill>
            <a:schemeClr val="accent1"/>
          </a:solidFill>
          <a:ln>
            <a:noFill/>
          </a:ln>
          <a:extLst/>
        </p:spPr>
        <p:txBody>
          <a:bodyPr wrap="none" lIns="0" tIns="0" rIns="0" bIns="0">
            <a:spAutoFit/>
          </a:bodyPr>
          <a:lstStyle/>
          <a:p>
            <a:pPr defTabSz="457200" fontAlgn="base">
              <a:spcBef>
                <a:spcPct val="0"/>
              </a:spcBef>
              <a:spcAft>
                <a:spcPct val="0"/>
              </a:spcAft>
            </a:pPr>
            <a:r>
              <a:rPr lang="en-US" sz="800" b="1" dirty="0">
                <a:solidFill>
                  <a:prstClr val="black"/>
                </a:solidFill>
                <a:latin typeface="Arial Narrow" pitchFamily="34" charset="0"/>
                <a:ea typeface="ＭＳ Ｐゴシック" charset="0"/>
              </a:rPr>
              <a:t>GABON</a:t>
            </a:r>
          </a:p>
        </p:txBody>
      </p:sp>
      <p:sp>
        <p:nvSpPr>
          <p:cNvPr id="13386" name="Rectangle 229"/>
          <p:cNvSpPr>
            <a:spLocks noChangeArrowheads="1"/>
          </p:cNvSpPr>
          <p:nvPr/>
        </p:nvSpPr>
        <p:spPr bwMode="auto">
          <a:xfrm>
            <a:off x="2217738" y="3721100"/>
            <a:ext cx="55784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fontAlgn="base">
              <a:spcBef>
                <a:spcPct val="0"/>
              </a:spcBef>
              <a:spcAft>
                <a:spcPct val="0"/>
              </a:spcAft>
            </a:pPr>
            <a:r>
              <a:rPr lang="en-US" sz="800" b="1" dirty="0">
                <a:solidFill>
                  <a:prstClr val="black"/>
                </a:solidFill>
                <a:latin typeface="Arial Narrow" pitchFamily="34" charset="0"/>
                <a:ea typeface="ＭＳ Ｐゴシック" charset="0"/>
              </a:rPr>
              <a:t>EQUATORIAL</a:t>
            </a:r>
          </a:p>
        </p:txBody>
      </p:sp>
      <p:sp>
        <p:nvSpPr>
          <p:cNvPr id="13387" name="Rectangle 230"/>
          <p:cNvSpPr>
            <a:spLocks noChangeArrowheads="1"/>
          </p:cNvSpPr>
          <p:nvPr/>
        </p:nvSpPr>
        <p:spPr bwMode="auto">
          <a:xfrm>
            <a:off x="2624138" y="4302125"/>
            <a:ext cx="36548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fontAlgn="base">
              <a:spcBef>
                <a:spcPct val="0"/>
              </a:spcBef>
              <a:spcAft>
                <a:spcPct val="0"/>
              </a:spcAft>
            </a:pPr>
            <a:r>
              <a:rPr lang="en-US" sz="800" b="1" dirty="0">
                <a:solidFill>
                  <a:prstClr val="black"/>
                </a:solidFill>
                <a:latin typeface="Arial Narrow" pitchFamily="34" charset="0"/>
                <a:ea typeface="ＭＳ Ｐゴシック" charset="0"/>
              </a:rPr>
              <a:t>ANGOLA</a:t>
            </a:r>
          </a:p>
        </p:txBody>
      </p:sp>
      <p:sp>
        <p:nvSpPr>
          <p:cNvPr id="13388" name="Rectangle 231"/>
          <p:cNvSpPr>
            <a:spLocks noChangeArrowheads="1"/>
          </p:cNvSpPr>
          <p:nvPr/>
        </p:nvSpPr>
        <p:spPr bwMode="auto">
          <a:xfrm>
            <a:off x="3081338" y="3889375"/>
            <a:ext cx="238848" cy="92333"/>
          </a:xfrm>
          <a:prstGeom prst="rect">
            <a:avLst/>
          </a:prstGeom>
          <a:solidFill>
            <a:schemeClr val="accent1"/>
          </a:solidFill>
          <a:ln>
            <a:noFill/>
          </a:ln>
          <a:extLst/>
        </p:spPr>
        <p:txBody>
          <a:bodyPr wrap="none" lIns="0" tIns="0" rIns="0" bIns="0">
            <a:spAutoFit/>
          </a:bodyPr>
          <a:lstStyle/>
          <a:p>
            <a:pPr defTabSz="457200" fontAlgn="base">
              <a:spcBef>
                <a:spcPct val="0"/>
              </a:spcBef>
              <a:spcAft>
                <a:spcPct val="0"/>
              </a:spcAft>
            </a:pPr>
            <a:r>
              <a:rPr lang="en-US" sz="600" dirty="0">
                <a:solidFill>
                  <a:prstClr val="black"/>
                </a:solidFill>
                <a:latin typeface="Arial Narrow" pitchFamily="34" charset="0"/>
                <a:ea typeface="ＭＳ Ｐゴシック" charset="0"/>
              </a:rPr>
              <a:t>CONGO</a:t>
            </a:r>
            <a:endParaRPr lang="en-US" dirty="0">
              <a:solidFill>
                <a:prstClr val="black"/>
              </a:solidFill>
              <a:latin typeface="Arial Narrow" pitchFamily="34" charset="0"/>
              <a:ea typeface="ＭＳ Ｐゴシック" charset="0"/>
            </a:endParaRPr>
          </a:p>
        </p:txBody>
      </p:sp>
      <p:sp>
        <p:nvSpPr>
          <p:cNvPr id="13389" name="Rectangle 232"/>
          <p:cNvSpPr>
            <a:spLocks noChangeArrowheads="1"/>
          </p:cNvSpPr>
          <p:nvPr/>
        </p:nvSpPr>
        <p:spPr bwMode="auto">
          <a:xfrm>
            <a:off x="2370138" y="3067050"/>
            <a:ext cx="41910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457200" fontAlgn="base">
              <a:spcBef>
                <a:spcPct val="0"/>
              </a:spcBef>
              <a:spcAft>
                <a:spcPct val="0"/>
              </a:spcAft>
            </a:pPr>
            <a:r>
              <a:rPr lang="en-US" sz="800" b="1" dirty="0">
                <a:solidFill>
                  <a:prstClr val="black"/>
                </a:solidFill>
                <a:latin typeface="Arial Narrow" pitchFamily="34" charset="0"/>
                <a:ea typeface="ＭＳ Ｐゴシック" charset="0"/>
              </a:rPr>
              <a:t>NIGERIA</a:t>
            </a:r>
          </a:p>
        </p:txBody>
      </p:sp>
      <p:sp>
        <p:nvSpPr>
          <p:cNvPr id="13390" name="Rectangle 233"/>
          <p:cNvSpPr>
            <a:spLocks noChangeArrowheads="1"/>
          </p:cNvSpPr>
          <p:nvPr/>
        </p:nvSpPr>
        <p:spPr bwMode="auto">
          <a:xfrm>
            <a:off x="2068513" y="3013075"/>
            <a:ext cx="195262" cy="92333"/>
          </a:xfrm>
          <a:prstGeom prst="rect">
            <a:avLst/>
          </a:prstGeom>
          <a:solidFill>
            <a:schemeClr val="accent1"/>
          </a:solidFill>
          <a:ln>
            <a:noFill/>
          </a:ln>
          <a:extLst/>
        </p:spPr>
        <p:txBody>
          <a:bodyPr lIns="0" tIns="0" rIns="0" bIns="0">
            <a:spAutoFit/>
          </a:bodyPr>
          <a:lstStyle/>
          <a:p>
            <a:pPr defTabSz="457200" fontAlgn="base">
              <a:spcBef>
                <a:spcPct val="0"/>
              </a:spcBef>
              <a:spcAft>
                <a:spcPct val="0"/>
              </a:spcAft>
            </a:pPr>
            <a:r>
              <a:rPr lang="en-US" sz="600" b="1" dirty="0">
                <a:solidFill>
                  <a:prstClr val="black"/>
                </a:solidFill>
                <a:latin typeface="Arial Narrow" pitchFamily="34" charset="0"/>
                <a:ea typeface="ＭＳ Ｐゴシック" charset="0"/>
              </a:rPr>
              <a:t>BENIN</a:t>
            </a:r>
          </a:p>
        </p:txBody>
      </p:sp>
      <p:sp>
        <p:nvSpPr>
          <p:cNvPr id="13391" name="Rectangle 234"/>
          <p:cNvSpPr>
            <a:spLocks noChangeArrowheads="1"/>
          </p:cNvSpPr>
          <p:nvPr/>
        </p:nvSpPr>
        <p:spPr bwMode="auto">
          <a:xfrm>
            <a:off x="1404938" y="3245078"/>
            <a:ext cx="386160" cy="107722"/>
          </a:xfrm>
          <a:prstGeom prst="rect">
            <a:avLst/>
          </a:prstGeom>
          <a:solidFill>
            <a:schemeClr val="accent6">
              <a:lumMod val="75000"/>
            </a:schemeClr>
          </a:solidFill>
          <a:ln>
            <a:noFill/>
          </a:ln>
          <a:extLst/>
        </p:spPr>
        <p:txBody>
          <a:bodyPr wrap="square" lIns="0" tIns="0" rIns="0" bIns="0">
            <a:spAutoFit/>
          </a:bodyPr>
          <a:lstStyle/>
          <a:p>
            <a:pPr defTabSz="457200" fontAlgn="base">
              <a:spcBef>
                <a:spcPct val="0"/>
              </a:spcBef>
              <a:spcAft>
                <a:spcPct val="0"/>
              </a:spcAft>
            </a:pPr>
            <a:r>
              <a:rPr lang="en-US" altLang="ja-JP" sz="700" b="1" dirty="0" smtClean="0">
                <a:solidFill>
                  <a:srgbClr val="000000"/>
                </a:solidFill>
                <a:latin typeface="Arial Narrow" pitchFamily="34" charset="0"/>
              </a:rPr>
              <a:t>D’IVOIRE</a:t>
            </a:r>
            <a:endParaRPr lang="en-US" sz="1000" b="1" dirty="0">
              <a:solidFill>
                <a:prstClr val="black"/>
              </a:solidFill>
              <a:latin typeface="Arial Narrow" pitchFamily="34" charset="0"/>
              <a:ea typeface="ＭＳ Ｐゴシック" charset="0"/>
            </a:endParaRPr>
          </a:p>
        </p:txBody>
      </p:sp>
      <p:sp>
        <p:nvSpPr>
          <p:cNvPr id="13392" name="Rectangle 235"/>
          <p:cNvSpPr>
            <a:spLocks noChangeArrowheads="1"/>
          </p:cNvSpPr>
          <p:nvPr/>
        </p:nvSpPr>
        <p:spPr bwMode="auto">
          <a:xfrm>
            <a:off x="734743" y="3235325"/>
            <a:ext cx="301895"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7200" fontAlgn="base">
              <a:spcBef>
                <a:spcPct val="0"/>
              </a:spcBef>
              <a:spcAft>
                <a:spcPct val="0"/>
              </a:spcAft>
            </a:pPr>
            <a:r>
              <a:rPr lang="en-US" sz="700" dirty="0">
                <a:solidFill>
                  <a:srgbClr val="000000"/>
                </a:solidFill>
                <a:latin typeface="Arial Narrow" pitchFamily="34" charset="0"/>
                <a:ea typeface="ＭＳ Ｐゴシック" charset="0"/>
              </a:rPr>
              <a:t>SIERRA</a:t>
            </a:r>
          </a:p>
        </p:txBody>
      </p:sp>
      <p:sp>
        <p:nvSpPr>
          <p:cNvPr id="13393" name="Rectangle 236"/>
          <p:cNvSpPr>
            <a:spLocks noChangeArrowheads="1"/>
          </p:cNvSpPr>
          <p:nvPr/>
        </p:nvSpPr>
        <p:spPr bwMode="auto">
          <a:xfrm>
            <a:off x="766763" y="2613025"/>
            <a:ext cx="450850" cy="107722"/>
          </a:xfrm>
          <a:prstGeom prst="rect">
            <a:avLst/>
          </a:prstGeom>
          <a:solidFill>
            <a:schemeClr val="accent1"/>
          </a:solidFill>
          <a:ln>
            <a:noFill/>
          </a:ln>
          <a:extLst/>
        </p:spPr>
        <p:txBody>
          <a:bodyPr wrap="square" lIns="0" tIns="0" rIns="0" bIns="0">
            <a:spAutoFit/>
          </a:bodyPr>
          <a:lstStyle/>
          <a:p>
            <a:pPr defTabSz="457200" fontAlgn="base">
              <a:spcBef>
                <a:spcPct val="0"/>
              </a:spcBef>
              <a:spcAft>
                <a:spcPct val="0"/>
              </a:spcAft>
            </a:pPr>
            <a:r>
              <a:rPr lang="en-US" sz="700" b="1" dirty="0">
                <a:solidFill>
                  <a:prstClr val="black"/>
                </a:solidFill>
                <a:latin typeface="Arial Narrow" pitchFamily="34" charset="0"/>
                <a:ea typeface="ＭＳ Ｐゴシック" charset="0"/>
              </a:rPr>
              <a:t>SENEGAL</a:t>
            </a:r>
          </a:p>
        </p:txBody>
      </p:sp>
      <p:sp>
        <p:nvSpPr>
          <p:cNvPr id="13394" name="Rectangle 237"/>
          <p:cNvSpPr>
            <a:spLocks noChangeArrowheads="1"/>
          </p:cNvSpPr>
          <p:nvPr/>
        </p:nvSpPr>
        <p:spPr bwMode="auto">
          <a:xfrm>
            <a:off x="1776412" y="3251200"/>
            <a:ext cx="252413" cy="92333"/>
          </a:xfrm>
          <a:prstGeom prst="rect">
            <a:avLst/>
          </a:prstGeom>
          <a:solidFill>
            <a:schemeClr val="accent1"/>
          </a:solidFill>
          <a:ln>
            <a:noFill/>
          </a:ln>
          <a:extLst/>
        </p:spPr>
        <p:txBody>
          <a:bodyPr wrap="square" lIns="0" tIns="0" rIns="0" bIns="0">
            <a:spAutoFit/>
          </a:bodyPr>
          <a:lstStyle/>
          <a:p>
            <a:pPr defTabSz="457200" fontAlgn="base">
              <a:spcBef>
                <a:spcPct val="0"/>
              </a:spcBef>
              <a:spcAft>
                <a:spcPct val="0"/>
              </a:spcAft>
            </a:pPr>
            <a:r>
              <a:rPr lang="en-US" sz="600" b="1" dirty="0">
                <a:solidFill>
                  <a:prstClr val="black"/>
                </a:solidFill>
                <a:latin typeface="Arial Narrow" pitchFamily="34" charset="0"/>
                <a:ea typeface="ＭＳ Ｐゴシック" charset="0"/>
              </a:rPr>
              <a:t>GHANA</a:t>
            </a:r>
            <a:endParaRPr lang="en-US" sz="800" b="1" dirty="0">
              <a:solidFill>
                <a:prstClr val="black"/>
              </a:solidFill>
              <a:latin typeface="Arial Narrow" pitchFamily="34" charset="0"/>
              <a:ea typeface="ＭＳ Ｐゴシック" charset="0"/>
            </a:endParaRPr>
          </a:p>
        </p:txBody>
      </p:sp>
      <p:sp>
        <p:nvSpPr>
          <p:cNvPr id="13395" name="Rectangle 238"/>
          <p:cNvSpPr>
            <a:spLocks noChangeArrowheads="1"/>
          </p:cNvSpPr>
          <p:nvPr/>
        </p:nvSpPr>
        <p:spPr bwMode="auto">
          <a:xfrm>
            <a:off x="457200" y="2720975"/>
            <a:ext cx="17938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7200" fontAlgn="base">
              <a:spcBef>
                <a:spcPct val="0"/>
              </a:spcBef>
              <a:spcAft>
                <a:spcPct val="0"/>
              </a:spcAft>
            </a:pPr>
            <a:r>
              <a:rPr lang="en-US" sz="700" dirty="0">
                <a:solidFill>
                  <a:srgbClr val="000000"/>
                </a:solidFill>
                <a:latin typeface="Arial Narrow" pitchFamily="34" charset="0"/>
                <a:ea typeface="ＭＳ Ｐゴシック" charset="0"/>
              </a:rPr>
              <a:t>THE</a:t>
            </a:r>
          </a:p>
        </p:txBody>
      </p:sp>
      <p:sp>
        <p:nvSpPr>
          <p:cNvPr id="13396" name="Rectangle 239"/>
          <p:cNvSpPr>
            <a:spLocks noChangeArrowheads="1"/>
          </p:cNvSpPr>
          <p:nvPr/>
        </p:nvSpPr>
        <p:spPr bwMode="auto">
          <a:xfrm>
            <a:off x="546894" y="2927350"/>
            <a:ext cx="296069"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7200" fontAlgn="base">
              <a:spcBef>
                <a:spcPct val="0"/>
              </a:spcBef>
              <a:spcAft>
                <a:spcPct val="0"/>
              </a:spcAft>
            </a:pPr>
            <a:r>
              <a:rPr lang="en-US" sz="700" dirty="0">
                <a:solidFill>
                  <a:srgbClr val="000000"/>
                </a:solidFill>
                <a:latin typeface="Arial Narrow" pitchFamily="34" charset="0"/>
                <a:ea typeface="ＭＳ Ｐゴシック" charset="0"/>
              </a:rPr>
              <a:t>GUINEA</a:t>
            </a:r>
          </a:p>
        </p:txBody>
      </p:sp>
      <p:sp>
        <p:nvSpPr>
          <p:cNvPr id="13397" name="Rectangle 240"/>
          <p:cNvSpPr>
            <a:spLocks noChangeArrowheads="1"/>
          </p:cNvSpPr>
          <p:nvPr/>
        </p:nvSpPr>
        <p:spPr bwMode="auto">
          <a:xfrm>
            <a:off x="1027113" y="3435350"/>
            <a:ext cx="33496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7200" fontAlgn="base">
              <a:spcBef>
                <a:spcPct val="0"/>
              </a:spcBef>
              <a:spcAft>
                <a:spcPct val="0"/>
              </a:spcAft>
            </a:pPr>
            <a:r>
              <a:rPr lang="en-US" sz="700" dirty="0">
                <a:solidFill>
                  <a:prstClr val="black"/>
                </a:solidFill>
                <a:latin typeface="Arial Narrow" pitchFamily="34" charset="0"/>
                <a:ea typeface="ＭＳ Ｐゴシック" charset="0"/>
              </a:rPr>
              <a:t>LIBERIA</a:t>
            </a:r>
            <a:endParaRPr lang="en-US" sz="800" dirty="0">
              <a:solidFill>
                <a:prstClr val="black"/>
              </a:solidFill>
              <a:latin typeface="Arial Narrow" pitchFamily="34" charset="0"/>
              <a:ea typeface="ＭＳ Ｐゴシック" charset="0"/>
            </a:endParaRPr>
          </a:p>
        </p:txBody>
      </p:sp>
      <p:sp>
        <p:nvSpPr>
          <p:cNvPr id="13398" name="Rectangle 241"/>
          <p:cNvSpPr>
            <a:spLocks noChangeArrowheads="1"/>
          </p:cNvSpPr>
          <p:nvPr/>
        </p:nvSpPr>
        <p:spPr bwMode="auto">
          <a:xfrm>
            <a:off x="2667000" y="3470275"/>
            <a:ext cx="43762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fontAlgn="base">
              <a:spcBef>
                <a:spcPct val="0"/>
              </a:spcBef>
              <a:spcAft>
                <a:spcPct val="0"/>
              </a:spcAft>
            </a:pPr>
            <a:r>
              <a:rPr lang="en-US" sz="700" b="1" dirty="0">
                <a:solidFill>
                  <a:prstClr val="black"/>
                </a:solidFill>
                <a:latin typeface="Arial Narrow" pitchFamily="34" charset="0"/>
                <a:ea typeface="ＭＳ Ｐゴシック" charset="0"/>
              </a:rPr>
              <a:t>CAMEROON</a:t>
            </a:r>
            <a:endParaRPr lang="en-US" sz="600" b="1" dirty="0">
              <a:solidFill>
                <a:prstClr val="black"/>
              </a:solidFill>
              <a:latin typeface="Arial Narrow" pitchFamily="34" charset="0"/>
              <a:ea typeface="ＭＳ Ｐゴシック" charset="0"/>
            </a:endParaRPr>
          </a:p>
        </p:txBody>
      </p:sp>
      <p:sp>
        <p:nvSpPr>
          <p:cNvPr id="13399" name="Rectangle 243"/>
          <p:cNvSpPr>
            <a:spLocks noChangeArrowheads="1"/>
          </p:cNvSpPr>
          <p:nvPr/>
        </p:nvSpPr>
        <p:spPr bwMode="auto">
          <a:xfrm>
            <a:off x="4189413" y="4625975"/>
            <a:ext cx="301365"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fontAlgn="base">
              <a:spcBef>
                <a:spcPct val="0"/>
              </a:spcBef>
              <a:spcAft>
                <a:spcPct val="0"/>
              </a:spcAft>
            </a:pPr>
            <a:r>
              <a:rPr lang="en-US" sz="700" b="1" dirty="0">
                <a:solidFill>
                  <a:prstClr val="black"/>
                </a:solidFill>
                <a:latin typeface="Arial Narrow" pitchFamily="34" charset="0"/>
                <a:ea typeface="ＭＳ Ｐゴシック" charset="0"/>
              </a:rPr>
              <a:t>MALAWI</a:t>
            </a:r>
            <a:endParaRPr lang="en-US" b="1" dirty="0">
              <a:solidFill>
                <a:prstClr val="black"/>
              </a:solidFill>
              <a:latin typeface="Arial Narrow" pitchFamily="34" charset="0"/>
              <a:ea typeface="ＭＳ Ｐゴシック" charset="0"/>
            </a:endParaRPr>
          </a:p>
        </p:txBody>
      </p:sp>
      <p:sp>
        <p:nvSpPr>
          <p:cNvPr id="13400" name="Rectangle 244"/>
          <p:cNvSpPr>
            <a:spLocks noChangeArrowheads="1"/>
          </p:cNvSpPr>
          <p:nvPr/>
        </p:nvSpPr>
        <p:spPr bwMode="auto">
          <a:xfrm>
            <a:off x="3792538" y="4927600"/>
            <a:ext cx="29051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7200" fontAlgn="base">
              <a:spcBef>
                <a:spcPct val="0"/>
              </a:spcBef>
              <a:spcAft>
                <a:spcPct val="0"/>
              </a:spcAft>
            </a:pPr>
            <a:r>
              <a:rPr lang="en-US" sz="700" b="1" dirty="0">
                <a:solidFill>
                  <a:srgbClr val="000000"/>
                </a:solidFill>
                <a:latin typeface="Arial Narrow" pitchFamily="34" charset="0"/>
                <a:ea typeface="ＭＳ Ｐゴシック" charset="0"/>
              </a:rPr>
              <a:t>ZAMBIA</a:t>
            </a:r>
            <a:endParaRPr lang="en-US" b="1" dirty="0">
              <a:solidFill>
                <a:prstClr val="black"/>
              </a:solidFill>
              <a:latin typeface="Arial Narrow" pitchFamily="34" charset="0"/>
              <a:ea typeface="ＭＳ Ｐゴシック" charset="0"/>
            </a:endParaRPr>
          </a:p>
        </p:txBody>
      </p:sp>
      <p:sp>
        <p:nvSpPr>
          <p:cNvPr id="13401" name="Rectangle 245"/>
          <p:cNvSpPr>
            <a:spLocks noChangeArrowheads="1"/>
          </p:cNvSpPr>
          <p:nvPr/>
        </p:nvSpPr>
        <p:spPr bwMode="auto">
          <a:xfrm>
            <a:off x="5029200" y="5164138"/>
            <a:ext cx="58669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fontAlgn="base">
              <a:spcBef>
                <a:spcPct val="0"/>
              </a:spcBef>
              <a:spcAft>
                <a:spcPct val="0"/>
              </a:spcAft>
            </a:pPr>
            <a:r>
              <a:rPr lang="en-US" sz="800" b="1" dirty="0">
                <a:solidFill>
                  <a:srgbClr val="000000"/>
                </a:solidFill>
                <a:latin typeface="Arial Narrow" pitchFamily="34" charset="0"/>
                <a:ea typeface="ＭＳ Ｐゴシック" charset="0"/>
              </a:rPr>
              <a:t>MOZAMBIQUE</a:t>
            </a:r>
            <a:endParaRPr lang="en-US" b="1" dirty="0">
              <a:solidFill>
                <a:prstClr val="black"/>
              </a:solidFill>
              <a:latin typeface="Arial Narrow" pitchFamily="34" charset="0"/>
              <a:ea typeface="ＭＳ Ｐゴシック" charset="0"/>
            </a:endParaRPr>
          </a:p>
        </p:txBody>
      </p:sp>
      <p:sp>
        <p:nvSpPr>
          <p:cNvPr id="13403" name="Rectangle 247"/>
          <p:cNvSpPr>
            <a:spLocks noChangeArrowheads="1"/>
          </p:cNvSpPr>
          <p:nvPr/>
        </p:nvSpPr>
        <p:spPr bwMode="auto">
          <a:xfrm>
            <a:off x="4037727" y="5289550"/>
            <a:ext cx="403957" cy="107722"/>
          </a:xfrm>
          <a:prstGeom prst="rect">
            <a:avLst/>
          </a:prstGeom>
          <a:solidFill>
            <a:srgbClr val="00B050"/>
          </a:solidFill>
          <a:ln>
            <a:noFill/>
          </a:ln>
          <a:extLst/>
        </p:spPr>
        <p:txBody>
          <a:bodyPr wrap="none" lIns="0" tIns="0" rIns="0" bIns="0">
            <a:spAutoFit/>
          </a:bodyPr>
          <a:lstStyle/>
          <a:p>
            <a:pPr defTabSz="457200" fontAlgn="base">
              <a:spcBef>
                <a:spcPct val="0"/>
              </a:spcBef>
              <a:spcAft>
                <a:spcPct val="0"/>
              </a:spcAft>
            </a:pPr>
            <a:r>
              <a:rPr lang="en-US" sz="700" b="1" dirty="0">
                <a:solidFill>
                  <a:prstClr val="black"/>
                </a:solidFill>
                <a:latin typeface="Arial Narrow" pitchFamily="34" charset="0"/>
                <a:ea typeface="ＭＳ Ｐゴシック" charset="0"/>
              </a:rPr>
              <a:t>ZIMBABWE</a:t>
            </a:r>
            <a:endParaRPr lang="en-US" b="1" dirty="0">
              <a:solidFill>
                <a:prstClr val="black"/>
              </a:solidFill>
              <a:latin typeface="Arial Narrow" pitchFamily="34" charset="0"/>
              <a:ea typeface="ＭＳ Ｐゴシック" charset="0"/>
            </a:endParaRPr>
          </a:p>
        </p:txBody>
      </p:sp>
      <p:sp>
        <p:nvSpPr>
          <p:cNvPr id="13404" name="Rectangle 248"/>
          <p:cNvSpPr>
            <a:spLocks noChangeArrowheads="1"/>
          </p:cNvSpPr>
          <p:nvPr/>
        </p:nvSpPr>
        <p:spPr bwMode="auto">
          <a:xfrm>
            <a:off x="3541669" y="5562600"/>
            <a:ext cx="49693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fontAlgn="base">
              <a:spcBef>
                <a:spcPct val="0"/>
              </a:spcBef>
              <a:spcAft>
                <a:spcPct val="0"/>
              </a:spcAft>
            </a:pPr>
            <a:r>
              <a:rPr lang="en-US" sz="800" b="1" dirty="0">
                <a:solidFill>
                  <a:prstClr val="black"/>
                </a:solidFill>
                <a:latin typeface="Arial Narrow" pitchFamily="34" charset="0"/>
                <a:ea typeface="ＭＳ Ｐゴシック" charset="0"/>
              </a:rPr>
              <a:t>BOTSWANA</a:t>
            </a:r>
            <a:endParaRPr lang="en-US" b="1" dirty="0">
              <a:solidFill>
                <a:prstClr val="black"/>
              </a:solidFill>
              <a:latin typeface="Arial Narrow" pitchFamily="34" charset="0"/>
              <a:ea typeface="ＭＳ Ｐゴシック" charset="0"/>
            </a:endParaRPr>
          </a:p>
        </p:txBody>
      </p:sp>
      <p:sp>
        <p:nvSpPr>
          <p:cNvPr id="13405" name="Rectangle 249"/>
          <p:cNvSpPr>
            <a:spLocks noChangeArrowheads="1"/>
          </p:cNvSpPr>
          <p:nvPr/>
        </p:nvSpPr>
        <p:spPr bwMode="auto">
          <a:xfrm>
            <a:off x="4427538" y="5962650"/>
            <a:ext cx="50654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fontAlgn="base">
              <a:spcBef>
                <a:spcPct val="0"/>
              </a:spcBef>
              <a:spcAft>
                <a:spcPct val="0"/>
              </a:spcAft>
            </a:pPr>
            <a:r>
              <a:rPr lang="en-US" sz="800" b="1" dirty="0">
                <a:solidFill>
                  <a:srgbClr val="000000"/>
                </a:solidFill>
                <a:latin typeface="Arial Narrow" pitchFamily="34" charset="0"/>
                <a:ea typeface="ＭＳ Ｐゴシック" charset="0"/>
              </a:rPr>
              <a:t>SWAZILAND</a:t>
            </a:r>
            <a:endParaRPr lang="en-US" sz="600" b="1" dirty="0">
              <a:solidFill>
                <a:prstClr val="black"/>
              </a:solidFill>
              <a:latin typeface="Arial Narrow" pitchFamily="34" charset="0"/>
              <a:ea typeface="ＭＳ Ｐゴシック" charset="0"/>
            </a:endParaRPr>
          </a:p>
        </p:txBody>
      </p:sp>
      <p:sp>
        <p:nvSpPr>
          <p:cNvPr id="13406" name="Rectangle 254"/>
          <p:cNvSpPr>
            <a:spLocks noChangeArrowheads="1"/>
          </p:cNvSpPr>
          <p:nvPr/>
        </p:nvSpPr>
        <p:spPr bwMode="auto">
          <a:xfrm>
            <a:off x="3659188" y="6007100"/>
            <a:ext cx="40716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fontAlgn="base">
              <a:spcBef>
                <a:spcPct val="0"/>
              </a:spcBef>
              <a:spcAft>
                <a:spcPct val="0"/>
              </a:spcAft>
            </a:pPr>
            <a:r>
              <a:rPr lang="en-US" sz="800" b="1" dirty="0">
                <a:solidFill>
                  <a:srgbClr val="000000"/>
                </a:solidFill>
                <a:latin typeface="Arial Narrow" pitchFamily="34" charset="0"/>
                <a:ea typeface="ＭＳ Ｐゴシック" charset="0"/>
              </a:rPr>
              <a:t>LESOTHO</a:t>
            </a:r>
            <a:endParaRPr lang="en-US" sz="600" b="1" dirty="0">
              <a:solidFill>
                <a:prstClr val="black"/>
              </a:solidFill>
              <a:latin typeface="Arial Narrow" pitchFamily="34" charset="0"/>
              <a:ea typeface="ＭＳ Ｐゴシック" charset="0"/>
            </a:endParaRPr>
          </a:p>
        </p:txBody>
      </p:sp>
      <p:sp>
        <p:nvSpPr>
          <p:cNvPr id="13407" name="Rectangle 255"/>
          <p:cNvSpPr>
            <a:spLocks noChangeArrowheads="1"/>
          </p:cNvSpPr>
          <p:nvPr/>
        </p:nvSpPr>
        <p:spPr bwMode="auto">
          <a:xfrm>
            <a:off x="3094038" y="5321300"/>
            <a:ext cx="362279" cy="123111"/>
          </a:xfrm>
          <a:prstGeom prst="rect">
            <a:avLst/>
          </a:prstGeom>
          <a:solidFill>
            <a:schemeClr val="accent6">
              <a:lumMod val="75000"/>
            </a:schemeClr>
          </a:solidFill>
          <a:ln>
            <a:noFill/>
          </a:ln>
          <a:extLst/>
        </p:spPr>
        <p:txBody>
          <a:bodyPr wrap="none" lIns="0" tIns="0" rIns="0" bIns="0">
            <a:spAutoFit/>
          </a:bodyPr>
          <a:lstStyle/>
          <a:p>
            <a:pPr defTabSz="457200" fontAlgn="base">
              <a:spcBef>
                <a:spcPct val="0"/>
              </a:spcBef>
              <a:spcAft>
                <a:spcPct val="0"/>
              </a:spcAft>
            </a:pPr>
            <a:r>
              <a:rPr lang="en-US" sz="800" b="1" dirty="0">
                <a:solidFill>
                  <a:srgbClr val="000000"/>
                </a:solidFill>
                <a:latin typeface="Arial Narrow" pitchFamily="34" charset="0"/>
                <a:ea typeface="ＭＳ Ｐゴシック" charset="0"/>
              </a:rPr>
              <a:t>NAMIBIA</a:t>
            </a:r>
            <a:endParaRPr lang="en-US" b="1" dirty="0">
              <a:solidFill>
                <a:srgbClr val="000000"/>
              </a:solidFill>
              <a:latin typeface="Arial Narrow" pitchFamily="34" charset="0"/>
              <a:ea typeface="ＭＳ Ｐゴシック" charset="0"/>
            </a:endParaRPr>
          </a:p>
        </p:txBody>
      </p:sp>
      <p:sp>
        <p:nvSpPr>
          <p:cNvPr id="13408" name="Rectangle 256"/>
          <p:cNvSpPr>
            <a:spLocks noChangeArrowheads="1"/>
          </p:cNvSpPr>
          <p:nvPr/>
        </p:nvSpPr>
        <p:spPr bwMode="auto">
          <a:xfrm>
            <a:off x="3122613" y="4716463"/>
            <a:ext cx="411162" cy="123111"/>
          </a:xfrm>
          <a:prstGeom prst="rect">
            <a:avLst/>
          </a:prstGeom>
          <a:solidFill>
            <a:schemeClr val="accent1"/>
          </a:solidFill>
          <a:ln>
            <a:noFill/>
          </a:ln>
          <a:extLst/>
        </p:spPr>
        <p:txBody>
          <a:bodyPr wrap="square" lIns="0" tIns="0" rIns="0" bIns="0">
            <a:spAutoFit/>
          </a:bodyPr>
          <a:lstStyle/>
          <a:p>
            <a:pPr defTabSz="457200" fontAlgn="base">
              <a:spcBef>
                <a:spcPct val="0"/>
              </a:spcBef>
              <a:spcAft>
                <a:spcPct val="0"/>
              </a:spcAft>
            </a:pPr>
            <a:r>
              <a:rPr lang="en-US" sz="800" dirty="0">
                <a:solidFill>
                  <a:prstClr val="black"/>
                </a:solidFill>
                <a:latin typeface="Arial Narrow" pitchFamily="34" charset="0"/>
                <a:ea typeface="ＭＳ Ｐゴシック" charset="0"/>
              </a:rPr>
              <a:t>ANGOLA</a:t>
            </a:r>
          </a:p>
        </p:txBody>
      </p:sp>
      <p:sp>
        <p:nvSpPr>
          <p:cNvPr id="13409" name="Rectangle 260"/>
          <p:cNvSpPr>
            <a:spLocks noChangeArrowheads="1"/>
          </p:cNvSpPr>
          <p:nvPr/>
        </p:nvSpPr>
        <p:spPr bwMode="auto">
          <a:xfrm>
            <a:off x="633413" y="1704975"/>
            <a:ext cx="36869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fontAlgn="base">
              <a:spcBef>
                <a:spcPct val="0"/>
              </a:spcBef>
              <a:spcAft>
                <a:spcPct val="0"/>
              </a:spcAft>
            </a:pPr>
            <a:r>
              <a:rPr lang="en-US" sz="700" dirty="0">
                <a:solidFill>
                  <a:srgbClr val="000000"/>
                </a:solidFill>
                <a:latin typeface="Arial Narrow" pitchFamily="34" charset="0"/>
                <a:ea typeface="ＭＳ Ｐゴシック" charset="0"/>
              </a:rPr>
              <a:t>WESTERN</a:t>
            </a:r>
          </a:p>
        </p:txBody>
      </p:sp>
      <p:sp>
        <p:nvSpPr>
          <p:cNvPr id="13410" name="Rectangle 262"/>
          <p:cNvSpPr>
            <a:spLocks noChangeArrowheads="1"/>
          </p:cNvSpPr>
          <p:nvPr/>
        </p:nvSpPr>
        <p:spPr bwMode="auto">
          <a:xfrm>
            <a:off x="4325996" y="3733800"/>
            <a:ext cx="32220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fontAlgn="base">
              <a:spcBef>
                <a:spcPct val="0"/>
              </a:spcBef>
              <a:spcAft>
                <a:spcPct val="0"/>
              </a:spcAft>
            </a:pPr>
            <a:r>
              <a:rPr lang="en-US" sz="700" b="1" dirty="0">
                <a:solidFill>
                  <a:prstClr val="black"/>
                </a:solidFill>
                <a:latin typeface="Arial Narrow" pitchFamily="34" charset="0"/>
                <a:ea typeface="ＭＳ Ｐゴシック" charset="0"/>
              </a:rPr>
              <a:t>UGANDA</a:t>
            </a:r>
            <a:endParaRPr lang="en-US" b="1" dirty="0">
              <a:solidFill>
                <a:prstClr val="black"/>
              </a:solidFill>
              <a:latin typeface="Arial Narrow" pitchFamily="34" charset="0"/>
              <a:ea typeface="ＭＳ Ｐゴシック" charset="0"/>
            </a:endParaRPr>
          </a:p>
        </p:txBody>
      </p:sp>
      <p:sp>
        <p:nvSpPr>
          <p:cNvPr id="13411" name="Rectangle 263"/>
          <p:cNvSpPr>
            <a:spLocks noChangeArrowheads="1"/>
          </p:cNvSpPr>
          <p:nvPr/>
        </p:nvSpPr>
        <p:spPr bwMode="auto">
          <a:xfrm>
            <a:off x="3454228" y="3865919"/>
            <a:ext cx="487313"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fontAlgn="base">
              <a:spcBef>
                <a:spcPct val="0"/>
              </a:spcBef>
              <a:spcAft>
                <a:spcPct val="0"/>
              </a:spcAft>
            </a:pPr>
            <a:r>
              <a:rPr lang="en-US" sz="600" b="1" dirty="0">
                <a:solidFill>
                  <a:srgbClr val="000000"/>
                </a:solidFill>
                <a:latin typeface="Arial Narrow" pitchFamily="34" charset="0"/>
                <a:ea typeface="ＭＳ Ｐゴシック" charset="0"/>
              </a:rPr>
              <a:t>OF THE CONGO</a:t>
            </a:r>
            <a:endParaRPr lang="en-US" sz="600" b="1" dirty="0">
              <a:solidFill>
                <a:prstClr val="black"/>
              </a:solidFill>
              <a:latin typeface="Arial Narrow" pitchFamily="34" charset="0"/>
              <a:ea typeface="ＭＳ Ｐゴシック" charset="0"/>
            </a:endParaRPr>
          </a:p>
        </p:txBody>
      </p:sp>
      <p:sp>
        <p:nvSpPr>
          <p:cNvPr id="13412" name="Rectangle 264"/>
          <p:cNvSpPr>
            <a:spLocks noChangeArrowheads="1"/>
          </p:cNvSpPr>
          <p:nvPr/>
        </p:nvSpPr>
        <p:spPr bwMode="auto">
          <a:xfrm>
            <a:off x="3490913" y="3384550"/>
            <a:ext cx="370294" cy="107722"/>
          </a:xfrm>
          <a:prstGeom prst="rect">
            <a:avLst/>
          </a:prstGeom>
          <a:solidFill>
            <a:schemeClr val="accent1"/>
          </a:solidFill>
          <a:ln>
            <a:noFill/>
          </a:ln>
          <a:extLst/>
        </p:spPr>
        <p:txBody>
          <a:bodyPr wrap="none" lIns="0" tIns="0" rIns="0" bIns="0">
            <a:spAutoFit/>
          </a:bodyPr>
          <a:lstStyle/>
          <a:p>
            <a:pPr defTabSz="457200" fontAlgn="base">
              <a:spcBef>
                <a:spcPct val="0"/>
              </a:spcBef>
              <a:spcAft>
                <a:spcPct val="0"/>
              </a:spcAft>
            </a:pPr>
            <a:r>
              <a:rPr lang="en-US" sz="700" dirty="0">
                <a:solidFill>
                  <a:prstClr val="black"/>
                </a:solidFill>
                <a:latin typeface="Arial Narrow" pitchFamily="34" charset="0"/>
                <a:ea typeface="ＭＳ Ｐゴシック" charset="0"/>
              </a:rPr>
              <a:t>REPUBLIC</a:t>
            </a:r>
            <a:endParaRPr lang="en-US" sz="2400" dirty="0">
              <a:solidFill>
                <a:prstClr val="black"/>
              </a:solidFill>
              <a:latin typeface="Arial Narrow" pitchFamily="34" charset="0"/>
              <a:ea typeface="ＭＳ Ｐゴシック" charset="0"/>
            </a:endParaRPr>
          </a:p>
        </p:txBody>
      </p:sp>
      <p:sp>
        <p:nvSpPr>
          <p:cNvPr id="13413" name="Rectangle 265"/>
          <p:cNvSpPr>
            <a:spLocks noChangeArrowheads="1"/>
          </p:cNvSpPr>
          <p:nvPr/>
        </p:nvSpPr>
        <p:spPr bwMode="auto">
          <a:xfrm>
            <a:off x="3855972" y="4230316"/>
            <a:ext cx="33502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fontAlgn="base">
              <a:spcBef>
                <a:spcPct val="0"/>
              </a:spcBef>
              <a:spcAft>
                <a:spcPct val="0"/>
              </a:spcAft>
            </a:pPr>
            <a:r>
              <a:rPr lang="en-US" sz="700" dirty="0">
                <a:solidFill>
                  <a:prstClr val="black"/>
                </a:solidFill>
                <a:latin typeface="Arial Narrow" pitchFamily="34" charset="0"/>
                <a:ea typeface="ＭＳ Ｐゴシック" charset="0"/>
              </a:rPr>
              <a:t>BURUNDI</a:t>
            </a:r>
            <a:endParaRPr lang="en-US" dirty="0">
              <a:solidFill>
                <a:prstClr val="black"/>
              </a:solidFill>
              <a:latin typeface="Arial Narrow" pitchFamily="34" charset="0"/>
              <a:ea typeface="ＭＳ Ｐゴシック" charset="0"/>
            </a:endParaRPr>
          </a:p>
        </p:txBody>
      </p:sp>
      <p:sp>
        <p:nvSpPr>
          <p:cNvPr id="13414" name="Rectangle 266"/>
          <p:cNvSpPr>
            <a:spLocks noChangeArrowheads="1"/>
          </p:cNvSpPr>
          <p:nvPr/>
        </p:nvSpPr>
        <p:spPr bwMode="auto">
          <a:xfrm>
            <a:off x="2217738" y="3800475"/>
            <a:ext cx="32861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fontAlgn="base">
              <a:spcBef>
                <a:spcPct val="0"/>
              </a:spcBef>
              <a:spcAft>
                <a:spcPct val="0"/>
              </a:spcAft>
            </a:pPr>
            <a:r>
              <a:rPr lang="en-US" sz="800" b="1" dirty="0">
                <a:solidFill>
                  <a:prstClr val="black"/>
                </a:solidFill>
                <a:latin typeface="Arial Narrow" pitchFamily="34" charset="0"/>
                <a:ea typeface="ＭＳ Ｐゴシック" charset="0"/>
              </a:rPr>
              <a:t>GUINEA</a:t>
            </a:r>
          </a:p>
        </p:txBody>
      </p:sp>
      <p:sp>
        <p:nvSpPr>
          <p:cNvPr id="13415" name="Rectangle 267"/>
          <p:cNvSpPr>
            <a:spLocks noChangeArrowheads="1"/>
          </p:cNvSpPr>
          <p:nvPr/>
        </p:nvSpPr>
        <p:spPr bwMode="auto">
          <a:xfrm>
            <a:off x="3078163" y="3730625"/>
            <a:ext cx="251672" cy="92333"/>
          </a:xfrm>
          <a:prstGeom prst="rect">
            <a:avLst/>
          </a:prstGeom>
          <a:solidFill>
            <a:schemeClr val="accent1"/>
          </a:solidFill>
          <a:ln>
            <a:noFill/>
          </a:ln>
          <a:extLst/>
        </p:spPr>
        <p:txBody>
          <a:bodyPr wrap="none" lIns="0" tIns="0" rIns="0" bIns="0">
            <a:spAutoFit/>
          </a:bodyPr>
          <a:lstStyle/>
          <a:p>
            <a:pPr defTabSz="457200" fontAlgn="base">
              <a:spcBef>
                <a:spcPct val="0"/>
              </a:spcBef>
              <a:spcAft>
                <a:spcPct val="0"/>
              </a:spcAft>
            </a:pPr>
            <a:r>
              <a:rPr lang="en-US" sz="600" b="1" dirty="0">
                <a:solidFill>
                  <a:prstClr val="black"/>
                </a:solidFill>
                <a:latin typeface="Arial Narrow" pitchFamily="34" charset="0"/>
                <a:ea typeface="ＭＳ Ｐゴシック" charset="0"/>
              </a:rPr>
              <a:t>REP. OF</a:t>
            </a:r>
          </a:p>
        </p:txBody>
      </p:sp>
      <p:sp>
        <p:nvSpPr>
          <p:cNvPr id="13416" name="Rectangle 268"/>
          <p:cNvSpPr>
            <a:spLocks noChangeArrowheads="1"/>
          </p:cNvSpPr>
          <p:nvPr/>
        </p:nvSpPr>
        <p:spPr bwMode="auto">
          <a:xfrm>
            <a:off x="2005013" y="3136900"/>
            <a:ext cx="218008" cy="107722"/>
          </a:xfrm>
          <a:prstGeom prst="rect">
            <a:avLst/>
          </a:prstGeom>
          <a:solidFill>
            <a:schemeClr val="accent1"/>
          </a:solidFill>
          <a:ln>
            <a:noFill/>
          </a:ln>
          <a:extLst/>
        </p:spPr>
        <p:txBody>
          <a:bodyPr wrap="none" lIns="0" tIns="0" rIns="0" bIns="0">
            <a:spAutoFit/>
          </a:bodyPr>
          <a:lstStyle/>
          <a:p>
            <a:pPr defTabSz="457200" fontAlgn="base">
              <a:spcBef>
                <a:spcPct val="0"/>
              </a:spcBef>
              <a:spcAft>
                <a:spcPct val="0"/>
              </a:spcAft>
            </a:pPr>
            <a:r>
              <a:rPr lang="en-US" sz="700" b="1" dirty="0">
                <a:solidFill>
                  <a:prstClr val="black"/>
                </a:solidFill>
                <a:latin typeface="Arial Narrow" pitchFamily="34" charset="0"/>
                <a:ea typeface="ＭＳ Ｐゴシック" charset="0"/>
              </a:rPr>
              <a:t>TOGO</a:t>
            </a:r>
            <a:endParaRPr lang="en-US" sz="800" b="1" dirty="0">
              <a:solidFill>
                <a:prstClr val="black"/>
              </a:solidFill>
              <a:latin typeface="Arial Narrow" pitchFamily="34" charset="0"/>
              <a:ea typeface="ＭＳ Ｐゴシック" charset="0"/>
            </a:endParaRPr>
          </a:p>
        </p:txBody>
      </p:sp>
      <p:sp>
        <p:nvSpPr>
          <p:cNvPr id="13417" name="Rectangle 269"/>
          <p:cNvSpPr>
            <a:spLocks noChangeArrowheads="1"/>
          </p:cNvSpPr>
          <p:nvPr/>
        </p:nvSpPr>
        <p:spPr bwMode="auto">
          <a:xfrm>
            <a:off x="1456730" y="3132022"/>
            <a:ext cx="20518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fontAlgn="base">
              <a:spcBef>
                <a:spcPct val="0"/>
              </a:spcBef>
              <a:spcAft>
                <a:spcPct val="0"/>
              </a:spcAft>
            </a:pPr>
            <a:r>
              <a:rPr lang="en-US" sz="700" b="1" dirty="0">
                <a:solidFill>
                  <a:srgbClr val="000000"/>
                </a:solidFill>
                <a:latin typeface="Arial Narrow" pitchFamily="34" charset="0"/>
                <a:ea typeface="ＭＳ Ｐゴシック" charset="0"/>
              </a:rPr>
              <a:t>COTE</a:t>
            </a:r>
            <a:endParaRPr lang="en-US" sz="1000" b="1" dirty="0">
              <a:solidFill>
                <a:prstClr val="black"/>
              </a:solidFill>
              <a:latin typeface="Arial Narrow" pitchFamily="34" charset="0"/>
              <a:ea typeface="ＭＳ Ｐゴシック" charset="0"/>
            </a:endParaRPr>
          </a:p>
        </p:txBody>
      </p:sp>
      <p:sp>
        <p:nvSpPr>
          <p:cNvPr id="13418" name="Rectangle 270"/>
          <p:cNvSpPr>
            <a:spLocks noChangeArrowheads="1"/>
          </p:cNvSpPr>
          <p:nvPr/>
        </p:nvSpPr>
        <p:spPr bwMode="auto">
          <a:xfrm>
            <a:off x="1738313" y="2851150"/>
            <a:ext cx="286938" cy="92333"/>
          </a:xfrm>
          <a:prstGeom prst="rect">
            <a:avLst/>
          </a:prstGeom>
          <a:solidFill>
            <a:schemeClr val="accent1"/>
          </a:solidFill>
          <a:ln>
            <a:noFill/>
          </a:ln>
          <a:extLst/>
        </p:spPr>
        <p:txBody>
          <a:bodyPr wrap="none" lIns="0" tIns="0" rIns="0" bIns="0">
            <a:spAutoFit/>
          </a:bodyPr>
          <a:lstStyle/>
          <a:p>
            <a:pPr defTabSz="457200" fontAlgn="base">
              <a:spcBef>
                <a:spcPct val="0"/>
              </a:spcBef>
              <a:spcAft>
                <a:spcPct val="0"/>
              </a:spcAft>
            </a:pPr>
            <a:r>
              <a:rPr lang="en-US" sz="600" b="1" dirty="0">
                <a:solidFill>
                  <a:prstClr val="black"/>
                </a:solidFill>
                <a:latin typeface="Arial Narrow" pitchFamily="34" charset="0"/>
                <a:ea typeface="ＭＳ Ｐゴシック" charset="0"/>
              </a:rPr>
              <a:t>BURKINA</a:t>
            </a:r>
            <a:endParaRPr lang="en-US" sz="800" b="1" dirty="0">
              <a:solidFill>
                <a:prstClr val="black"/>
              </a:solidFill>
              <a:latin typeface="Arial Narrow" pitchFamily="34" charset="0"/>
              <a:ea typeface="ＭＳ Ｐゴシック" charset="0"/>
            </a:endParaRPr>
          </a:p>
        </p:txBody>
      </p:sp>
      <p:sp>
        <p:nvSpPr>
          <p:cNvPr id="13419" name="Rectangle 271"/>
          <p:cNvSpPr>
            <a:spLocks noChangeArrowheads="1"/>
          </p:cNvSpPr>
          <p:nvPr/>
        </p:nvSpPr>
        <p:spPr bwMode="auto">
          <a:xfrm>
            <a:off x="1033463" y="2943225"/>
            <a:ext cx="328616" cy="123111"/>
          </a:xfrm>
          <a:prstGeom prst="rect">
            <a:avLst/>
          </a:prstGeom>
          <a:solidFill>
            <a:schemeClr val="accent1"/>
          </a:solidFill>
          <a:ln>
            <a:noFill/>
          </a:ln>
          <a:extLst/>
        </p:spPr>
        <p:txBody>
          <a:bodyPr wrap="none" lIns="0" tIns="0" rIns="0" bIns="0">
            <a:spAutoFit/>
          </a:bodyPr>
          <a:lstStyle/>
          <a:p>
            <a:pPr defTabSz="457200" fontAlgn="base">
              <a:spcBef>
                <a:spcPct val="0"/>
              </a:spcBef>
              <a:spcAft>
                <a:spcPct val="0"/>
              </a:spcAft>
            </a:pPr>
            <a:r>
              <a:rPr lang="en-US" sz="800" b="1" dirty="0">
                <a:solidFill>
                  <a:prstClr val="black"/>
                </a:solidFill>
                <a:latin typeface="Arial Narrow" pitchFamily="34" charset="0"/>
                <a:ea typeface="ＭＳ Ｐゴシック" charset="0"/>
              </a:rPr>
              <a:t>GUINEA</a:t>
            </a:r>
          </a:p>
        </p:txBody>
      </p:sp>
      <p:sp>
        <p:nvSpPr>
          <p:cNvPr id="13420" name="Rectangle 272"/>
          <p:cNvSpPr>
            <a:spLocks noChangeArrowheads="1"/>
          </p:cNvSpPr>
          <p:nvPr/>
        </p:nvSpPr>
        <p:spPr bwMode="auto">
          <a:xfrm>
            <a:off x="798513" y="3314700"/>
            <a:ext cx="25167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fontAlgn="base">
              <a:spcBef>
                <a:spcPct val="0"/>
              </a:spcBef>
              <a:spcAft>
                <a:spcPct val="0"/>
              </a:spcAft>
            </a:pPr>
            <a:r>
              <a:rPr lang="en-US" sz="700" dirty="0">
                <a:solidFill>
                  <a:srgbClr val="000000"/>
                </a:solidFill>
                <a:latin typeface="Arial Narrow" pitchFamily="34" charset="0"/>
                <a:ea typeface="ＭＳ Ｐゴシック" charset="0"/>
              </a:rPr>
              <a:t>LEONE</a:t>
            </a:r>
          </a:p>
        </p:txBody>
      </p:sp>
      <p:sp>
        <p:nvSpPr>
          <p:cNvPr id="13421" name="Rectangle 273"/>
          <p:cNvSpPr>
            <a:spLocks noChangeArrowheads="1"/>
          </p:cNvSpPr>
          <p:nvPr/>
        </p:nvSpPr>
        <p:spPr bwMode="auto">
          <a:xfrm>
            <a:off x="509588" y="2800350"/>
            <a:ext cx="28854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fontAlgn="base">
              <a:spcBef>
                <a:spcPct val="0"/>
              </a:spcBef>
              <a:spcAft>
                <a:spcPct val="0"/>
              </a:spcAft>
            </a:pPr>
            <a:r>
              <a:rPr lang="en-US" sz="700" dirty="0">
                <a:solidFill>
                  <a:srgbClr val="000000"/>
                </a:solidFill>
                <a:latin typeface="Arial Narrow" pitchFamily="34" charset="0"/>
                <a:ea typeface="ＭＳ Ｐゴシック" charset="0"/>
              </a:rPr>
              <a:t>GAMBIA</a:t>
            </a:r>
          </a:p>
        </p:txBody>
      </p:sp>
      <p:sp>
        <p:nvSpPr>
          <p:cNvPr id="13422" name="Rectangle 274"/>
          <p:cNvSpPr>
            <a:spLocks noChangeArrowheads="1"/>
          </p:cNvSpPr>
          <p:nvPr/>
        </p:nvSpPr>
        <p:spPr bwMode="auto">
          <a:xfrm>
            <a:off x="598488" y="3006725"/>
            <a:ext cx="27251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fontAlgn="base">
              <a:spcBef>
                <a:spcPct val="0"/>
              </a:spcBef>
              <a:spcAft>
                <a:spcPct val="0"/>
              </a:spcAft>
            </a:pPr>
            <a:r>
              <a:rPr lang="en-US" sz="700" dirty="0">
                <a:solidFill>
                  <a:srgbClr val="000000"/>
                </a:solidFill>
                <a:latin typeface="Arial Narrow" pitchFamily="34" charset="0"/>
                <a:ea typeface="ＭＳ Ｐゴシック" charset="0"/>
              </a:rPr>
              <a:t>BISSAU</a:t>
            </a:r>
          </a:p>
        </p:txBody>
      </p:sp>
      <p:sp>
        <p:nvSpPr>
          <p:cNvPr id="13423" name="Rectangle 276"/>
          <p:cNvSpPr>
            <a:spLocks noChangeArrowheads="1"/>
          </p:cNvSpPr>
          <p:nvPr/>
        </p:nvSpPr>
        <p:spPr bwMode="auto">
          <a:xfrm>
            <a:off x="3455988" y="6153150"/>
            <a:ext cx="21961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fontAlgn="base">
              <a:spcBef>
                <a:spcPct val="0"/>
              </a:spcBef>
              <a:spcAft>
                <a:spcPct val="0"/>
              </a:spcAft>
            </a:pPr>
            <a:r>
              <a:rPr lang="en-US" sz="600" b="1" dirty="0">
                <a:solidFill>
                  <a:srgbClr val="000000"/>
                </a:solidFill>
                <a:latin typeface="Arial Narrow" pitchFamily="34" charset="0"/>
                <a:ea typeface="ＭＳ Ｐゴシック" charset="0"/>
              </a:rPr>
              <a:t>SOUTH</a:t>
            </a:r>
            <a:endParaRPr lang="en-US" sz="600" b="1" dirty="0">
              <a:solidFill>
                <a:prstClr val="black"/>
              </a:solidFill>
              <a:latin typeface="Arial Narrow" pitchFamily="34" charset="0"/>
              <a:ea typeface="ＭＳ Ｐゴシック" charset="0"/>
            </a:endParaRPr>
          </a:p>
        </p:txBody>
      </p:sp>
      <p:sp>
        <p:nvSpPr>
          <p:cNvPr id="13424" name="Line 277"/>
          <p:cNvSpPr>
            <a:spLocks noChangeShapeType="1"/>
          </p:cNvSpPr>
          <p:nvPr/>
        </p:nvSpPr>
        <p:spPr bwMode="auto">
          <a:xfrm>
            <a:off x="2644775" y="3722688"/>
            <a:ext cx="101600" cy="63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en-US">
              <a:solidFill>
                <a:prstClr val="black"/>
              </a:solidFill>
              <a:latin typeface="Arial" charset="0"/>
              <a:ea typeface="ＭＳ Ｐゴシック" charset="0"/>
            </a:endParaRPr>
          </a:p>
        </p:txBody>
      </p:sp>
      <p:sp>
        <p:nvSpPr>
          <p:cNvPr id="13425" name="Rectangle 278"/>
          <p:cNvSpPr>
            <a:spLocks noChangeArrowheads="1"/>
          </p:cNvSpPr>
          <p:nvPr/>
        </p:nvSpPr>
        <p:spPr bwMode="auto">
          <a:xfrm>
            <a:off x="3544888" y="3756025"/>
            <a:ext cx="31899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fontAlgn="base">
              <a:spcBef>
                <a:spcPct val="0"/>
              </a:spcBef>
              <a:spcAft>
                <a:spcPct val="0"/>
              </a:spcAft>
            </a:pPr>
            <a:r>
              <a:rPr lang="en-US" sz="600" b="1" dirty="0">
                <a:solidFill>
                  <a:srgbClr val="000000"/>
                </a:solidFill>
                <a:latin typeface="Arial Narrow" pitchFamily="34" charset="0"/>
                <a:ea typeface="ＭＳ Ｐゴシック" charset="0"/>
              </a:rPr>
              <a:t>REPUBLIC</a:t>
            </a:r>
            <a:endParaRPr lang="en-US" sz="600" b="1" dirty="0">
              <a:solidFill>
                <a:prstClr val="black"/>
              </a:solidFill>
              <a:latin typeface="Arial Narrow" pitchFamily="34" charset="0"/>
              <a:ea typeface="ＭＳ Ｐゴシック" charset="0"/>
            </a:endParaRPr>
          </a:p>
        </p:txBody>
      </p:sp>
      <p:sp>
        <p:nvSpPr>
          <p:cNvPr id="13426" name="Rectangle 279"/>
          <p:cNvSpPr>
            <a:spLocks noChangeArrowheads="1"/>
          </p:cNvSpPr>
          <p:nvPr/>
        </p:nvSpPr>
        <p:spPr bwMode="auto">
          <a:xfrm>
            <a:off x="3490913" y="3302000"/>
            <a:ext cx="323807" cy="107722"/>
          </a:xfrm>
          <a:prstGeom prst="rect">
            <a:avLst/>
          </a:prstGeom>
          <a:solidFill>
            <a:schemeClr val="accent1"/>
          </a:solidFill>
          <a:ln>
            <a:noFill/>
          </a:ln>
          <a:extLst/>
        </p:spPr>
        <p:txBody>
          <a:bodyPr wrap="none" lIns="0" tIns="0" rIns="0" bIns="0">
            <a:spAutoFit/>
          </a:bodyPr>
          <a:lstStyle/>
          <a:p>
            <a:pPr defTabSz="457200" fontAlgn="base">
              <a:spcBef>
                <a:spcPct val="0"/>
              </a:spcBef>
              <a:spcAft>
                <a:spcPct val="0"/>
              </a:spcAft>
            </a:pPr>
            <a:r>
              <a:rPr lang="en-US" sz="700" dirty="0">
                <a:solidFill>
                  <a:prstClr val="black"/>
                </a:solidFill>
                <a:latin typeface="Arial Narrow" pitchFamily="34" charset="0"/>
                <a:ea typeface="ＭＳ Ｐゴシック" charset="0"/>
              </a:rPr>
              <a:t>AFRICAN</a:t>
            </a:r>
            <a:endParaRPr lang="en-US" sz="2400" dirty="0">
              <a:solidFill>
                <a:prstClr val="black"/>
              </a:solidFill>
              <a:latin typeface="Arial Narrow" pitchFamily="34" charset="0"/>
              <a:ea typeface="ＭＳ Ｐゴシック" charset="0"/>
            </a:endParaRPr>
          </a:p>
        </p:txBody>
      </p:sp>
      <p:sp>
        <p:nvSpPr>
          <p:cNvPr id="13427" name="Rectangle 280"/>
          <p:cNvSpPr>
            <a:spLocks noChangeArrowheads="1"/>
          </p:cNvSpPr>
          <p:nvPr/>
        </p:nvSpPr>
        <p:spPr bwMode="auto">
          <a:xfrm>
            <a:off x="3141663" y="3810000"/>
            <a:ext cx="105798" cy="76944"/>
          </a:xfrm>
          <a:prstGeom prst="rect">
            <a:avLst/>
          </a:prstGeom>
          <a:solidFill>
            <a:schemeClr val="accent1"/>
          </a:solidFill>
          <a:ln>
            <a:noFill/>
          </a:ln>
          <a:extLst/>
        </p:spPr>
        <p:txBody>
          <a:bodyPr wrap="none" lIns="0" tIns="0" rIns="0" bIns="0">
            <a:spAutoFit/>
          </a:bodyPr>
          <a:lstStyle/>
          <a:p>
            <a:pPr defTabSz="457200" fontAlgn="base">
              <a:spcBef>
                <a:spcPct val="0"/>
              </a:spcBef>
              <a:spcAft>
                <a:spcPct val="0"/>
              </a:spcAft>
            </a:pPr>
            <a:r>
              <a:rPr lang="en-US" sz="500" dirty="0">
                <a:solidFill>
                  <a:prstClr val="black"/>
                </a:solidFill>
                <a:latin typeface="Arial Narrow" pitchFamily="34" charset="0"/>
                <a:ea typeface="ＭＳ Ｐゴシック" charset="0"/>
              </a:rPr>
              <a:t>THE</a:t>
            </a:r>
            <a:endParaRPr lang="en-US" dirty="0">
              <a:solidFill>
                <a:prstClr val="black"/>
              </a:solidFill>
              <a:latin typeface="Arial Narrow" pitchFamily="34" charset="0"/>
              <a:ea typeface="ＭＳ Ｐゴシック" charset="0"/>
            </a:endParaRPr>
          </a:p>
        </p:txBody>
      </p:sp>
      <p:sp>
        <p:nvSpPr>
          <p:cNvPr id="13428" name="Rectangle 281"/>
          <p:cNvSpPr>
            <a:spLocks noChangeArrowheads="1"/>
          </p:cNvSpPr>
          <p:nvPr/>
        </p:nvSpPr>
        <p:spPr bwMode="auto">
          <a:xfrm>
            <a:off x="3455988" y="6280150"/>
            <a:ext cx="23564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fontAlgn="base">
              <a:spcBef>
                <a:spcPct val="0"/>
              </a:spcBef>
              <a:spcAft>
                <a:spcPct val="0"/>
              </a:spcAft>
            </a:pPr>
            <a:r>
              <a:rPr lang="en-US" sz="600" b="1" dirty="0">
                <a:solidFill>
                  <a:srgbClr val="000000"/>
                </a:solidFill>
                <a:latin typeface="Arial Narrow" pitchFamily="34" charset="0"/>
                <a:ea typeface="ＭＳ Ｐゴシック" charset="0"/>
              </a:rPr>
              <a:t>AFRICA</a:t>
            </a:r>
            <a:endParaRPr lang="en-US" sz="600" b="1" dirty="0">
              <a:solidFill>
                <a:prstClr val="black"/>
              </a:solidFill>
              <a:latin typeface="Arial Narrow" pitchFamily="34" charset="0"/>
              <a:ea typeface="ＭＳ Ｐゴシック" charset="0"/>
            </a:endParaRPr>
          </a:p>
        </p:txBody>
      </p:sp>
      <p:sp>
        <p:nvSpPr>
          <p:cNvPr id="13429" name="Line 282"/>
          <p:cNvSpPr>
            <a:spLocks noChangeShapeType="1"/>
          </p:cNvSpPr>
          <p:nvPr/>
        </p:nvSpPr>
        <p:spPr bwMode="auto">
          <a:xfrm>
            <a:off x="4459288" y="4665663"/>
            <a:ext cx="95250" cy="508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en-US">
              <a:solidFill>
                <a:prstClr val="black"/>
              </a:solidFill>
              <a:latin typeface="Arial" charset="0"/>
              <a:ea typeface="ＭＳ Ｐゴシック" charset="0"/>
            </a:endParaRPr>
          </a:p>
        </p:txBody>
      </p:sp>
      <p:sp>
        <p:nvSpPr>
          <p:cNvPr id="13430" name="Line 283"/>
          <p:cNvSpPr>
            <a:spLocks noChangeShapeType="1"/>
          </p:cNvSpPr>
          <p:nvPr/>
        </p:nvSpPr>
        <p:spPr bwMode="auto">
          <a:xfrm flipH="1" flipV="1">
            <a:off x="4338638" y="5894388"/>
            <a:ext cx="79375" cy="571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en-US">
              <a:solidFill>
                <a:prstClr val="black"/>
              </a:solidFill>
              <a:latin typeface="Arial" charset="0"/>
              <a:ea typeface="ＭＳ Ｐゴシック" charset="0"/>
            </a:endParaRPr>
          </a:p>
        </p:txBody>
      </p:sp>
      <p:sp>
        <p:nvSpPr>
          <p:cNvPr id="13435" name="Rectangle 232"/>
          <p:cNvSpPr>
            <a:spLocks noChangeArrowheads="1"/>
          </p:cNvSpPr>
          <p:nvPr/>
        </p:nvSpPr>
        <p:spPr bwMode="auto">
          <a:xfrm>
            <a:off x="1755775" y="2381250"/>
            <a:ext cx="41910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457200" fontAlgn="base">
              <a:spcBef>
                <a:spcPct val="0"/>
              </a:spcBef>
              <a:spcAft>
                <a:spcPct val="0"/>
              </a:spcAft>
            </a:pPr>
            <a:r>
              <a:rPr lang="en-US" sz="600" b="1" dirty="0">
                <a:solidFill>
                  <a:srgbClr val="000000"/>
                </a:solidFill>
                <a:latin typeface="Arial Narrow" pitchFamily="34" charset="0"/>
                <a:ea typeface="ＭＳ Ｐゴシック" charset="0"/>
              </a:rPr>
              <a:t>MALI</a:t>
            </a:r>
            <a:endParaRPr lang="en-US" sz="600" b="1" dirty="0">
              <a:solidFill>
                <a:prstClr val="black"/>
              </a:solidFill>
              <a:latin typeface="Arial Narrow" pitchFamily="34" charset="0"/>
              <a:ea typeface="ＭＳ Ｐゴシック" charset="0"/>
            </a:endParaRPr>
          </a:p>
        </p:txBody>
      </p:sp>
      <p:sp>
        <p:nvSpPr>
          <p:cNvPr id="153" name="Rectangle 220"/>
          <p:cNvSpPr>
            <a:spLocks noChangeArrowheads="1"/>
          </p:cNvSpPr>
          <p:nvPr/>
        </p:nvSpPr>
        <p:spPr bwMode="auto">
          <a:xfrm>
            <a:off x="4114800" y="2514600"/>
            <a:ext cx="33020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457200" fontAlgn="base">
              <a:spcBef>
                <a:spcPct val="0"/>
              </a:spcBef>
              <a:spcAft>
                <a:spcPct val="0"/>
              </a:spcAft>
            </a:pPr>
            <a:r>
              <a:rPr lang="en-US" sz="800" b="1" dirty="0">
                <a:solidFill>
                  <a:prstClr val="black"/>
                </a:solidFill>
                <a:latin typeface="Arial Narrow" pitchFamily="34" charset="0"/>
                <a:ea typeface="ＭＳ Ｐゴシック" charset="0"/>
              </a:rPr>
              <a:t>SUDAN</a:t>
            </a:r>
            <a:endParaRPr lang="en-US" b="1" dirty="0">
              <a:solidFill>
                <a:prstClr val="black"/>
              </a:solidFill>
              <a:latin typeface="Arial Narrow" pitchFamily="34" charset="0"/>
              <a:ea typeface="ＭＳ Ｐゴシック" charset="0"/>
            </a:endParaRPr>
          </a:p>
        </p:txBody>
      </p:sp>
      <p:sp>
        <p:nvSpPr>
          <p:cNvPr id="13360" name="Freeform 199"/>
          <p:cNvSpPr>
            <a:spLocks/>
          </p:cNvSpPr>
          <p:nvPr/>
        </p:nvSpPr>
        <p:spPr bwMode="auto">
          <a:xfrm>
            <a:off x="4521200" y="2692400"/>
            <a:ext cx="1120775" cy="892175"/>
          </a:xfrm>
          <a:custGeom>
            <a:avLst/>
            <a:gdLst>
              <a:gd name="T0" fmla="*/ 2147483647 w 706"/>
              <a:gd name="T1" fmla="*/ 2147483647 h 562"/>
              <a:gd name="T2" fmla="*/ 2147483647 w 706"/>
              <a:gd name="T3" fmla="*/ 2147483647 h 562"/>
              <a:gd name="T4" fmla="*/ 2147483647 w 706"/>
              <a:gd name="T5" fmla="*/ 2147483647 h 562"/>
              <a:gd name="T6" fmla="*/ 2147483647 w 706"/>
              <a:gd name="T7" fmla="*/ 2147483647 h 562"/>
              <a:gd name="T8" fmla="*/ 2147483647 w 706"/>
              <a:gd name="T9" fmla="*/ 2147483647 h 562"/>
              <a:gd name="T10" fmla="*/ 2147483647 w 706"/>
              <a:gd name="T11" fmla="*/ 2147483647 h 562"/>
              <a:gd name="T12" fmla="*/ 2147483647 w 706"/>
              <a:gd name="T13" fmla="*/ 2147483647 h 562"/>
              <a:gd name="T14" fmla="*/ 2147483647 w 706"/>
              <a:gd name="T15" fmla="*/ 2147483647 h 562"/>
              <a:gd name="T16" fmla="*/ 2147483647 w 706"/>
              <a:gd name="T17" fmla="*/ 2147483647 h 562"/>
              <a:gd name="T18" fmla="*/ 2147483647 w 706"/>
              <a:gd name="T19" fmla="*/ 2147483647 h 562"/>
              <a:gd name="T20" fmla="*/ 2147483647 w 706"/>
              <a:gd name="T21" fmla="*/ 2147483647 h 562"/>
              <a:gd name="T22" fmla="*/ 2147483647 w 706"/>
              <a:gd name="T23" fmla="*/ 2147483647 h 562"/>
              <a:gd name="T24" fmla="*/ 2147483647 w 706"/>
              <a:gd name="T25" fmla="*/ 2147483647 h 562"/>
              <a:gd name="T26" fmla="*/ 2147483647 w 706"/>
              <a:gd name="T27" fmla="*/ 2147483647 h 562"/>
              <a:gd name="T28" fmla="*/ 2147483647 w 706"/>
              <a:gd name="T29" fmla="*/ 2147483647 h 562"/>
              <a:gd name="T30" fmla="*/ 0 w 706"/>
              <a:gd name="T31" fmla="*/ 2147483647 h 562"/>
              <a:gd name="T32" fmla="*/ 2147483647 w 706"/>
              <a:gd name="T33" fmla="*/ 2147483647 h 562"/>
              <a:gd name="T34" fmla="*/ 2147483647 w 706"/>
              <a:gd name="T35" fmla="*/ 2147483647 h 562"/>
              <a:gd name="T36" fmla="*/ 2147483647 w 706"/>
              <a:gd name="T37" fmla="*/ 2147483647 h 562"/>
              <a:gd name="T38" fmla="*/ 2147483647 w 706"/>
              <a:gd name="T39" fmla="*/ 2147483647 h 562"/>
              <a:gd name="T40" fmla="*/ 2147483647 w 706"/>
              <a:gd name="T41" fmla="*/ 2147483647 h 562"/>
              <a:gd name="T42" fmla="*/ 2147483647 w 706"/>
              <a:gd name="T43" fmla="*/ 2147483647 h 562"/>
              <a:gd name="T44" fmla="*/ 2147483647 w 706"/>
              <a:gd name="T45" fmla="*/ 2147483647 h 562"/>
              <a:gd name="T46" fmla="*/ 2147483647 w 706"/>
              <a:gd name="T47" fmla="*/ 2147483647 h 562"/>
              <a:gd name="T48" fmla="*/ 2147483647 w 706"/>
              <a:gd name="T49" fmla="*/ 2147483647 h 562"/>
              <a:gd name="T50" fmla="*/ 2147483647 w 706"/>
              <a:gd name="T51" fmla="*/ 2147483647 h 562"/>
              <a:gd name="T52" fmla="*/ 2147483647 w 706"/>
              <a:gd name="T53" fmla="*/ 2147483647 h 562"/>
              <a:gd name="T54" fmla="*/ 2147483647 w 706"/>
              <a:gd name="T55" fmla="*/ 2147483647 h 562"/>
              <a:gd name="T56" fmla="*/ 2147483647 w 706"/>
              <a:gd name="T57" fmla="*/ 2147483647 h 562"/>
              <a:gd name="T58" fmla="*/ 2147483647 w 706"/>
              <a:gd name="T59" fmla="*/ 2147483647 h 562"/>
              <a:gd name="T60" fmla="*/ 2147483647 w 706"/>
              <a:gd name="T61" fmla="*/ 2147483647 h 562"/>
              <a:gd name="T62" fmla="*/ 2147483647 w 706"/>
              <a:gd name="T63" fmla="*/ 2147483647 h 562"/>
              <a:gd name="T64" fmla="*/ 2147483647 w 706"/>
              <a:gd name="T65" fmla="*/ 2147483647 h 562"/>
              <a:gd name="T66" fmla="*/ 2147483647 w 706"/>
              <a:gd name="T67" fmla="*/ 2147483647 h 562"/>
              <a:gd name="T68" fmla="*/ 2147483647 w 706"/>
              <a:gd name="T69" fmla="*/ 2147483647 h 562"/>
              <a:gd name="T70" fmla="*/ 2147483647 w 706"/>
              <a:gd name="T71" fmla="*/ 2147483647 h 562"/>
              <a:gd name="T72" fmla="*/ 2147483647 w 706"/>
              <a:gd name="T73" fmla="*/ 2147483647 h 562"/>
              <a:gd name="T74" fmla="*/ 2147483647 w 706"/>
              <a:gd name="T75" fmla="*/ 2147483647 h 562"/>
              <a:gd name="T76" fmla="*/ 2147483647 w 706"/>
              <a:gd name="T77" fmla="*/ 2147483647 h 562"/>
              <a:gd name="T78" fmla="*/ 2147483647 w 706"/>
              <a:gd name="T79" fmla="*/ 2147483647 h 562"/>
              <a:gd name="T80" fmla="*/ 2147483647 w 706"/>
              <a:gd name="T81" fmla="*/ 2147483647 h 562"/>
              <a:gd name="T82" fmla="*/ 2147483647 w 706"/>
              <a:gd name="T83" fmla="*/ 2147483647 h 562"/>
              <a:gd name="T84" fmla="*/ 2147483647 w 706"/>
              <a:gd name="T85" fmla="*/ 2147483647 h 562"/>
              <a:gd name="T86" fmla="*/ 2147483647 w 706"/>
              <a:gd name="T87" fmla="*/ 2147483647 h 562"/>
              <a:gd name="T88" fmla="*/ 2147483647 w 706"/>
              <a:gd name="T89" fmla="*/ 2147483647 h 562"/>
              <a:gd name="T90" fmla="*/ 2147483647 w 706"/>
              <a:gd name="T91" fmla="*/ 2147483647 h 562"/>
              <a:gd name="T92" fmla="*/ 2147483647 w 706"/>
              <a:gd name="T93" fmla="*/ 2147483647 h 562"/>
              <a:gd name="T94" fmla="*/ 2147483647 w 706"/>
              <a:gd name="T95" fmla="*/ 2147483647 h 562"/>
              <a:gd name="T96" fmla="*/ 2147483647 w 706"/>
              <a:gd name="T97" fmla="*/ 2147483647 h 562"/>
              <a:gd name="T98" fmla="*/ 2147483647 w 706"/>
              <a:gd name="T99" fmla="*/ 2147483647 h 562"/>
              <a:gd name="T100" fmla="*/ 2147483647 w 706"/>
              <a:gd name="T101" fmla="*/ 2147483647 h 562"/>
              <a:gd name="T102" fmla="*/ 2147483647 w 706"/>
              <a:gd name="T103" fmla="*/ 2147483647 h 562"/>
              <a:gd name="T104" fmla="*/ 2147483647 w 706"/>
              <a:gd name="T105" fmla="*/ 2147483647 h 562"/>
              <a:gd name="T106" fmla="*/ 2147483647 w 706"/>
              <a:gd name="T107" fmla="*/ 2147483647 h 562"/>
              <a:gd name="T108" fmla="*/ 2147483647 w 706"/>
              <a:gd name="T109" fmla="*/ 2147483647 h 562"/>
              <a:gd name="T110" fmla="*/ 2147483647 w 706"/>
              <a:gd name="T111" fmla="*/ 2147483647 h 5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06"/>
              <a:gd name="T169" fmla="*/ 0 h 562"/>
              <a:gd name="T170" fmla="*/ 706 w 706"/>
              <a:gd name="T171" fmla="*/ 562 h 5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06" h="562">
                <a:moveTo>
                  <a:pt x="148" y="28"/>
                </a:moveTo>
                <a:lnTo>
                  <a:pt x="148" y="34"/>
                </a:lnTo>
                <a:lnTo>
                  <a:pt x="148" y="46"/>
                </a:lnTo>
                <a:lnTo>
                  <a:pt x="144" y="54"/>
                </a:lnTo>
                <a:lnTo>
                  <a:pt x="140" y="62"/>
                </a:lnTo>
                <a:lnTo>
                  <a:pt x="138" y="70"/>
                </a:lnTo>
                <a:lnTo>
                  <a:pt x="138" y="80"/>
                </a:lnTo>
                <a:lnTo>
                  <a:pt x="140" y="90"/>
                </a:lnTo>
                <a:lnTo>
                  <a:pt x="140" y="100"/>
                </a:lnTo>
                <a:lnTo>
                  <a:pt x="138" y="104"/>
                </a:lnTo>
                <a:lnTo>
                  <a:pt x="136" y="108"/>
                </a:lnTo>
                <a:lnTo>
                  <a:pt x="134" y="110"/>
                </a:lnTo>
                <a:lnTo>
                  <a:pt x="128" y="110"/>
                </a:lnTo>
                <a:lnTo>
                  <a:pt x="120" y="112"/>
                </a:lnTo>
                <a:lnTo>
                  <a:pt x="114" y="116"/>
                </a:lnTo>
                <a:lnTo>
                  <a:pt x="112" y="122"/>
                </a:lnTo>
                <a:lnTo>
                  <a:pt x="108" y="128"/>
                </a:lnTo>
                <a:lnTo>
                  <a:pt x="106" y="134"/>
                </a:lnTo>
                <a:lnTo>
                  <a:pt x="100" y="142"/>
                </a:lnTo>
                <a:lnTo>
                  <a:pt x="96" y="150"/>
                </a:lnTo>
                <a:lnTo>
                  <a:pt x="92" y="166"/>
                </a:lnTo>
                <a:lnTo>
                  <a:pt x="90" y="184"/>
                </a:lnTo>
                <a:lnTo>
                  <a:pt x="84" y="204"/>
                </a:lnTo>
                <a:lnTo>
                  <a:pt x="82" y="204"/>
                </a:lnTo>
                <a:lnTo>
                  <a:pt x="80" y="206"/>
                </a:lnTo>
                <a:lnTo>
                  <a:pt x="70" y="206"/>
                </a:lnTo>
                <a:lnTo>
                  <a:pt x="66" y="208"/>
                </a:lnTo>
                <a:lnTo>
                  <a:pt x="62" y="210"/>
                </a:lnTo>
                <a:lnTo>
                  <a:pt x="60" y="214"/>
                </a:lnTo>
                <a:lnTo>
                  <a:pt x="58" y="220"/>
                </a:lnTo>
                <a:lnTo>
                  <a:pt x="58" y="234"/>
                </a:lnTo>
                <a:lnTo>
                  <a:pt x="56" y="244"/>
                </a:lnTo>
                <a:lnTo>
                  <a:pt x="52" y="254"/>
                </a:lnTo>
                <a:lnTo>
                  <a:pt x="50" y="262"/>
                </a:lnTo>
                <a:lnTo>
                  <a:pt x="48" y="272"/>
                </a:lnTo>
                <a:lnTo>
                  <a:pt x="48" y="304"/>
                </a:lnTo>
                <a:lnTo>
                  <a:pt x="46" y="312"/>
                </a:lnTo>
                <a:lnTo>
                  <a:pt x="42" y="318"/>
                </a:lnTo>
                <a:lnTo>
                  <a:pt x="34" y="320"/>
                </a:lnTo>
                <a:lnTo>
                  <a:pt x="28" y="322"/>
                </a:lnTo>
                <a:lnTo>
                  <a:pt x="14" y="326"/>
                </a:lnTo>
                <a:lnTo>
                  <a:pt x="8" y="330"/>
                </a:lnTo>
                <a:lnTo>
                  <a:pt x="6" y="334"/>
                </a:lnTo>
                <a:lnTo>
                  <a:pt x="6" y="338"/>
                </a:lnTo>
                <a:lnTo>
                  <a:pt x="4" y="342"/>
                </a:lnTo>
                <a:lnTo>
                  <a:pt x="0" y="344"/>
                </a:lnTo>
                <a:lnTo>
                  <a:pt x="0" y="348"/>
                </a:lnTo>
                <a:lnTo>
                  <a:pt x="0" y="352"/>
                </a:lnTo>
                <a:lnTo>
                  <a:pt x="2" y="354"/>
                </a:lnTo>
                <a:lnTo>
                  <a:pt x="10" y="356"/>
                </a:lnTo>
                <a:lnTo>
                  <a:pt x="18" y="354"/>
                </a:lnTo>
                <a:lnTo>
                  <a:pt x="26" y="356"/>
                </a:lnTo>
                <a:lnTo>
                  <a:pt x="42" y="366"/>
                </a:lnTo>
                <a:lnTo>
                  <a:pt x="58" y="380"/>
                </a:lnTo>
                <a:lnTo>
                  <a:pt x="72" y="396"/>
                </a:lnTo>
                <a:lnTo>
                  <a:pt x="84" y="410"/>
                </a:lnTo>
                <a:lnTo>
                  <a:pt x="88" y="416"/>
                </a:lnTo>
                <a:lnTo>
                  <a:pt x="90" y="422"/>
                </a:lnTo>
                <a:lnTo>
                  <a:pt x="92" y="434"/>
                </a:lnTo>
                <a:lnTo>
                  <a:pt x="96" y="448"/>
                </a:lnTo>
                <a:lnTo>
                  <a:pt x="98" y="454"/>
                </a:lnTo>
                <a:lnTo>
                  <a:pt x="102" y="460"/>
                </a:lnTo>
                <a:lnTo>
                  <a:pt x="106" y="464"/>
                </a:lnTo>
                <a:lnTo>
                  <a:pt x="112" y="464"/>
                </a:lnTo>
                <a:lnTo>
                  <a:pt x="120" y="466"/>
                </a:lnTo>
                <a:lnTo>
                  <a:pt x="128" y="466"/>
                </a:lnTo>
                <a:lnTo>
                  <a:pt x="130" y="468"/>
                </a:lnTo>
                <a:lnTo>
                  <a:pt x="134" y="472"/>
                </a:lnTo>
                <a:lnTo>
                  <a:pt x="136" y="480"/>
                </a:lnTo>
                <a:lnTo>
                  <a:pt x="138" y="488"/>
                </a:lnTo>
                <a:lnTo>
                  <a:pt x="138" y="496"/>
                </a:lnTo>
                <a:lnTo>
                  <a:pt x="140" y="502"/>
                </a:lnTo>
                <a:lnTo>
                  <a:pt x="142" y="508"/>
                </a:lnTo>
                <a:lnTo>
                  <a:pt x="170" y="518"/>
                </a:lnTo>
                <a:lnTo>
                  <a:pt x="194" y="526"/>
                </a:lnTo>
                <a:lnTo>
                  <a:pt x="216" y="536"/>
                </a:lnTo>
                <a:lnTo>
                  <a:pt x="228" y="544"/>
                </a:lnTo>
                <a:lnTo>
                  <a:pt x="240" y="552"/>
                </a:lnTo>
                <a:lnTo>
                  <a:pt x="276" y="552"/>
                </a:lnTo>
                <a:lnTo>
                  <a:pt x="284" y="556"/>
                </a:lnTo>
                <a:lnTo>
                  <a:pt x="292" y="558"/>
                </a:lnTo>
                <a:lnTo>
                  <a:pt x="302" y="560"/>
                </a:lnTo>
                <a:lnTo>
                  <a:pt x="310" y="562"/>
                </a:lnTo>
                <a:lnTo>
                  <a:pt x="318" y="560"/>
                </a:lnTo>
                <a:lnTo>
                  <a:pt x="326" y="554"/>
                </a:lnTo>
                <a:lnTo>
                  <a:pt x="340" y="540"/>
                </a:lnTo>
                <a:lnTo>
                  <a:pt x="346" y="532"/>
                </a:lnTo>
                <a:lnTo>
                  <a:pt x="354" y="526"/>
                </a:lnTo>
                <a:lnTo>
                  <a:pt x="362" y="520"/>
                </a:lnTo>
                <a:lnTo>
                  <a:pt x="372" y="518"/>
                </a:lnTo>
                <a:lnTo>
                  <a:pt x="376" y="518"/>
                </a:lnTo>
                <a:lnTo>
                  <a:pt x="380" y="520"/>
                </a:lnTo>
                <a:lnTo>
                  <a:pt x="384" y="526"/>
                </a:lnTo>
                <a:lnTo>
                  <a:pt x="390" y="530"/>
                </a:lnTo>
                <a:lnTo>
                  <a:pt x="394" y="532"/>
                </a:lnTo>
                <a:lnTo>
                  <a:pt x="400" y="532"/>
                </a:lnTo>
                <a:lnTo>
                  <a:pt x="416" y="532"/>
                </a:lnTo>
                <a:lnTo>
                  <a:pt x="434" y="528"/>
                </a:lnTo>
                <a:lnTo>
                  <a:pt x="450" y="522"/>
                </a:lnTo>
                <a:lnTo>
                  <a:pt x="466" y="516"/>
                </a:lnTo>
                <a:lnTo>
                  <a:pt x="480" y="506"/>
                </a:lnTo>
                <a:lnTo>
                  <a:pt x="494" y="498"/>
                </a:lnTo>
                <a:lnTo>
                  <a:pt x="516" y="478"/>
                </a:lnTo>
                <a:lnTo>
                  <a:pt x="574" y="478"/>
                </a:lnTo>
                <a:lnTo>
                  <a:pt x="706" y="316"/>
                </a:lnTo>
                <a:lnTo>
                  <a:pt x="706" y="318"/>
                </a:lnTo>
                <a:lnTo>
                  <a:pt x="652" y="318"/>
                </a:lnTo>
                <a:lnTo>
                  <a:pt x="520" y="278"/>
                </a:lnTo>
                <a:lnTo>
                  <a:pt x="510" y="272"/>
                </a:lnTo>
                <a:lnTo>
                  <a:pt x="502" y="266"/>
                </a:lnTo>
                <a:lnTo>
                  <a:pt x="494" y="260"/>
                </a:lnTo>
                <a:lnTo>
                  <a:pt x="488" y="252"/>
                </a:lnTo>
                <a:lnTo>
                  <a:pt x="464" y="218"/>
                </a:lnTo>
                <a:lnTo>
                  <a:pt x="448" y="200"/>
                </a:lnTo>
                <a:lnTo>
                  <a:pt x="450" y="194"/>
                </a:lnTo>
                <a:lnTo>
                  <a:pt x="454" y="186"/>
                </a:lnTo>
                <a:lnTo>
                  <a:pt x="464" y="174"/>
                </a:lnTo>
                <a:lnTo>
                  <a:pt x="462" y="170"/>
                </a:lnTo>
                <a:lnTo>
                  <a:pt x="458" y="170"/>
                </a:lnTo>
                <a:lnTo>
                  <a:pt x="450" y="172"/>
                </a:lnTo>
                <a:lnTo>
                  <a:pt x="442" y="176"/>
                </a:lnTo>
                <a:lnTo>
                  <a:pt x="430" y="180"/>
                </a:lnTo>
                <a:lnTo>
                  <a:pt x="420" y="184"/>
                </a:lnTo>
                <a:lnTo>
                  <a:pt x="404" y="184"/>
                </a:lnTo>
                <a:lnTo>
                  <a:pt x="406" y="176"/>
                </a:lnTo>
                <a:lnTo>
                  <a:pt x="406" y="166"/>
                </a:lnTo>
                <a:lnTo>
                  <a:pt x="404" y="146"/>
                </a:lnTo>
                <a:lnTo>
                  <a:pt x="406" y="136"/>
                </a:lnTo>
                <a:lnTo>
                  <a:pt x="412" y="128"/>
                </a:lnTo>
                <a:lnTo>
                  <a:pt x="422" y="118"/>
                </a:lnTo>
                <a:lnTo>
                  <a:pt x="432" y="110"/>
                </a:lnTo>
                <a:lnTo>
                  <a:pt x="426" y="102"/>
                </a:lnTo>
                <a:lnTo>
                  <a:pt x="420" y="92"/>
                </a:lnTo>
                <a:lnTo>
                  <a:pt x="404" y="78"/>
                </a:lnTo>
                <a:lnTo>
                  <a:pt x="386" y="66"/>
                </a:lnTo>
                <a:lnTo>
                  <a:pt x="372" y="54"/>
                </a:lnTo>
                <a:lnTo>
                  <a:pt x="368" y="50"/>
                </a:lnTo>
                <a:lnTo>
                  <a:pt x="366" y="44"/>
                </a:lnTo>
                <a:lnTo>
                  <a:pt x="364" y="40"/>
                </a:lnTo>
                <a:lnTo>
                  <a:pt x="362" y="36"/>
                </a:lnTo>
                <a:lnTo>
                  <a:pt x="348" y="26"/>
                </a:lnTo>
                <a:lnTo>
                  <a:pt x="334" y="20"/>
                </a:lnTo>
                <a:lnTo>
                  <a:pt x="320" y="16"/>
                </a:lnTo>
                <a:lnTo>
                  <a:pt x="304" y="16"/>
                </a:lnTo>
                <a:lnTo>
                  <a:pt x="292" y="16"/>
                </a:lnTo>
                <a:lnTo>
                  <a:pt x="286" y="16"/>
                </a:lnTo>
                <a:lnTo>
                  <a:pt x="278" y="18"/>
                </a:lnTo>
                <a:lnTo>
                  <a:pt x="276" y="14"/>
                </a:lnTo>
                <a:lnTo>
                  <a:pt x="274" y="10"/>
                </a:lnTo>
                <a:lnTo>
                  <a:pt x="270" y="10"/>
                </a:lnTo>
                <a:lnTo>
                  <a:pt x="266" y="12"/>
                </a:lnTo>
                <a:lnTo>
                  <a:pt x="262" y="14"/>
                </a:lnTo>
                <a:lnTo>
                  <a:pt x="260" y="18"/>
                </a:lnTo>
                <a:lnTo>
                  <a:pt x="254" y="18"/>
                </a:lnTo>
                <a:lnTo>
                  <a:pt x="242" y="16"/>
                </a:lnTo>
                <a:lnTo>
                  <a:pt x="234" y="12"/>
                </a:lnTo>
                <a:lnTo>
                  <a:pt x="226" y="6"/>
                </a:lnTo>
                <a:lnTo>
                  <a:pt x="218" y="0"/>
                </a:lnTo>
                <a:lnTo>
                  <a:pt x="214" y="8"/>
                </a:lnTo>
                <a:lnTo>
                  <a:pt x="210" y="20"/>
                </a:lnTo>
                <a:lnTo>
                  <a:pt x="206" y="30"/>
                </a:lnTo>
                <a:lnTo>
                  <a:pt x="204" y="34"/>
                </a:lnTo>
                <a:lnTo>
                  <a:pt x="202" y="34"/>
                </a:lnTo>
                <a:lnTo>
                  <a:pt x="198" y="34"/>
                </a:lnTo>
                <a:lnTo>
                  <a:pt x="194" y="30"/>
                </a:lnTo>
                <a:lnTo>
                  <a:pt x="192" y="24"/>
                </a:lnTo>
                <a:lnTo>
                  <a:pt x="188" y="22"/>
                </a:lnTo>
                <a:lnTo>
                  <a:pt x="174" y="30"/>
                </a:lnTo>
                <a:lnTo>
                  <a:pt x="166" y="26"/>
                </a:lnTo>
                <a:lnTo>
                  <a:pt x="148" y="28"/>
                </a:lnTo>
                <a:close/>
              </a:path>
            </a:pathLst>
          </a:custGeom>
          <a:solidFill>
            <a:schemeClr val="accent6">
              <a:lumMod val="75000"/>
            </a:schemeClr>
          </a:solidFill>
          <a:ln w="6350">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charset="0"/>
              <a:ea typeface="ＭＳ Ｐゴシック" charset="0"/>
            </a:endParaRPr>
          </a:p>
        </p:txBody>
      </p:sp>
      <p:sp>
        <p:nvSpPr>
          <p:cNvPr id="13376" name="Rectangle 218"/>
          <p:cNvSpPr>
            <a:spLocks noChangeArrowheads="1"/>
          </p:cNvSpPr>
          <p:nvPr/>
        </p:nvSpPr>
        <p:spPr bwMode="auto">
          <a:xfrm>
            <a:off x="4724400" y="3124200"/>
            <a:ext cx="47625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457200" fontAlgn="base">
              <a:spcBef>
                <a:spcPct val="0"/>
              </a:spcBef>
              <a:spcAft>
                <a:spcPct val="0"/>
              </a:spcAft>
            </a:pPr>
            <a:r>
              <a:rPr lang="en-US" sz="800" b="1" dirty="0">
                <a:solidFill>
                  <a:srgbClr val="000000"/>
                </a:solidFill>
                <a:latin typeface="Arial Narrow" pitchFamily="34" charset="0"/>
                <a:ea typeface="ＭＳ Ｐゴシック" charset="0"/>
              </a:rPr>
              <a:t>ETHIOPIA</a:t>
            </a:r>
            <a:endParaRPr lang="en-US" sz="600" b="1" dirty="0">
              <a:solidFill>
                <a:prstClr val="black"/>
              </a:solidFill>
              <a:latin typeface="Arial Narrow" pitchFamily="34" charset="0"/>
              <a:ea typeface="ＭＳ Ｐゴシック" charset="0"/>
            </a:endParaRPr>
          </a:p>
        </p:txBody>
      </p:sp>
      <p:sp>
        <p:nvSpPr>
          <p:cNvPr id="154" name="Rectangle 218"/>
          <p:cNvSpPr>
            <a:spLocks noChangeArrowheads="1"/>
          </p:cNvSpPr>
          <p:nvPr/>
        </p:nvSpPr>
        <p:spPr bwMode="auto">
          <a:xfrm>
            <a:off x="4191000" y="3200400"/>
            <a:ext cx="609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7200" fontAlgn="base">
              <a:spcBef>
                <a:spcPct val="0"/>
              </a:spcBef>
              <a:spcAft>
                <a:spcPct val="0"/>
              </a:spcAft>
            </a:pPr>
            <a:r>
              <a:rPr lang="en-US" sz="800" b="1" dirty="0">
                <a:solidFill>
                  <a:srgbClr val="000000"/>
                </a:solidFill>
                <a:latin typeface="Arial Narrow" pitchFamily="34" charset="0"/>
                <a:ea typeface="ＭＳ Ｐゴシック" charset="0"/>
              </a:rPr>
              <a:t>SOUTH</a:t>
            </a:r>
          </a:p>
          <a:p>
            <a:pPr defTabSz="457200" fontAlgn="base">
              <a:spcBef>
                <a:spcPct val="0"/>
              </a:spcBef>
              <a:spcAft>
                <a:spcPct val="0"/>
              </a:spcAft>
            </a:pPr>
            <a:r>
              <a:rPr lang="en-US" sz="800" b="1" dirty="0">
                <a:solidFill>
                  <a:srgbClr val="000000"/>
                </a:solidFill>
                <a:latin typeface="Arial Narrow" pitchFamily="34" charset="0"/>
                <a:ea typeface="ＭＳ Ｐゴシック" charset="0"/>
              </a:rPr>
              <a:t> SUDAN</a:t>
            </a:r>
          </a:p>
        </p:txBody>
      </p:sp>
      <p:pic>
        <p:nvPicPr>
          <p:cNvPr id="4" name="Picture 3"/>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27151" y="4561840"/>
            <a:ext cx="526937" cy="365760"/>
          </a:xfrm>
          <a:prstGeom prst="rect">
            <a:avLst/>
          </a:prstGeom>
        </p:spPr>
      </p:pic>
      <p:sp>
        <p:nvSpPr>
          <p:cNvPr id="155" name="Rectangle 221"/>
          <p:cNvSpPr>
            <a:spLocks noChangeArrowheads="1"/>
          </p:cNvSpPr>
          <p:nvPr/>
        </p:nvSpPr>
        <p:spPr bwMode="auto">
          <a:xfrm>
            <a:off x="973848" y="4760913"/>
            <a:ext cx="3952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457200" fontAlgn="base">
              <a:spcBef>
                <a:spcPct val="0"/>
              </a:spcBef>
              <a:spcAft>
                <a:spcPct val="0"/>
              </a:spcAft>
            </a:pPr>
            <a:r>
              <a:rPr lang="en-US" sz="1000" b="1" dirty="0" smtClean="0">
                <a:solidFill>
                  <a:srgbClr val="000000"/>
                </a:solidFill>
                <a:latin typeface="Arial Narrow" pitchFamily="34" charset="0"/>
                <a:ea typeface="ＭＳ Ｐゴシック" charset="0"/>
              </a:rPr>
              <a:t>HAITI</a:t>
            </a:r>
            <a:endParaRPr lang="en-US" sz="600" b="1" dirty="0">
              <a:solidFill>
                <a:srgbClr val="000000"/>
              </a:solidFill>
              <a:latin typeface="Arial Narrow" pitchFamily="34" charset="0"/>
              <a:ea typeface="ＭＳ Ｐゴシック" charset="0"/>
            </a:endParaRPr>
          </a:p>
        </p:txBody>
      </p:sp>
      <p:sp>
        <p:nvSpPr>
          <p:cNvPr id="125" name="Title 1"/>
          <p:cNvSpPr txBox="1">
            <a:spLocks/>
          </p:cNvSpPr>
          <p:nvPr/>
        </p:nvSpPr>
        <p:spPr>
          <a:xfrm>
            <a:off x="523875" y="285750"/>
            <a:ext cx="8229600" cy="178371"/>
          </a:xfrm>
          <a:prstGeom prst="rect">
            <a:avLst/>
          </a:prstGeom>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prstClr val="white"/>
                </a:solidFill>
                <a:latin typeface="Garamond" panose="02020404030301010803" pitchFamily="18" charset="0"/>
              </a:rPr>
              <a:t>PHIA Project: Countries</a:t>
            </a:r>
            <a:endParaRPr lang="en-US" sz="4000" dirty="0">
              <a:solidFill>
                <a:prstClr val="white"/>
              </a:solidFill>
              <a:latin typeface="Garamond" panose="02020404030301010803" pitchFamily="18" charset="0"/>
            </a:endParaRPr>
          </a:p>
        </p:txBody>
      </p:sp>
      <p:grpSp>
        <p:nvGrpSpPr>
          <p:cNvPr id="3" name="Group 2"/>
          <p:cNvGrpSpPr/>
          <p:nvPr/>
        </p:nvGrpSpPr>
        <p:grpSpPr>
          <a:xfrm>
            <a:off x="6659526" y="2554330"/>
            <a:ext cx="1570074" cy="1336590"/>
            <a:chOff x="258726" y="4407745"/>
            <a:chExt cx="1570074" cy="1336590"/>
          </a:xfrm>
        </p:grpSpPr>
        <p:sp>
          <p:nvSpPr>
            <p:cNvPr id="126" name="Rectangle 125"/>
            <p:cNvSpPr>
              <a:spLocks noChangeAspect="1"/>
            </p:cNvSpPr>
            <p:nvPr/>
          </p:nvSpPr>
          <p:spPr>
            <a:xfrm>
              <a:off x="258726" y="4501417"/>
              <a:ext cx="339762" cy="274320"/>
            </a:xfrm>
            <a:prstGeom prst="rect">
              <a:avLst/>
            </a:prstGeom>
            <a:solidFill>
              <a:srgbClr val="00B0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b="1">
                <a:ln>
                  <a:solidFill>
                    <a:prstClr val="black"/>
                  </a:solidFill>
                </a:ln>
                <a:solidFill>
                  <a:prstClr val="white"/>
                </a:solidFill>
              </a:endParaRPr>
            </a:p>
          </p:txBody>
        </p:sp>
        <p:sp>
          <p:nvSpPr>
            <p:cNvPr id="127" name="Rectangle 126"/>
            <p:cNvSpPr>
              <a:spLocks noChangeAspect="1"/>
            </p:cNvSpPr>
            <p:nvPr/>
          </p:nvSpPr>
          <p:spPr>
            <a:xfrm>
              <a:off x="258726" y="4938880"/>
              <a:ext cx="339762" cy="2743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endParaRPr>
            </a:p>
          </p:txBody>
        </p:sp>
        <p:sp>
          <p:nvSpPr>
            <p:cNvPr id="128" name="Rectangle 127"/>
            <p:cNvSpPr>
              <a:spLocks noChangeAspect="1"/>
            </p:cNvSpPr>
            <p:nvPr/>
          </p:nvSpPr>
          <p:spPr>
            <a:xfrm>
              <a:off x="258726" y="5376342"/>
              <a:ext cx="339762" cy="274320"/>
            </a:xfrm>
            <a:prstGeom prst="rect">
              <a:avLst/>
            </a:prstGeom>
            <a:solidFill>
              <a:srgbClr val="F2E2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prstClr val="white"/>
                </a:solidFill>
              </a:endParaRPr>
            </a:p>
          </p:txBody>
        </p:sp>
        <p:sp>
          <p:nvSpPr>
            <p:cNvPr id="129" name="TextBox 128"/>
            <p:cNvSpPr txBox="1"/>
            <p:nvPr/>
          </p:nvSpPr>
          <p:spPr>
            <a:xfrm>
              <a:off x="641495" y="4407745"/>
              <a:ext cx="969963" cy="461665"/>
            </a:xfrm>
            <a:prstGeom prst="rect">
              <a:avLst/>
            </a:prstGeom>
            <a:noFill/>
          </p:spPr>
          <p:txBody>
            <a:bodyPr wrap="square" rtlCol="0">
              <a:spAutoFit/>
            </a:bodyPr>
            <a:lstStyle/>
            <a:p>
              <a:r>
                <a:rPr lang="en-US" sz="2400" b="1" dirty="0" smtClean="0">
                  <a:solidFill>
                    <a:prstClr val="black"/>
                  </a:solidFill>
                  <a:latin typeface="Garamond" panose="02020404030301010803" pitchFamily="18" charset="0"/>
                </a:rPr>
                <a:t>2015</a:t>
              </a:r>
            </a:p>
          </p:txBody>
        </p:sp>
        <p:sp>
          <p:nvSpPr>
            <p:cNvPr id="130" name="TextBox 129"/>
            <p:cNvSpPr txBox="1"/>
            <p:nvPr/>
          </p:nvSpPr>
          <p:spPr>
            <a:xfrm>
              <a:off x="641495" y="4845208"/>
              <a:ext cx="1187305" cy="461665"/>
            </a:xfrm>
            <a:prstGeom prst="rect">
              <a:avLst/>
            </a:prstGeom>
            <a:noFill/>
          </p:spPr>
          <p:txBody>
            <a:bodyPr wrap="square" rtlCol="0">
              <a:spAutoFit/>
            </a:bodyPr>
            <a:lstStyle/>
            <a:p>
              <a:r>
                <a:rPr lang="en-US" sz="2400" b="1" dirty="0" smtClean="0">
                  <a:solidFill>
                    <a:prstClr val="black"/>
                  </a:solidFill>
                  <a:latin typeface="Garamond" panose="02020404030301010803" pitchFamily="18" charset="0"/>
                </a:rPr>
                <a:t>2016</a:t>
              </a:r>
            </a:p>
          </p:txBody>
        </p:sp>
        <p:sp>
          <p:nvSpPr>
            <p:cNvPr id="131" name="TextBox 130"/>
            <p:cNvSpPr txBox="1"/>
            <p:nvPr/>
          </p:nvSpPr>
          <p:spPr>
            <a:xfrm>
              <a:off x="641495" y="5282670"/>
              <a:ext cx="1187305" cy="461665"/>
            </a:xfrm>
            <a:prstGeom prst="rect">
              <a:avLst/>
            </a:prstGeom>
            <a:noFill/>
          </p:spPr>
          <p:txBody>
            <a:bodyPr wrap="square" rtlCol="0">
              <a:spAutoFit/>
            </a:bodyPr>
            <a:lstStyle/>
            <a:p>
              <a:r>
                <a:rPr lang="en-US" sz="2400" b="1" dirty="0" smtClean="0">
                  <a:solidFill>
                    <a:prstClr val="black"/>
                  </a:solidFill>
                  <a:latin typeface="Garamond" panose="02020404030301010803" pitchFamily="18" charset="0"/>
                </a:rPr>
                <a:t>2017</a:t>
              </a:r>
            </a:p>
          </p:txBody>
        </p:sp>
      </p:grpSp>
      <p:sp>
        <p:nvSpPr>
          <p:cNvPr id="133" name="TextBox 132"/>
          <p:cNvSpPr txBox="1"/>
          <p:nvPr/>
        </p:nvSpPr>
        <p:spPr>
          <a:xfrm>
            <a:off x="6014128" y="1674078"/>
            <a:ext cx="2904246" cy="830997"/>
          </a:xfrm>
          <a:prstGeom prst="rect">
            <a:avLst/>
          </a:prstGeom>
          <a:noFill/>
        </p:spPr>
        <p:txBody>
          <a:bodyPr wrap="square" rtlCol="0">
            <a:spAutoFit/>
          </a:bodyPr>
          <a:lstStyle/>
          <a:p>
            <a:r>
              <a:rPr lang="en-US" sz="2400" b="1" u="sng" dirty="0" smtClean="0">
                <a:solidFill>
                  <a:prstClr val="black"/>
                </a:solidFill>
                <a:latin typeface="Garamond" panose="02020404030301010803" pitchFamily="18" charset="0"/>
              </a:rPr>
              <a:t>Expected Year </a:t>
            </a:r>
          </a:p>
          <a:p>
            <a:r>
              <a:rPr lang="en-US" sz="2400" b="1" u="sng" dirty="0" smtClean="0">
                <a:solidFill>
                  <a:prstClr val="black"/>
                </a:solidFill>
                <a:latin typeface="Garamond" panose="02020404030301010803" pitchFamily="18" charset="0"/>
              </a:rPr>
              <a:t>of Implementation</a:t>
            </a:r>
            <a:endParaRPr lang="en-US" sz="2400" b="1" u="sng" dirty="0">
              <a:solidFill>
                <a:prstClr val="black"/>
              </a:solidFill>
              <a:latin typeface="Garamond" panose="02020404030301010803" pitchFamily="18" charset="0"/>
            </a:endParaRPr>
          </a:p>
        </p:txBody>
      </p:sp>
    </p:spTree>
    <p:extLst>
      <p:ext uri="{BB962C8B-B14F-4D97-AF65-F5344CB8AC3E}">
        <p14:creationId xmlns:p14="http://schemas.microsoft.com/office/powerpoint/2010/main" val="221617113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What is the timeline in each country?  </a:t>
            </a:r>
            <a:endParaRPr lang="en-US" dirty="0">
              <a:solidFill>
                <a:schemeClr val="bg1"/>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626049522"/>
              </p:ext>
            </p:extLst>
          </p:nvPr>
        </p:nvGraphicFramePr>
        <p:xfrm>
          <a:off x="189562" y="1611417"/>
          <a:ext cx="8552763" cy="4947997"/>
        </p:xfrm>
        <a:graphic>
          <a:graphicData uri="http://schemas.openxmlformats.org/presentationml/2006/ole">
            <mc:AlternateContent xmlns:mc="http://schemas.openxmlformats.org/markup-compatibility/2006">
              <mc:Choice xmlns:v="urn:schemas-microsoft-com:vml" Requires="v">
                <p:oleObj spid="_x0000_s1046" name="Document" r:id="rId3" imgW="6604000" imgH="2578100" progId="Word.Document.12">
                  <p:embed/>
                </p:oleObj>
              </mc:Choice>
              <mc:Fallback>
                <p:oleObj name="Document" r:id="rId3" imgW="6604000" imgH="2578100" progId="Word.Document.12">
                  <p:embed/>
                  <p:pic>
                    <p:nvPicPr>
                      <p:cNvPr id="0" name=""/>
                      <p:cNvPicPr/>
                      <p:nvPr/>
                    </p:nvPicPr>
                    <p:blipFill>
                      <a:blip r:embed="rId4"/>
                      <a:stretch>
                        <a:fillRect/>
                      </a:stretch>
                    </p:blipFill>
                    <p:spPr>
                      <a:xfrm>
                        <a:off x="189562" y="1611417"/>
                        <a:ext cx="8552763" cy="4947997"/>
                      </a:xfrm>
                      <a:prstGeom prst="rect">
                        <a:avLst/>
                      </a:prstGeom>
                    </p:spPr>
                  </p:pic>
                </p:oleObj>
              </mc:Fallback>
            </mc:AlternateContent>
          </a:graphicData>
        </a:graphic>
      </p:graphicFrame>
    </p:spTree>
    <p:extLst>
      <p:ext uri="{BB962C8B-B14F-4D97-AF65-F5344CB8AC3E}">
        <p14:creationId xmlns:p14="http://schemas.microsoft.com/office/powerpoint/2010/main" val="3422141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170973" y="1417638"/>
            <a:ext cx="8713805" cy="5287962"/>
          </a:xfrm>
        </p:spPr>
        <p:txBody>
          <a:bodyPr>
            <a:normAutofit lnSpcReduction="10000"/>
          </a:bodyPr>
          <a:lstStyle/>
          <a:p>
            <a:r>
              <a:rPr lang="en-US" sz="3300" dirty="0" smtClean="0"/>
              <a:t>Population HIV impact assessments will provide information on the HIV epidemic among adults and children </a:t>
            </a:r>
            <a:r>
              <a:rPr lang="en-US" sz="3300" smtClean="0"/>
              <a:t>in 12 </a:t>
            </a:r>
            <a:r>
              <a:rPr lang="en-US" sz="3300" dirty="0" smtClean="0"/>
              <a:t>severely affected African countries </a:t>
            </a:r>
          </a:p>
          <a:p>
            <a:r>
              <a:rPr lang="en-US" sz="3300" dirty="0" smtClean="0"/>
              <a:t>Will assess </a:t>
            </a:r>
            <a:r>
              <a:rPr lang="en-US" sz="3300" dirty="0"/>
              <a:t>reach and quality of national and </a:t>
            </a:r>
            <a:r>
              <a:rPr lang="en-US" sz="3300" dirty="0" smtClean="0"/>
              <a:t>regional treatment service  “cascades” </a:t>
            </a:r>
            <a:r>
              <a:rPr lang="en-US" sz="3300" dirty="0"/>
              <a:t>and guide use of resources and future efforts to control the epidemic</a:t>
            </a:r>
          </a:p>
          <a:p>
            <a:r>
              <a:rPr lang="en-US" sz="3300" dirty="0" smtClean="0"/>
              <a:t>Repeating surveys every 5 years can allow countries to assess the impact of their programs on attaining 90-90-90 goal.</a:t>
            </a:r>
            <a:endParaRPr lang="en-US" sz="3300" dirty="0"/>
          </a:p>
          <a:p>
            <a:endParaRPr lang="en-US" sz="3300" dirty="0" smtClean="0">
              <a:latin typeface="Garamond" panose="02020404030301010803" pitchFamily="18" charset="0"/>
            </a:endParaRP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28600"/>
            <a:ext cx="8884779"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959117" y="416966"/>
            <a:ext cx="7644324" cy="707886"/>
          </a:xfrm>
          <a:prstGeom prst="rect">
            <a:avLst/>
          </a:prstGeom>
        </p:spPr>
        <p:txBody>
          <a:bodyPr wrap="square">
            <a:spAutoFit/>
          </a:bodyPr>
          <a:lstStyle/>
          <a:p>
            <a:r>
              <a:rPr lang="en-US" sz="4000" dirty="0" smtClean="0">
                <a:solidFill>
                  <a:prstClr val="white"/>
                </a:solidFill>
              </a:rPr>
              <a:t>What we hope to learn from PHIA </a:t>
            </a:r>
            <a:endParaRPr lang="en-US" sz="1600" dirty="0">
              <a:solidFill>
                <a:prstClr val="black"/>
              </a:solidFill>
            </a:endParaRPr>
          </a:p>
        </p:txBody>
      </p:sp>
    </p:spTree>
    <p:extLst>
      <p:ext uri="{BB962C8B-B14F-4D97-AF65-F5344CB8AC3E}">
        <p14:creationId xmlns:p14="http://schemas.microsoft.com/office/powerpoint/2010/main" val="218248303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can learn about PHIA at </a:t>
            </a:r>
            <a:r>
              <a:rPr lang="en-US" dirty="0" err="1" smtClean="0"/>
              <a:t>ISIbalo</a:t>
            </a:r>
            <a:r>
              <a:rPr lang="en-US" dirty="0" smtClean="0"/>
              <a:t> : The </a:t>
            </a:r>
            <a:r>
              <a:rPr lang="en-US" dirty="0" err="1" smtClean="0"/>
              <a:t>PHiA</a:t>
            </a:r>
            <a:r>
              <a:rPr lang="en-US" dirty="0" smtClean="0"/>
              <a:t> Block led by Graham </a:t>
            </a:r>
            <a:r>
              <a:rPr lang="en-US" dirty="0" err="1" smtClean="0"/>
              <a:t>Kalton</a:t>
            </a:r>
            <a:r>
              <a:rPr lang="en-US" dirty="0" smtClean="0"/>
              <a:t> and Sally Findley</a:t>
            </a:r>
            <a:endParaRPr lang="en-US" dirty="0"/>
          </a:p>
        </p:txBody>
      </p:sp>
      <p:sp>
        <p:nvSpPr>
          <p:cNvPr id="3" name="Content Placeholder 2"/>
          <p:cNvSpPr>
            <a:spLocks noGrp="1"/>
          </p:cNvSpPr>
          <p:nvPr>
            <p:ph idx="1"/>
          </p:nvPr>
        </p:nvSpPr>
        <p:spPr>
          <a:xfrm>
            <a:off x="457200" y="1417638"/>
            <a:ext cx="8686800" cy="5815484"/>
          </a:xfrm>
        </p:spPr>
        <p:txBody>
          <a:bodyPr>
            <a:normAutofit/>
          </a:bodyPr>
          <a:lstStyle/>
          <a:p>
            <a:r>
              <a:rPr lang="en-US" dirty="0" smtClean="0"/>
              <a:t>Walk through the complexities of the PHIA sample design</a:t>
            </a:r>
          </a:p>
          <a:p>
            <a:r>
              <a:rPr lang="en-US" dirty="0" smtClean="0"/>
              <a:t>Learn the details of </a:t>
            </a:r>
            <a:r>
              <a:rPr lang="en-US" dirty="0" err="1" smtClean="0"/>
              <a:t>wieghting</a:t>
            </a:r>
            <a:r>
              <a:rPr lang="en-US" dirty="0" smtClean="0"/>
              <a:t> and variance estimation</a:t>
            </a:r>
          </a:p>
          <a:p>
            <a:r>
              <a:rPr lang="en-US" dirty="0" smtClean="0"/>
              <a:t>Identify the special strengths of the PHIA data</a:t>
            </a:r>
          </a:p>
          <a:p>
            <a:r>
              <a:rPr lang="en-US" dirty="0" smtClean="0"/>
              <a:t>Have your creativity sparked in developing innovative research questions and hypotheses</a:t>
            </a:r>
          </a:p>
          <a:p>
            <a:r>
              <a:rPr lang="en-US" dirty="0" smtClean="0"/>
              <a:t>Dive into the PHIA questionnaires and data dictionary to plan an analytic sequence with PHIA variables </a:t>
            </a:r>
          </a:p>
          <a:p>
            <a:r>
              <a:rPr lang="en-US" dirty="0" smtClean="0"/>
              <a:t>Learn how to specify  possible multivariate models</a:t>
            </a:r>
          </a:p>
          <a:p>
            <a:r>
              <a:rPr lang="en-US" dirty="0" smtClean="0"/>
              <a:t>Appreciate the importance of linking analyses back to programs </a:t>
            </a:r>
          </a:p>
          <a:p>
            <a:endParaRPr lang="en-US" dirty="0" smtClean="0"/>
          </a:p>
          <a:p>
            <a:endParaRPr lang="en-US" dirty="0"/>
          </a:p>
        </p:txBody>
      </p:sp>
    </p:spTree>
    <p:extLst>
      <p:ext uri="{BB962C8B-B14F-4D97-AF65-F5344CB8AC3E}">
        <p14:creationId xmlns:p14="http://schemas.microsoft.com/office/powerpoint/2010/main" val="1608248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PHIA  </a:t>
            </a:r>
            <a:r>
              <a:rPr lang="en-US" dirty="0" err="1" smtClean="0"/>
              <a:t>ISIbalo</a:t>
            </a:r>
            <a:r>
              <a:rPr lang="en-US" dirty="0" smtClean="0"/>
              <a:t> Sequence Road Map</a:t>
            </a:r>
            <a:endParaRPr lang="en-US" dirty="0"/>
          </a:p>
        </p:txBody>
      </p:sp>
      <p:sp>
        <p:nvSpPr>
          <p:cNvPr id="3" name="Content Placeholder 2"/>
          <p:cNvSpPr>
            <a:spLocks noGrp="1"/>
          </p:cNvSpPr>
          <p:nvPr>
            <p:ph idx="1"/>
          </p:nvPr>
        </p:nvSpPr>
        <p:spPr>
          <a:xfrm>
            <a:off x="-1" y="1417637"/>
            <a:ext cx="9144001" cy="5636305"/>
          </a:xfrm>
        </p:spPr>
        <p:txBody>
          <a:bodyPr>
            <a:normAutofit lnSpcReduction="10000"/>
          </a:bodyPr>
          <a:lstStyle/>
          <a:p>
            <a:r>
              <a:rPr lang="en-US" dirty="0" smtClean="0"/>
              <a:t>Monday</a:t>
            </a:r>
            <a:r>
              <a:rPr lang="en-US" dirty="0"/>
              <a:t>, 12 00 – 13 00   : Introduction to </a:t>
            </a:r>
            <a:r>
              <a:rPr lang="en-US" dirty="0" smtClean="0"/>
              <a:t> </a:t>
            </a:r>
            <a:r>
              <a:rPr lang="en-US" dirty="0"/>
              <a:t>PHIA </a:t>
            </a:r>
            <a:r>
              <a:rPr lang="en-US" dirty="0" smtClean="0"/>
              <a:t> surveys</a:t>
            </a:r>
            <a:endParaRPr lang="en-US" dirty="0"/>
          </a:p>
          <a:p>
            <a:r>
              <a:rPr lang="en-US" dirty="0"/>
              <a:t>Monday, 14 00 – 15 30 : </a:t>
            </a:r>
            <a:r>
              <a:rPr lang="en-US" dirty="0" smtClean="0"/>
              <a:t>PHIA  sample design</a:t>
            </a:r>
            <a:endParaRPr lang="en-US" dirty="0"/>
          </a:p>
          <a:p>
            <a:r>
              <a:rPr lang="en-US" dirty="0"/>
              <a:t>Monday, 15 45-17 15: </a:t>
            </a:r>
            <a:r>
              <a:rPr lang="en-US" dirty="0" smtClean="0"/>
              <a:t> </a:t>
            </a:r>
            <a:r>
              <a:rPr lang="en-US" dirty="0"/>
              <a:t>Formulating Innovative research </a:t>
            </a:r>
            <a:r>
              <a:rPr lang="en-US" dirty="0" smtClean="0"/>
              <a:t>questions with PHIA data</a:t>
            </a:r>
            <a:endParaRPr lang="en-US" dirty="0"/>
          </a:p>
          <a:p>
            <a:r>
              <a:rPr lang="en-US" dirty="0" smtClean="0"/>
              <a:t>Tuesday</a:t>
            </a:r>
            <a:r>
              <a:rPr lang="en-US" dirty="0"/>
              <a:t>, 11 30 – 13 </a:t>
            </a:r>
            <a:r>
              <a:rPr lang="en-US" dirty="0" smtClean="0"/>
              <a:t>00: Analysis </a:t>
            </a:r>
            <a:r>
              <a:rPr lang="en-US" dirty="0"/>
              <a:t>plans for PHIA data </a:t>
            </a:r>
          </a:p>
          <a:p>
            <a:r>
              <a:rPr lang="en-US" dirty="0"/>
              <a:t>Tuesday, 9 30 – 11 00: </a:t>
            </a:r>
            <a:r>
              <a:rPr lang="en-US" dirty="0" smtClean="0"/>
              <a:t>PHIA Weighting &amp; Variance Estimation</a:t>
            </a:r>
            <a:endParaRPr lang="en-US" dirty="0"/>
          </a:p>
          <a:p>
            <a:r>
              <a:rPr lang="en-US" dirty="0" smtClean="0"/>
              <a:t>Tuesday </a:t>
            </a:r>
            <a:r>
              <a:rPr lang="en-US" dirty="0"/>
              <a:t>15 45 – 17 15: </a:t>
            </a:r>
            <a:r>
              <a:rPr lang="en-US" dirty="0" smtClean="0"/>
              <a:t> </a:t>
            </a:r>
            <a:r>
              <a:rPr lang="en-US" dirty="0"/>
              <a:t>Specifying multivariate models </a:t>
            </a:r>
          </a:p>
          <a:p>
            <a:r>
              <a:rPr lang="en-US" dirty="0"/>
              <a:t>Wednesday , 9 30 – 11 </a:t>
            </a:r>
            <a:r>
              <a:rPr lang="en-US" dirty="0" smtClean="0"/>
              <a:t>00:   Mentored support to  </a:t>
            </a:r>
            <a:r>
              <a:rPr lang="en-US" dirty="0"/>
              <a:t>g</a:t>
            </a:r>
            <a:r>
              <a:rPr lang="en-US" dirty="0" smtClean="0"/>
              <a:t>roups on presenting  </a:t>
            </a:r>
            <a:r>
              <a:rPr lang="en-US" dirty="0"/>
              <a:t>their  PHIA research proposals </a:t>
            </a:r>
            <a:r>
              <a:rPr lang="en-US" dirty="0" smtClean="0"/>
              <a:t> </a:t>
            </a:r>
          </a:p>
          <a:p>
            <a:r>
              <a:rPr lang="en-US" dirty="0" smtClean="0"/>
              <a:t>Wednesday, 15 45-17 15: Optional PHIA sequence groups present their research proposals</a:t>
            </a:r>
            <a:endParaRPr lang="en-US" dirty="0"/>
          </a:p>
          <a:p>
            <a:endParaRPr lang="en-US" dirty="0"/>
          </a:p>
        </p:txBody>
      </p:sp>
    </p:spTree>
    <p:extLst>
      <p:ext uri="{BB962C8B-B14F-4D97-AF65-F5344CB8AC3E}">
        <p14:creationId xmlns:p14="http://schemas.microsoft.com/office/powerpoint/2010/main" val="2834209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PHIA data is useful only if you use it!</a:t>
            </a:r>
            <a:endParaRPr lang="en-US" dirty="0"/>
          </a:p>
        </p:txBody>
      </p:sp>
      <p:sp>
        <p:nvSpPr>
          <p:cNvPr id="3" name="Content Placeholder 2"/>
          <p:cNvSpPr>
            <a:spLocks noGrp="1"/>
          </p:cNvSpPr>
          <p:nvPr>
            <p:ph idx="1"/>
          </p:nvPr>
        </p:nvSpPr>
        <p:spPr/>
        <p:txBody>
          <a:bodyPr/>
          <a:lstStyle/>
          <a:p>
            <a:pPr marL="0" indent="0">
              <a:buNone/>
            </a:pPr>
            <a:r>
              <a:rPr lang="en-US" dirty="0" smtClean="0"/>
              <a:t>We want you to come to the PHIA sequence to: </a:t>
            </a:r>
          </a:p>
          <a:p>
            <a:r>
              <a:rPr lang="en-US" dirty="0" smtClean="0"/>
              <a:t>Get excited about the PHIA surveys</a:t>
            </a:r>
          </a:p>
          <a:p>
            <a:r>
              <a:rPr lang="en-US" dirty="0" smtClean="0"/>
              <a:t>Tap into your creativity</a:t>
            </a:r>
          </a:p>
          <a:p>
            <a:r>
              <a:rPr lang="en-US" dirty="0" err="1" smtClean="0"/>
              <a:t>Emposer</a:t>
            </a:r>
            <a:r>
              <a:rPr lang="en-US" dirty="0" smtClean="0"/>
              <a:t> you to be a leader with the other PHIA team members in your country</a:t>
            </a:r>
          </a:p>
          <a:p>
            <a:r>
              <a:rPr lang="en-US" dirty="0" smtClean="0"/>
              <a:t>Talk to others about PHIA surveys and form PHIA analysis teams</a:t>
            </a:r>
          </a:p>
          <a:p>
            <a:r>
              <a:rPr lang="en-US" dirty="0" smtClean="0"/>
              <a:t>Be ready to start analysis as soon as the data are released </a:t>
            </a:r>
          </a:p>
          <a:p>
            <a:endParaRPr lang="en-US" dirty="0" smtClean="0"/>
          </a:p>
          <a:p>
            <a:endParaRPr lang="en-US" dirty="0"/>
          </a:p>
        </p:txBody>
      </p:sp>
    </p:spTree>
    <p:extLst>
      <p:ext uri="{BB962C8B-B14F-4D97-AF65-F5344CB8AC3E}">
        <p14:creationId xmlns:p14="http://schemas.microsoft.com/office/powerpoint/2010/main" val="624846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 epidemic  in Africa: Progress in last 10 years</a:t>
            </a:r>
            <a:endParaRPr lang="en-US" dirty="0"/>
          </a:p>
        </p:txBody>
      </p:sp>
      <p:sp>
        <p:nvSpPr>
          <p:cNvPr id="3" name="Content Placeholder 2"/>
          <p:cNvSpPr>
            <a:spLocks noGrp="1"/>
          </p:cNvSpPr>
          <p:nvPr>
            <p:ph idx="1"/>
          </p:nvPr>
        </p:nvSpPr>
        <p:spPr/>
        <p:txBody>
          <a:bodyPr/>
          <a:lstStyle/>
          <a:p>
            <a:r>
              <a:rPr lang="en-US" dirty="0" smtClean="0"/>
              <a:t>25 million people in Sub-Saharan Africa are living w. HIV </a:t>
            </a:r>
          </a:p>
          <a:p>
            <a:r>
              <a:rPr lang="en-US" dirty="0"/>
              <a:t>Large regional variations in </a:t>
            </a:r>
            <a:r>
              <a:rPr lang="en-US" dirty="0" smtClean="0"/>
              <a:t>HIV prevalence, from 27% in Swaziland down to 0.5% in Senegal. </a:t>
            </a:r>
            <a:endParaRPr lang="en-US" dirty="0"/>
          </a:p>
          <a:p>
            <a:r>
              <a:rPr lang="en-US" dirty="0" smtClean="0"/>
              <a:t>1.5 million new HIV infections per year (2013), with 40% of new infections among young women 15-24</a:t>
            </a:r>
          </a:p>
          <a:p>
            <a:r>
              <a:rPr lang="en-US" dirty="0" smtClean="0"/>
              <a:t>12.9 million of those infected are on ART, vast increase in the last 10 years. </a:t>
            </a:r>
          </a:p>
          <a:p>
            <a:endParaRPr lang="en-US" dirty="0" smtClean="0"/>
          </a:p>
          <a:p>
            <a:endParaRPr lang="en-US" dirty="0"/>
          </a:p>
        </p:txBody>
      </p:sp>
    </p:spTree>
    <p:extLst>
      <p:ext uri="{BB962C8B-B14F-4D97-AF65-F5344CB8AC3E}">
        <p14:creationId xmlns:p14="http://schemas.microsoft.com/office/powerpoint/2010/main" val="1703670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1331" t="7954" b="9243"/>
          <a:stretch/>
        </p:blipFill>
        <p:spPr>
          <a:xfrm>
            <a:off x="1" y="2089692"/>
            <a:ext cx="8685548" cy="4942704"/>
          </a:xfrm>
        </p:spPr>
      </p:pic>
      <p:sp>
        <p:nvSpPr>
          <p:cNvPr id="2" name="Title 1"/>
          <p:cNvSpPr>
            <a:spLocks noGrp="1"/>
          </p:cNvSpPr>
          <p:nvPr>
            <p:ph type="title"/>
          </p:nvPr>
        </p:nvSpPr>
        <p:spPr>
          <a:xfrm>
            <a:off x="-70724" y="295810"/>
            <a:ext cx="9144000" cy="1793881"/>
          </a:xfrm>
        </p:spPr>
        <p:txBody>
          <a:bodyPr>
            <a:noAutofit/>
          </a:bodyPr>
          <a:lstStyle/>
          <a:p>
            <a:r>
              <a:rPr lang="en-US" sz="4000" dirty="0" smtClean="0"/>
              <a:t>Rapid increases in ART coverage</a:t>
            </a:r>
            <a:endParaRPr lang="en-US" sz="4000" dirty="0"/>
          </a:p>
        </p:txBody>
      </p:sp>
      <p:sp>
        <p:nvSpPr>
          <p:cNvPr id="6" name="TextBox 5"/>
          <p:cNvSpPr txBox="1"/>
          <p:nvPr/>
        </p:nvSpPr>
        <p:spPr>
          <a:xfrm rot="16200000">
            <a:off x="6857999" y="3672600"/>
            <a:ext cx="2743203" cy="553998"/>
          </a:xfrm>
          <a:prstGeom prst="rect">
            <a:avLst/>
          </a:prstGeom>
          <a:solidFill>
            <a:srgbClr val="D2D3D5"/>
          </a:solidFill>
        </p:spPr>
        <p:txBody>
          <a:bodyPr wrap="square" rtlCol="0">
            <a:spAutoFit/>
          </a:bodyPr>
          <a:lstStyle/>
          <a:p>
            <a:r>
              <a:rPr lang="en-US" sz="3000" b="1" dirty="0" smtClean="0">
                <a:solidFill>
                  <a:prstClr val="black"/>
                </a:solidFill>
              </a:rPr>
              <a:t>Projected Trend </a:t>
            </a:r>
            <a:endParaRPr lang="en-US" sz="3000" b="1" dirty="0">
              <a:solidFill>
                <a:prstClr val="black"/>
              </a:solidFill>
            </a:endParaRPr>
          </a:p>
        </p:txBody>
      </p:sp>
      <p:sp>
        <p:nvSpPr>
          <p:cNvPr id="12" name="TextBox 11"/>
          <p:cNvSpPr txBox="1"/>
          <p:nvPr/>
        </p:nvSpPr>
        <p:spPr>
          <a:xfrm>
            <a:off x="330331" y="4896416"/>
            <a:ext cx="1219200" cy="1323439"/>
          </a:xfrm>
          <a:prstGeom prst="rect">
            <a:avLst/>
          </a:prstGeom>
          <a:solidFill>
            <a:schemeClr val="bg1"/>
          </a:solidFill>
        </p:spPr>
        <p:txBody>
          <a:bodyPr wrap="square" rtlCol="0">
            <a:spAutoFit/>
          </a:bodyPr>
          <a:lstStyle/>
          <a:p>
            <a:endParaRPr lang="en-US" sz="2000" b="1" dirty="0" smtClean="0">
              <a:solidFill>
                <a:prstClr val="black"/>
              </a:solidFill>
            </a:endParaRPr>
          </a:p>
          <a:p>
            <a:endParaRPr lang="en-US" sz="2000" b="1" dirty="0" smtClean="0">
              <a:solidFill>
                <a:prstClr val="black"/>
              </a:solidFill>
            </a:endParaRPr>
          </a:p>
          <a:p>
            <a:endParaRPr lang="en-US" sz="2000" b="1" dirty="0" smtClean="0">
              <a:solidFill>
                <a:prstClr val="black"/>
              </a:solidFill>
            </a:endParaRPr>
          </a:p>
          <a:p>
            <a:endParaRPr lang="en-US" sz="2000" b="1" dirty="0">
              <a:solidFill>
                <a:prstClr val="black"/>
              </a:solidFill>
            </a:endParaRPr>
          </a:p>
        </p:txBody>
      </p:sp>
      <p:sp>
        <p:nvSpPr>
          <p:cNvPr id="15" name="TextBox 14"/>
          <p:cNvSpPr txBox="1"/>
          <p:nvPr/>
        </p:nvSpPr>
        <p:spPr>
          <a:xfrm>
            <a:off x="997277" y="6096000"/>
            <a:ext cx="838200" cy="365760"/>
          </a:xfrm>
          <a:prstGeom prst="rect">
            <a:avLst/>
          </a:prstGeom>
          <a:solidFill>
            <a:schemeClr val="bg1"/>
          </a:solidFill>
        </p:spPr>
        <p:txBody>
          <a:bodyPr wrap="square" rtlCol="0">
            <a:spAutoFit/>
          </a:bodyPr>
          <a:lstStyle/>
          <a:p>
            <a:endParaRPr lang="en-US" sz="2000" b="1" dirty="0" smtClean="0">
              <a:solidFill>
                <a:prstClr val="black"/>
              </a:solidFill>
            </a:endParaRPr>
          </a:p>
          <a:p>
            <a:endParaRPr lang="en-US" sz="2000" b="1" dirty="0" smtClean="0">
              <a:solidFill>
                <a:prstClr val="black"/>
              </a:solidFill>
            </a:endParaRPr>
          </a:p>
          <a:p>
            <a:endParaRPr lang="en-US" sz="2000" b="1" dirty="0" smtClean="0">
              <a:solidFill>
                <a:prstClr val="black"/>
              </a:solidFill>
            </a:endParaRPr>
          </a:p>
          <a:p>
            <a:endParaRPr lang="en-US" sz="2000" b="1" dirty="0">
              <a:solidFill>
                <a:prstClr val="black"/>
              </a:solidFill>
            </a:endParaRPr>
          </a:p>
        </p:txBody>
      </p:sp>
      <p:sp>
        <p:nvSpPr>
          <p:cNvPr id="13" name="TextBox 12"/>
          <p:cNvSpPr txBox="1"/>
          <p:nvPr/>
        </p:nvSpPr>
        <p:spPr>
          <a:xfrm>
            <a:off x="965277" y="6019800"/>
            <a:ext cx="867843" cy="461665"/>
          </a:xfrm>
          <a:prstGeom prst="rect">
            <a:avLst/>
          </a:prstGeom>
          <a:noFill/>
        </p:spPr>
        <p:txBody>
          <a:bodyPr wrap="square" rtlCol="0">
            <a:spAutoFit/>
          </a:bodyPr>
          <a:lstStyle/>
          <a:p>
            <a:r>
              <a:rPr lang="en-US" sz="2400" b="1" dirty="0" smtClean="0">
                <a:solidFill>
                  <a:prstClr val="black"/>
                </a:solidFill>
              </a:rPr>
              <a:t>2003</a:t>
            </a:r>
          </a:p>
        </p:txBody>
      </p:sp>
      <p:sp>
        <p:nvSpPr>
          <p:cNvPr id="17" name="TextBox 16"/>
          <p:cNvSpPr txBox="1"/>
          <p:nvPr/>
        </p:nvSpPr>
        <p:spPr>
          <a:xfrm>
            <a:off x="7162800" y="6076127"/>
            <a:ext cx="685800" cy="381000"/>
          </a:xfrm>
          <a:prstGeom prst="rect">
            <a:avLst/>
          </a:prstGeom>
          <a:solidFill>
            <a:schemeClr val="bg1"/>
          </a:solidFill>
        </p:spPr>
        <p:txBody>
          <a:bodyPr wrap="square" rtlCol="0">
            <a:spAutoFit/>
          </a:bodyPr>
          <a:lstStyle/>
          <a:p>
            <a:endParaRPr lang="en-US" dirty="0">
              <a:solidFill>
                <a:prstClr val="black"/>
              </a:solidFill>
            </a:endParaRPr>
          </a:p>
        </p:txBody>
      </p:sp>
      <p:sp>
        <p:nvSpPr>
          <p:cNvPr id="16" name="TextBox 15"/>
          <p:cNvSpPr txBox="1"/>
          <p:nvPr/>
        </p:nvSpPr>
        <p:spPr>
          <a:xfrm>
            <a:off x="7162800" y="6019800"/>
            <a:ext cx="867843" cy="461665"/>
          </a:xfrm>
          <a:prstGeom prst="rect">
            <a:avLst/>
          </a:prstGeom>
          <a:noFill/>
        </p:spPr>
        <p:txBody>
          <a:bodyPr wrap="square" rtlCol="0">
            <a:spAutoFit/>
          </a:bodyPr>
          <a:lstStyle/>
          <a:p>
            <a:r>
              <a:rPr lang="en-US" sz="2400" b="1" dirty="0" smtClean="0">
                <a:solidFill>
                  <a:prstClr val="black"/>
                </a:solidFill>
              </a:rPr>
              <a:t>2013</a:t>
            </a:r>
          </a:p>
        </p:txBody>
      </p:sp>
      <p:sp>
        <p:nvSpPr>
          <p:cNvPr id="3" name="TextBox 2"/>
          <p:cNvSpPr txBox="1"/>
          <p:nvPr/>
        </p:nvSpPr>
        <p:spPr>
          <a:xfrm>
            <a:off x="5486400" y="4530954"/>
            <a:ext cx="1734321" cy="400110"/>
          </a:xfrm>
          <a:prstGeom prst="rect">
            <a:avLst/>
          </a:prstGeom>
          <a:noFill/>
        </p:spPr>
        <p:txBody>
          <a:bodyPr wrap="none" rtlCol="0">
            <a:spAutoFit/>
          </a:bodyPr>
          <a:lstStyle/>
          <a:p>
            <a:r>
              <a:rPr lang="en-US" sz="2000" b="1" dirty="0" smtClean="0">
                <a:solidFill>
                  <a:prstClr val="black"/>
                </a:solidFill>
              </a:rPr>
              <a:t>African Region</a:t>
            </a:r>
            <a:endParaRPr lang="en-US" sz="2000" b="1" dirty="0">
              <a:solidFill>
                <a:prstClr val="black"/>
              </a:solidFill>
            </a:endParaRPr>
          </a:p>
        </p:txBody>
      </p:sp>
      <p:sp>
        <p:nvSpPr>
          <p:cNvPr id="4" name="TextBox 3"/>
          <p:cNvSpPr txBox="1"/>
          <p:nvPr/>
        </p:nvSpPr>
        <p:spPr>
          <a:xfrm>
            <a:off x="0" y="6485591"/>
            <a:ext cx="9144000" cy="584775"/>
          </a:xfrm>
          <a:prstGeom prst="rect">
            <a:avLst/>
          </a:prstGeom>
          <a:solidFill>
            <a:schemeClr val="bg1"/>
          </a:solidFill>
        </p:spPr>
        <p:txBody>
          <a:bodyPr wrap="square" rtlCol="0">
            <a:spAutoFit/>
          </a:bodyPr>
          <a:lstStyle/>
          <a:p>
            <a:pPr algn="r"/>
            <a:r>
              <a:rPr lang="en-US" sz="1600" dirty="0" smtClean="0">
                <a:solidFill>
                  <a:prstClr val="black"/>
                </a:solidFill>
              </a:rPr>
              <a:t>Source: Global AIDS Response Progress Reporting (WHO/UNICEF/UNAIDS)</a:t>
            </a:r>
          </a:p>
          <a:p>
            <a:pPr algn="r"/>
            <a:endParaRPr lang="en-US" sz="1600" dirty="0">
              <a:solidFill>
                <a:prstClr val="black"/>
              </a:solidFill>
            </a:endParaRPr>
          </a:p>
        </p:txBody>
      </p:sp>
      <p:grpSp>
        <p:nvGrpSpPr>
          <p:cNvPr id="14" name="Group 13"/>
          <p:cNvGrpSpPr/>
          <p:nvPr/>
        </p:nvGrpSpPr>
        <p:grpSpPr>
          <a:xfrm>
            <a:off x="5860073" y="2438400"/>
            <a:ext cx="1132110" cy="577308"/>
            <a:chOff x="6444348" y="1964039"/>
            <a:chExt cx="1132110" cy="577308"/>
          </a:xfrm>
        </p:grpSpPr>
        <p:sp>
          <p:nvSpPr>
            <p:cNvPr id="8" name="TextBox 7"/>
            <p:cNvSpPr txBox="1"/>
            <p:nvPr/>
          </p:nvSpPr>
          <p:spPr>
            <a:xfrm>
              <a:off x="6444348" y="1964039"/>
              <a:ext cx="732893" cy="461665"/>
            </a:xfrm>
            <a:prstGeom prst="rect">
              <a:avLst/>
            </a:prstGeom>
            <a:noFill/>
          </p:spPr>
          <p:txBody>
            <a:bodyPr wrap="none" rtlCol="0">
              <a:spAutoFit/>
            </a:bodyPr>
            <a:lstStyle/>
            <a:p>
              <a:r>
                <a:rPr lang="en-US" sz="2400" b="1" dirty="0" smtClean="0">
                  <a:solidFill>
                    <a:prstClr val="black"/>
                  </a:solidFill>
                </a:rPr>
                <a:t>12.9</a:t>
              </a:r>
              <a:endParaRPr lang="en-US" sz="2400" b="1" dirty="0">
                <a:solidFill>
                  <a:prstClr val="black"/>
                </a:solidFill>
              </a:endParaRPr>
            </a:p>
          </p:txBody>
        </p:sp>
        <p:cxnSp>
          <p:nvCxnSpPr>
            <p:cNvPr id="18" name="Straight Arrow Connector 17"/>
            <p:cNvCxnSpPr/>
            <p:nvPr/>
          </p:nvCxnSpPr>
          <p:spPr>
            <a:xfrm>
              <a:off x="7119258" y="2274290"/>
              <a:ext cx="457200" cy="267057"/>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76201" y="2053680"/>
            <a:ext cx="1616988" cy="769441"/>
          </a:xfrm>
          <a:prstGeom prst="rect">
            <a:avLst/>
          </a:prstGeom>
          <a:solidFill>
            <a:schemeClr val="bg1"/>
          </a:solidFill>
        </p:spPr>
        <p:txBody>
          <a:bodyPr wrap="square" rtlCol="0">
            <a:spAutoFit/>
          </a:bodyPr>
          <a:lstStyle/>
          <a:p>
            <a:r>
              <a:rPr lang="en-US" sz="2400" dirty="0" smtClean="0">
                <a:solidFill>
                  <a:prstClr val="black"/>
                </a:solidFill>
              </a:rPr>
              <a:t>15 million</a:t>
            </a:r>
          </a:p>
          <a:p>
            <a:pPr algn="r"/>
            <a:endParaRPr lang="en-US" sz="2000" dirty="0">
              <a:solidFill>
                <a:prstClr val="black"/>
              </a:solidFill>
            </a:endParaRPr>
          </a:p>
        </p:txBody>
      </p:sp>
      <p:sp>
        <p:nvSpPr>
          <p:cNvPr id="10" name="TextBox 9"/>
          <p:cNvSpPr txBox="1"/>
          <p:nvPr/>
        </p:nvSpPr>
        <p:spPr>
          <a:xfrm>
            <a:off x="76200" y="2438400"/>
            <a:ext cx="1447800" cy="1384995"/>
          </a:xfrm>
          <a:prstGeom prst="rect">
            <a:avLst/>
          </a:prstGeom>
          <a:solidFill>
            <a:schemeClr val="bg1"/>
          </a:solidFill>
        </p:spPr>
        <p:txBody>
          <a:bodyPr wrap="square" rtlCol="0">
            <a:spAutoFit/>
          </a:bodyPr>
          <a:lstStyle/>
          <a:p>
            <a:pPr algn="r"/>
            <a:endParaRPr lang="en-US" sz="2000" dirty="0" smtClean="0">
              <a:solidFill>
                <a:prstClr val="black"/>
              </a:solidFill>
            </a:endParaRPr>
          </a:p>
          <a:p>
            <a:pPr algn="r"/>
            <a:endParaRPr lang="en-US" sz="2000" dirty="0" smtClean="0">
              <a:solidFill>
                <a:prstClr val="black"/>
              </a:solidFill>
            </a:endParaRPr>
          </a:p>
          <a:p>
            <a:pPr algn="r"/>
            <a:r>
              <a:rPr lang="en-US" sz="2400" dirty="0" smtClean="0">
                <a:solidFill>
                  <a:prstClr val="black"/>
                </a:solidFill>
              </a:rPr>
              <a:t>10 million</a:t>
            </a:r>
          </a:p>
          <a:p>
            <a:pPr algn="r"/>
            <a:endParaRPr lang="en-US" sz="2000" dirty="0">
              <a:solidFill>
                <a:prstClr val="black"/>
              </a:solidFill>
            </a:endParaRPr>
          </a:p>
        </p:txBody>
      </p:sp>
      <p:sp>
        <p:nvSpPr>
          <p:cNvPr id="11" name="TextBox 10"/>
          <p:cNvSpPr txBox="1"/>
          <p:nvPr/>
        </p:nvSpPr>
        <p:spPr>
          <a:xfrm>
            <a:off x="76200" y="3611940"/>
            <a:ext cx="1447800" cy="1569660"/>
          </a:xfrm>
          <a:prstGeom prst="rect">
            <a:avLst/>
          </a:prstGeom>
          <a:solidFill>
            <a:schemeClr val="bg1"/>
          </a:solidFill>
        </p:spPr>
        <p:txBody>
          <a:bodyPr wrap="square" rtlCol="0">
            <a:spAutoFit/>
          </a:bodyPr>
          <a:lstStyle/>
          <a:p>
            <a:pPr algn="r"/>
            <a:endParaRPr lang="en-US" sz="2400" dirty="0" smtClean="0">
              <a:solidFill>
                <a:prstClr val="black"/>
              </a:solidFill>
            </a:endParaRPr>
          </a:p>
          <a:p>
            <a:pPr algn="r"/>
            <a:endParaRPr lang="en-US" sz="2400" dirty="0" smtClean="0">
              <a:solidFill>
                <a:prstClr val="black"/>
              </a:solidFill>
            </a:endParaRPr>
          </a:p>
          <a:p>
            <a:pPr algn="r"/>
            <a:r>
              <a:rPr lang="en-US" sz="2400" dirty="0" smtClean="0">
                <a:solidFill>
                  <a:prstClr val="black"/>
                </a:solidFill>
              </a:rPr>
              <a:t>5 million</a:t>
            </a:r>
          </a:p>
          <a:p>
            <a:pPr algn="r"/>
            <a:endParaRPr lang="en-US" sz="2400" dirty="0">
              <a:solidFill>
                <a:prstClr val="black"/>
              </a:solidFill>
            </a:endParaRPr>
          </a:p>
        </p:txBody>
      </p:sp>
      <p:sp>
        <p:nvSpPr>
          <p:cNvPr id="7" name="TextBox 6"/>
          <p:cNvSpPr txBox="1"/>
          <p:nvPr/>
        </p:nvSpPr>
        <p:spPr>
          <a:xfrm>
            <a:off x="1549531" y="2540727"/>
            <a:ext cx="2590800" cy="365760"/>
          </a:xfrm>
          <a:prstGeom prst="rect">
            <a:avLst/>
          </a:prstGeom>
          <a:solidFill>
            <a:schemeClr val="bg1"/>
          </a:solidFill>
        </p:spPr>
        <p:txBody>
          <a:bodyPr wrap="square" rtlCol="0">
            <a:spAutoFit/>
          </a:bodyPr>
          <a:lstStyle/>
          <a:p>
            <a:r>
              <a:rPr lang="en-US" sz="2000" b="1" dirty="0" smtClean="0">
                <a:solidFill>
                  <a:prstClr val="black"/>
                </a:solidFill>
              </a:rPr>
              <a:t>Number receiving ART </a:t>
            </a:r>
            <a:endParaRPr lang="en-US" sz="2000" b="1" dirty="0">
              <a:solidFill>
                <a:prstClr val="black"/>
              </a:solidFill>
            </a:endParaRPr>
          </a:p>
        </p:txBody>
      </p:sp>
    </p:spTree>
    <p:extLst>
      <p:ext uri="{BB962C8B-B14F-4D97-AF65-F5344CB8AC3E}">
        <p14:creationId xmlns:p14="http://schemas.microsoft.com/office/powerpoint/2010/main" val="24354080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have been the drivers behind this increase? </a:t>
            </a:r>
            <a:endParaRPr lang="en-US" dirty="0"/>
          </a:p>
        </p:txBody>
      </p:sp>
      <p:sp>
        <p:nvSpPr>
          <p:cNvPr id="3" name="Content Placeholder 2"/>
          <p:cNvSpPr>
            <a:spLocks noGrp="1"/>
          </p:cNvSpPr>
          <p:nvPr>
            <p:ph idx="1"/>
          </p:nvPr>
        </p:nvSpPr>
        <p:spPr>
          <a:xfrm>
            <a:off x="457200" y="1417638"/>
            <a:ext cx="8229600" cy="4708525"/>
          </a:xfrm>
        </p:spPr>
        <p:txBody>
          <a:bodyPr>
            <a:normAutofit fontScale="92500"/>
          </a:bodyPr>
          <a:lstStyle/>
          <a:p>
            <a:r>
              <a:rPr lang="en-US" dirty="0">
                <a:solidFill>
                  <a:srgbClr val="000000"/>
                </a:solidFill>
              </a:rPr>
              <a:t>A </a:t>
            </a:r>
            <a:r>
              <a:rPr lang="en-US" dirty="0" smtClean="0">
                <a:solidFill>
                  <a:srgbClr val="000000"/>
                </a:solidFill>
              </a:rPr>
              <a:t>dramatic increase in HIV Counseling and Testing (HCT) and reduction in HIV-related stigma</a:t>
            </a:r>
            <a:endParaRPr lang="en-US" dirty="0">
              <a:solidFill>
                <a:srgbClr val="000000"/>
              </a:solidFill>
            </a:endParaRPr>
          </a:p>
          <a:p>
            <a:r>
              <a:rPr lang="en-US" dirty="0" smtClean="0">
                <a:solidFill>
                  <a:srgbClr val="000000"/>
                </a:solidFill>
              </a:rPr>
              <a:t>Establishment of an integrated  continuum </a:t>
            </a:r>
            <a:r>
              <a:rPr lang="en-US" dirty="0">
                <a:solidFill>
                  <a:srgbClr val="000000"/>
                </a:solidFill>
              </a:rPr>
              <a:t>of care from </a:t>
            </a:r>
            <a:r>
              <a:rPr lang="en-US" dirty="0" smtClean="0">
                <a:solidFill>
                  <a:srgbClr val="000000"/>
                </a:solidFill>
              </a:rPr>
              <a:t>HTC </a:t>
            </a:r>
            <a:r>
              <a:rPr lang="en-US" dirty="0">
                <a:solidFill>
                  <a:srgbClr val="000000"/>
                </a:solidFill>
              </a:rPr>
              <a:t>through </a:t>
            </a:r>
            <a:r>
              <a:rPr lang="en-US" dirty="0" smtClean="0">
                <a:solidFill>
                  <a:srgbClr val="000000"/>
                </a:solidFill>
              </a:rPr>
              <a:t>support for adherence,  </a:t>
            </a:r>
          </a:p>
          <a:p>
            <a:r>
              <a:rPr lang="en-US" dirty="0" smtClean="0">
                <a:solidFill>
                  <a:srgbClr val="000000"/>
                </a:solidFill>
              </a:rPr>
              <a:t>Expansion of ARV treatment to persons with less advanced disease  (CD4&lt;500 instead of &lt;350) </a:t>
            </a:r>
          </a:p>
          <a:p>
            <a:r>
              <a:rPr lang="en-US" dirty="0" smtClean="0"/>
              <a:t>International donor support for HIV prevention, care, and treatment programs. </a:t>
            </a:r>
          </a:p>
          <a:p>
            <a:pPr lvl="1"/>
            <a:r>
              <a:rPr lang="en-US" dirty="0" smtClean="0"/>
              <a:t>Global Fund partners with local governments to provide HIV treatment services. </a:t>
            </a:r>
          </a:p>
          <a:p>
            <a:pPr lvl="1"/>
            <a:r>
              <a:rPr lang="en-US" dirty="0" smtClean="0"/>
              <a:t>PEPFAR supports free medicat</a:t>
            </a:r>
            <a:r>
              <a:rPr lang="en-US" dirty="0" smtClean="0">
                <a:solidFill>
                  <a:srgbClr val="FF0000"/>
                </a:solidFill>
              </a:rPr>
              <a:t>i</a:t>
            </a:r>
            <a:r>
              <a:rPr lang="en-US" dirty="0" smtClean="0"/>
              <a:t>ons to  1 out of 3 Africans on ART  </a:t>
            </a:r>
          </a:p>
          <a:p>
            <a:endParaRPr lang="en-US" dirty="0"/>
          </a:p>
        </p:txBody>
      </p:sp>
    </p:spTree>
    <p:extLst>
      <p:ext uri="{BB962C8B-B14F-4D97-AF65-F5344CB8AC3E}">
        <p14:creationId xmlns:p14="http://schemas.microsoft.com/office/powerpoint/2010/main" val="34080878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rrow.png"/>
          <p:cNvPicPr>
            <a:picLocks noChangeAspect="1"/>
          </p:cNvPicPr>
          <p:nvPr/>
        </p:nvPicPr>
        <p:blipFill>
          <a:blip r:embed="rId3"/>
          <a:srcRect/>
          <a:stretch>
            <a:fillRect/>
          </a:stretch>
        </p:blipFill>
        <p:spPr bwMode="auto">
          <a:xfrm>
            <a:off x="1784350" y="3111500"/>
            <a:ext cx="635000" cy="615950"/>
          </a:xfrm>
          <a:prstGeom prst="rect">
            <a:avLst/>
          </a:prstGeom>
          <a:noFill/>
          <a:ln w="9525">
            <a:noFill/>
            <a:miter lim="800000"/>
            <a:headEnd/>
            <a:tailEnd/>
          </a:ln>
        </p:spPr>
      </p:pic>
      <p:pic>
        <p:nvPicPr>
          <p:cNvPr id="6" name="Picture 5" descr="HIVCare.png"/>
          <p:cNvPicPr>
            <a:picLocks noChangeAspect="1"/>
          </p:cNvPicPr>
          <p:nvPr/>
        </p:nvPicPr>
        <p:blipFill>
          <a:blip r:embed="rId4"/>
          <a:srcRect/>
          <a:stretch>
            <a:fillRect/>
          </a:stretch>
        </p:blipFill>
        <p:spPr bwMode="auto">
          <a:xfrm>
            <a:off x="2466975" y="1695450"/>
            <a:ext cx="1693863" cy="3335338"/>
          </a:xfrm>
          <a:prstGeom prst="rect">
            <a:avLst/>
          </a:prstGeom>
          <a:noFill/>
          <a:ln w="9525">
            <a:noFill/>
            <a:miter lim="800000"/>
            <a:headEnd/>
            <a:tailEnd/>
          </a:ln>
        </p:spPr>
      </p:pic>
      <p:pic>
        <p:nvPicPr>
          <p:cNvPr id="7" name="Picture 6" descr="arrow.png"/>
          <p:cNvPicPr>
            <a:picLocks noChangeAspect="1"/>
          </p:cNvPicPr>
          <p:nvPr/>
        </p:nvPicPr>
        <p:blipFill>
          <a:blip r:embed="rId3"/>
          <a:srcRect/>
          <a:stretch>
            <a:fillRect/>
          </a:stretch>
        </p:blipFill>
        <p:spPr bwMode="auto">
          <a:xfrm>
            <a:off x="4225925" y="3111500"/>
            <a:ext cx="633413" cy="615950"/>
          </a:xfrm>
          <a:prstGeom prst="rect">
            <a:avLst/>
          </a:prstGeom>
          <a:noFill/>
          <a:ln w="9525">
            <a:noFill/>
            <a:miter lim="800000"/>
            <a:headEnd/>
            <a:tailEnd/>
          </a:ln>
        </p:spPr>
      </p:pic>
      <p:pic>
        <p:nvPicPr>
          <p:cNvPr id="8" name="Picture 7" descr="ART.png"/>
          <p:cNvPicPr>
            <a:picLocks noChangeAspect="1"/>
          </p:cNvPicPr>
          <p:nvPr/>
        </p:nvPicPr>
        <p:blipFill>
          <a:blip r:embed="rId5"/>
          <a:srcRect/>
          <a:stretch>
            <a:fillRect/>
          </a:stretch>
        </p:blipFill>
        <p:spPr bwMode="auto">
          <a:xfrm>
            <a:off x="4933950" y="1652588"/>
            <a:ext cx="1731963" cy="3359150"/>
          </a:xfrm>
          <a:prstGeom prst="rect">
            <a:avLst/>
          </a:prstGeom>
          <a:noFill/>
          <a:ln w="9525">
            <a:noFill/>
            <a:miter lim="800000"/>
            <a:headEnd/>
            <a:tailEnd/>
          </a:ln>
        </p:spPr>
      </p:pic>
      <p:pic>
        <p:nvPicPr>
          <p:cNvPr id="9" name="Picture 8" descr="arrow.png"/>
          <p:cNvPicPr>
            <a:picLocks noChangeAspect="1"/>
          </p:cNvPicPr>
          <p:nvPr/>
        </p:nvPicPr>
        <p:blipFill>
          <a:blip r:embed="rId3"/>
          <a:srcRect/>
          <a:stretch>
            <a:fillRect/>
          </a:stretch>
        </p:blipFill>
        <p:spPr bwMode="auto">
          <a:xfrm>
            <a:off x="6656388" y="3111500"/>
            <a:ext cx="633412" cy="615950"/>
          </a:xfrm>
          <a:prstGeom prst="rect">
            <a:avLst/>
          </a:prstGeom>
          <a:noFill/>
          <a:ln w="9525">
            <a:noFill/>
            <a:miter lim="800000"/>
            <a:headEnd/>
            <a:tailEnd/>
          </a:ln>
        </p:spPr>
      </p:pic>
      <p:pic>
        <p:nvPicPr>
          <p:cNvPr id="10" name="Picture 9" descr="adherence.png"/>
          <p:cNvPicPr>
            <a:picLocks noChangeAspect="1"/>
          </p:cNvPicPr>
          <p:nvPr/>
        </p:nvPicPr>
        <p:blipFill>
          <a:blip r:embed="rId6"/>
          <a:srcRect/>
          <a:stretch>
            <a:fillRect/>
          </a:stretch>
        </p:blipFill>
        <p:spPr bwMode="auto">
          <a:xfrm>
            <a:off x="7346950" y="1622425"/>
            <a:ext cx="1689100" cy="3357563"/>
          </a:xfrm>
          <a:prstGeom prst="rect">
            <a:avLst/>
          </a:prstGeom>
          <a:noFill/>
          <a:ln w="9525">
            <a:noFill/>
            <a:miter lim="800000"/>
            <a:headEnd/>
            <a:tailEnd/>
          </a:ln>
        </p:spPr>
      </p:pic>
      <p:sp>
        <p:nvSpPr>
          <p:cNvPr id="11" name="TextBox 10"/>
          <p:cNvSpPr txBox="1">
            <a:spLocks noChangeArrowheads="1"/>
          </p:cNvSpPr>
          <p:nvPr/>
        </p:nvSpPr>
        <p:spPr bwMode="auto">
          <a:xfrm>
            <a:off x="4051300" y="2544763"/>
            <a:ext cx="989013" cy="522287"/>
          </a:xfrm>
          <a:prstGeom prst="rect">
            <a:avLst/>
          </a:prstGeom>
          <a:noFill/>
          <a:ln w="9525">
            <a:noFill/>
            <a:miter lim="800000"/>
            <a:headEnd/>
            <a:tailEnd/>
          </a:ln>
        </p:spPr>
        <p:txBody>
          <a:bodyPr>
            <a:spAutoFit/>
          </a:bodyPr>
          <a:lstStyle/>
          <a:p>
            <a:pPr algn="ctr"/>
            <a:r>
              <a:rPr lang="en-US" sz="1400" b="1">
                <a:solidFill>
                  <a:prstClr val="black"/>
                </a:solidFill>
                <a:latin typeface="Myriad Pro"/>
                <a:ea typeface="Myriad Pro"/>
                <a:cs typeface="Myriad Pro"/>
              </a:rPr>
              <a:t>ART </a:t>
            </a:r>
          </a:p>
          <a:p>
            <a:pPr algn="ctr"/>
            <a:r>
              <a:rPr lang="en-US" sz="1400" b="1">
                <a:solidFill>
                  <a:prstClr val="black"/>
                </a:solidFill>
                <a:latin typeface="Myriad Pro"/>
                <a:ea typeface="Myriad Pro"/>
                <a:cs typeface="Myriad Pro"/>
              </a:rPr>
              <a:t>Eligible</a:t>
            </a:r>
          </a:p>
        </p:txBody>
      </p:sp>
      <p:sp>
        <p:nvSpPr>
          <p:cNvPr id="12" name="TextBox 11"/>
          <p:cNvSpPr txBox="1">
            <a:spLocks noChangeArrowheads="1"/>
          </p:cNvSpPr>
          <p:nvPr/>
        </p:nvSpPr>
        <p:spPr bwMode="auto">
          <a:xfrm>
            <a:off x="1765300" y="2652713"/>
            <a:ext cx="682625" cy="306387"/>
          </a:xfrm>
          <a:prstGeom prst="rect">
            <a:avLst/>
          </a:prstGeom>
          <a:noFill/>
          <a:ln w="9525">
            <a:noFill/>
            <a:miter lim="800000"/>
            <a:headEnd/>
            <a:tailEnd/>
          </a:ln>
        </p:spPr>
        <p:txBody>
          <a:bodyPr>
            <a:spAutoFit/>
          </a:bodyPr>
          <a:lstStyle/>
          <a:p>
            <a:pPr algn="ctr"/>
            <a:r>
              <a:rPr lang="en-US" sz="1400" b="1">
                <a:solidFill>
                  <a:prstClr val="black"/>
                </a:solidFill>
                <a:latin typeface="Myriad Pro"/>
                <a:ea typeface="Myriad Pro"/>
                <a:cs typeface="Myriad Pro"/>
              </a:rPr>
              <a:t>Link</a:t>
            </a:r>
          </a:p>
        </p:txBody>
      </p:sp>
      <p:pic>
        <p:nvPicPr>
          <p:cNvPr id="325642" name="Picture 3" descr="Link.png"/>
          <p:cNvPicPr>
            <a:picLocks noChangeAspect="1"/>
          </p:cNvPicPr>
          <p:nvPr/>
        </p:nvPicPr>
        <p:blipFill>
          <a:blip r:embed="rId7"/>
          <a:srcRect/>
          <a:stretch>
            <a:fillRect/>
          </a:stretch>
        </p:blipFill>
        <p:spPr bwMode="auto">
          <a:xfrm>
            <a:off x="160338" y="1860550"/>
            <a:ext cx="1590675" cy="3170238"/>
          </a:xfrm>
          <a:prstGeom prst="rect">
            <a:avLst/>
          </a:prstGeom>
          <a:noFill/>
          <a:ln w="9525">
            <a:noFill/>
            <a:miter lim="800000"/>
            <a:headEnd/>
            <a:tailEnd/>
          </a:ln>
        </p:spPr>
      </p:pic>
      <p:sp>
        <p:nvSpPr>
          <p:cNvPr id="2" name="TextBox 1"/>
          <p:cNvSpPr txBox="1"/>
          <p:nvPr/>
        </p:nvSpPr>
        <p:spPr>
          <a:xfrm>
            <a:off x="6043091" y="5704673"/>
            <a:ext cx="3124200" cy="307777"/>
          </a:xfrm>
          <a:prstGeom prst="rect">
            <a:avLst/>
          </a:prstGeom>
          <a:noFill/>
        </p:spPr>
        <p:txBody>
          <a:bodyPr wrap="square" rtlCol="0">
            <a:spAutoFit/>
          </a:bodyPr>
          <a:lstStyle/>
          <a:p>
            <a:pPr algn="r"/>
            <a:r>
              <a:rPr lang="en-US" sz="1400" dirty="0" smtClean="0">
                <a:solidFill>
                  <a:prstClr val="black"/>
                </a:solidFill>
              </a:rPr>
              <a:t>McNairy, El-Sadr AIDS 2012</a:t>
            </a:r>
            <a:endParaRPr lang="en-US" sz="1400" dirty="0">
              <a:solidFill>
                <a:prstClr val="black"/>
              </a:solidFill>
            </a:endParaRPr>
          </a:p>
        </p:txBody>
      </p:sp>
      <p:sp>
        <p:nvSpPr>
          <p:cNvPr id="3" name="Title 2"/>
          <p:cNvSpPr>
            <a:spLocks noGrp="1"/>
          </p:cNvSpPr>
          <p:nvPr>
            <p:ph type="title"/>
          </p:nvPr>
        </p:nvSpPr>
        <p:spPr/>
        <p:txBody>
          <a:bodyPr>
            <a:normAutofit fontScale="90000"/>
          </a:bodyPr>
          <a:lstStyle/>
          <a:p>
            <a:r>
              <a:rPr lang="en-US" sz="4000" dirty="0" smtClean="0">
                <a:solidFill>
                  <a:schemeClr val="bg1"/>
                </a:solidFill>
                <a:latin typeface="Garamond" panose="02020404030301010803" pitchFamily="18" charset="0"/>
              </a:rPr>
              <a:t>Continuum of Care and Impact:</a:t>
            </a:r>
            <a:br>
              <a:rPr lang="en-US" sz="4000" dirty="0" smtClean="0">
                <a:solidFill>
                  <a:schemeClr val="bg1"/>
                </a:solidFill>
                <a:latin typeface="Garamond" panose="02020404030301010803" pitchFamily="18" charset="0"/>
              </a:rPr>
            </a:br>
            <a:r>
              <a:rPr lang="en-US" sz="4000" dirty="0" smtClean="0">
                <a:solidFill>
                  <a:schemeClr val="bg1"/>
                </a:solidFill>
                <a:latin typeface="Garamond" panose="02020404030301010803" pitchFamily="18" charset="0"/>
              </a:rPr>
              <a:t>Coverage and Quality in Facilities </a:t>
            </a:r>
            <a:endParaRPr lang="en-US" sz="40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95666238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4731" b="6020"/>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457200" y="274638"/>
            <a:ext cx="8229600" cy="1143000"/>
          </a:xfrm>
        </p:spPr>
        <p:txBody>
          <a:bodyPr>
            <a:normAutofit fontScale="90000"/>
          </a:bodyPr>
          <a:lstStyle/>
          <a:p>
            <a:r>
              <a:rPr lang="en-US" sz="4000" dirty="0" smtClean="0"/>
              <a:t>Ending new infections by 2030:   </a:t>
            </a:r>
            <a:br>
              <a:rPr lang="en-US" sz="4000" dirty="0" smtClean="0"/>
            </a:br>
            <a:r>
              <a:rPr lang="en-US" sz="4000" dirty="0" smtClean="0"/>
              <a:t>Only if 90-90-90 by 2020</a:t>
            </a:r>
            <a:endParaRPr lang="en-US" sz="4000" dirty="0">
              <a:solidFill>
                <a:schemeClr val="bg1"/>
              </a:solidFill>
            </a:endParaRPr>
          </a:p>
        </p:txBody>
      </p:sp>
    </p:spTree>
    <p:extLst>
      <p:ext uri="{BB962C8B-B14F-4D97-AF65-F5344CB8AC3E}">
        <p14:creationId xmlns:p14="http://schemas.microsoft.com/office/powerpoint/2010/main" val="4114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to target HIV program effort </a:t>
            </a:r>
            <a:endParaRPr lang="en-US" dirty="0"/>
          </a:p>
        </p:txBody>
      </p:sp>
      <p:sp>
        <p:nvSpPr>
          <p:cNvPr id="3" name="Content Placeholder 2"/>
          <p:cNvSpPr>
            <a:spLocks noGrp="1"/>
          </p:cNvSpPr>
          <p:nvPr>
            <p:ph idx="1"/>
          </p:nvPr>
        </p:nvSpPr>
        <p:spPr/>
        <p:txBody>
          <a:bodyPr>
            <a:normAutofit fontScale="85000" lnSpcReduction="20000"/>
          </a:bodyPr>
          <a:lstStyle/>
          <a:p>
            <a:r>
              <a:rPr lang="en-US" sz="3200" dirty="0" smtClean="0">
                <a:solidFill>
                  <a:srgbClr val="000000"/>
                </a:solidFill>
              </a:rPr>
              <a:t>Can not reach 90-90-90 unless we can document achievements towards these targets </a:t>
            </a:r>
          </a:p>
          <a:p>
            <a:r>
              <a:rPr lang="en-US" sz="3200" dirty="0" smtClean="0">
                <a:solidFill>
                  <a:srgbClr val="000000"/>
                </a:solidFill>
              </a:rPr>
              <a:t>Programs should be targeted towards regions and populations groups with low uptake including high risk groups </a:t>
            </a:r>
            <a:endParaRPr lang="en-US" sz="2800" dirty="0" smtClean="0">
              <a:solidFill>
                <a:srgbClr val="000000"/>
              </a:solidFill>
            </a:endParaRPr>
          </a:p>
          <a:p>
            <a:pPr lvl="1"/>
            <a:r>
              <a:rPr lang="en-US" sz="2800" dirty="0" smtClean="0">
                <a:solidFill>
                  <a:srgbClr val="000000"/>
                </a:solidFill>
              </a:rPr>
              <a:t>Need to target communities/districts with high prevalence rates </a:t>
            </a:r>
          </a:p>
          <a:p>
            <a:pPr lvl="1"/>
            <a:r>
              <a:rPr lang="en-US" sz="2800" dirty="0" smtClean="0">
                <a:solidFill>
                  <a:srgbClr val="000000"/>
                </a:solidFill>
              </a:rPr>
              <a:t>Groups not attaining each of the 90-90-90 targets may differ </a:t>
            </a:r>
          </a:p>
          <a:p>
            <a:r>
              <a:rPr lang="en-US" sz="3200" dirty="0" smtClean="0">
                <a:solidFill>
                  <a:srgbClr val="000000"/>
                </a:solidFill>
              </a:rPr>
              <a:t>Decisions about to whom and where to target specific</a:t>
            </a:r>
            <a:r>
              <a:rPr lang="en-US" sz="3200" dirty="0" smtClean="0"/>
              <a:t> HIV program components need to be informed by detailed and current data. </a:t>
            </a:r>
            <a:endParaRPr lang="en-US" sz="3200" dirty="0"/>
          </a:p>
        </p:txBody>
      </p:sp>
    </p:spTree>
    <p:extLst>
      <p:ext uri="{BB962C8B-B14F-4D97-AF65-F5344CB8AC3E}">
        <p14:creationId xmlns:p14="http://schemas.microsoft.com/office/powerpoint/2010/main" val="4293070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3174826"/>
            <a:ext cx="7772400" cy="2594150"/>
          </a:xfrm>
        </p:spPr>
        <p:txBody>
          <a:bodyPr>
            <a:normAutofit/>
          </a:bodyPr>
          <a:lstStyle/>
          <a:p>
            <a:r>
              <a:rPr lang="en-US" dirty="0" smtClean="0"/>
              <a:t>Can DHS+ address these  program planning needs?</a:t>
            </a:r>
            <a:endParaRPr lang="en-US" dirty="0"/>
          </a:p>
        </p:txBody>
      </p:sp>
      <p:sp>
        <p:nvSpPr>
          <p:cNvPr id="5" name="Text Placeholder 4"/>
          <p:cNvSpPr>
            <a:spLocks noGrp="1"/>
          </p:cNvSpPr>
          <p:nvPr>
            <p:ph type="body" idx="1"/>
          </p:nvPr>
        </p:nvSpPr>
        <p:spPr>
          <a:xfrm>
            <a:off x="722313" y="619848"/>
            <a:ext cx="7772400" cy="2252614"/>
          </a:xfrm>
        </p:spPr>
        <p:txBody>
          <a:bodyPr/>
          <a:lstStyle/>
          <a:p>
            <a:endParaRPr lang="en-US" dirty="0"/>
          </a:p>
        </p:txBody>
      </p:sp>
    </p:spTree>
    <p:extLst>
      <p:ext uri="{BB962C8B-B14F-4D97-AF65-F5344CB8AC3E}">
        <p14:creationId xmlns:p14="http://schemas.microsoft.com/office/powerpoint/2010/main" val="219551927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964</TotalTime>
  <Words>2491</Words>
  <Application>Microsoft Macintosh PowerPoint</Application>
  <PresentationFormat>On-screen Show (4:3)</PresentationFormat>
  <Paragraphs>320</Paragraphs>
  <Slides>25</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1_Office Theme</vt:lpstr>
      <vt:lpstr>Document</vt:lpstr>
      <vt:lpstr>Overview of the Population HIV Impact Assessment Surveys (PHIA) in Africa</vt:lpstr>
      <vt:lpstr>Objective of this presentation</vt:lpstr>
      <vt:lpstr>HIV epidemic  in Africa: Progress in last 10 years</vt:lpstr>
      <vt:lpstr>Rapid increases in ART coverage</vt:lpstr>
      <vt:lpstr>What have been the drivers behind this increase? </vt:lpstr>
      <vt:lpstr>Continuum of Care and Impact: Coverage and Quality in Facilities </vt:lpstr>
      <vt:lpstr>Ending new infections by 2030:    Only if 90-90-90 by 2020</vt:lpstr>
      <vt:lpstr>Need to target HIV program effort </vt:lpstr>
      <vt:lpstr>Can DHS+ address these  program planning needs?</vt:lpstr>
      <vt:lpstr>What we can learn about HIV from DHS </vt:lpstr>
      <vt:lpstr>Limitations of the DHS+  for Program Planning</vt:lpstr>
      <vt:lpstr>PHIA Project</vt:lpstr>
      <vt:lpstr>Population HIV Impact Assessment:  The PHIA Project </vt:lpstr>
      <vt:lpstr> PHIA Survey  Objectives:  Overview</vt:lpstr>
      <vt:lpstr> Similarities of DHS and PHIA</vt:lpstr>
      <vt:lpstr>Key differences between DHS and PHIA  </vt:lpstr>
      <vt:lpstr> Samples powered to assess national incidence and  viral load at subnational levels: Malawi and Zimbabwe examples  </vt:lpstr>
      <vt:lpstr>Adult/Adolescent Interview Question Modules</vt:lpstr>
      <vt:lpstr>PHIA: Biomarkers are Key! </vt:lpstr>
      <vt:lpstr>PowerPoint Presentation</vt:lpstr>
      <vt:lpstr>What is the timeline in each country?  </vt:lpstr>
      <vt:lpstr>Summary</vt:lpstr>
      <vt:lpstr>What YOU can learn about PHIA at ISIbalo : The PHiA Block led by Graham Kalton and Sally Findley</vt:lpstr>
      <vt:lpstr>PHIA  ISIbalo Sequence Road Map</vt:lpstr>
      <vt:lpstr>PHIA data is useful only if you use it!</vt:lpstr>
    </vt:vector>
  </TitlesOfParts>
  <Company>Columbia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Findley</dc:creator>
  <cp:lastModifiedBy>Sally Findley</cp:lastModifiedBy>
  <cp:revision>61</cp:revision>
  <dcterms:created xsi:type="dcterms:W3CDTF">2015-11-27T22:23:14Z</dcterms:created>
  <dcterms:modified xsi:type="dcterms:W3CDTF">2016-06-13T11:08:32Z</dcterms:modified>
</cp:coreProperties>
</file>