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61" r:id="rId3"/>
    <p:sldId id="262" r:id="rId4"/>
    <p:sldId id="263" r:id="rId5"/>
    <p:sldId id="264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3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42CE0-4471-4AC7-AB56-6C2141908F97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A656C-3E26-49A2-A541-6F921DEF3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36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2945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9462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217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DE4AC8-EDAF-D940-AACF-EBF326CB7DE3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9016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37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7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806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45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83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0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8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95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DC9F54-F9D0-9540-B80C-575D9C8303A3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8AA3F92-1B13-2B46-8DDE-4C60312779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750300" y="0"/>
            <a:ext cx="393700" cy="5892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5816600"/>
            <a:ext cx="9131300" cy="76200"/>
          </a:xfrm>
          <a:prstGeom prst="rect">
            <a:avLst/>
          </a:prstGeom>
        </p:spPr>
      </p:pic>
      <p:pic>
        <p:nvPicPr>
          <p:cNvPr id="11" name="Picture 10" descr="bottom-01-01.jp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22" y="5961658"/>
            <a:ext cx="8828426" cy="694503"/>
          </a:xfrm>
          <a:prstGeom prst="rect">
            <a:avLst/>
          </a:prstGeom>
        </p:spPr>
      </p:pic>
      <p:pic>
        <p:nvPicPr>
          <p:cNvPr id="12" name="Picture 11" descr="header.jp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039" y="183686"/>
            <a:ext cx="3139440" cy="56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1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-01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894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51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2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883191" y="1111252"/>
            <a:ext cx="6664338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spc="-150" dirty="0">
                <a:solidFill>
                  <a:srgbClr val="5CA33A"/>
                </a:solidFill>
              </a:rPr>
              <a:t>Presentation Structure </a:t>
            </a:r>
            <a:r>
              <a:rPr lang="en-US" sz="2800" spc="-150" dirty="0"/>
              <a:t/>
            </a:r>
            <a:br>
              <a:rPr lang="en-US" sz="2800" spc="-150" dirty="0"/>
            </a:br>
            <a:r>
              <a:rPr lang="en-US" sz="2800" spc="-150" dirty="0"/>
              <a:t>This slide is an example only for demo of the idea</a:t>
            </a:r>
            <a:endParaRPr lang="en-US" sz="2800" spc="-150" dirty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883191" y="2297250"/>
            <a:ext cx="7688254" cy="316205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Introduction and objectives of the paper</a:t>
            </a: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Hypothesis and proposed solution</a:t>
            </a: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model, theory</a:t>
            </a: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data and/or empirical evidence </a:t>
            </a: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key findings </a:t>
            </a: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key findings </a:t>
            </a: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implementation process</a:t>
            </a: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Challenges, opportunities and gap analysis</a:t>
            </a: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Your conclusions</a:t>
            </a:r>
          </a:p>
          <a:p>
            <a:pPr marL="360363" indent="-360363"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  <a:buClr>
                <a:srgbClr val="5CA33A"/>
              </a:buClr>
              <a:buSzPct val="77000"/>
              <a:buFont typeface="+mj-ea"/>
              <a:buAutoNum type="circleNumDbPlain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Summary and perspectives</a:t>
            </a:r>
          </a:p>
          <a:p>
            <a:pPr algn="l">
              <a:lnSpc>
                <a:spcPts val="1600"/>
              </a:lnSpc>
              <a:spcBef>
                <a:spcPts val="0"/>
              </a:spcBef>
              <a:spcAft>
                <a:spcPts val="600"/>
              </a:spcAft>
            </a:pP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43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883191" y="2297250"/>
            <a:ext cx="7688254" cy="3149810"/>
          </a:xfrm>
        </p:spPr>
        <p:txBody>
          <a:bodyPr lIns="0" tIns="0" rIns="0" bIns="0">
            <a:noAutofit/>
          </a:bodyPr>
          <a:lstStyle/>
          <a:p>
            <a:pPr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</a:pPr>
            <a:r>
              <a:rPr lang="it-IT" sz="1200" dirty="0" err="1">
                <a:solidFill>
                  <a:schemeClr val="tx1"/>
                </a:solidFill>
              </a:rPr>
              <a:t>Lorem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ipsum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dolor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consectetur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adipiscing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elit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Phasellus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nisi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scelerisque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mollis</a:t>
            </a:r>
            <a:r>
              <a:rPr lang="it-IT" sz="1200" dirty="0">
                <a:solidFill>
                  <a:schemeClr val="tx1"/>
                </a:solidFill>
              </a:rPr>
              <a:t>. Morbi cursus </a:t>
            </a:r>
            <a:r>
              <a:rPr lang="it-IT" sz="1200" dirty="0" err="1">
                <a:solidFill>
                  <a:schemeClr val="tx1"/>
                </a:solidFill>
              </a:rPr>
              <a:t>pretium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Donec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lobortis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libero </a:t>
            </a:r>
            <a:r>
              <a:rPr lang="it-IT" sz="1200" dirty="0" err="1">
                <a:solidFill>
                  <a:schemeClr val="tx1"/>
                </a:solidFill>
              </a:rPr>
              <a:t>facilisis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arcu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, viverra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egestas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suscipit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ligula. </a:t>
            </a:r>
            <a:r>
              <a:rPr lang="it-IT" sz="1200" dirty="0" err="1">
                <a:solidFill>
                  <a:schemeClr val="tx1"/>
                </a:solidFill>
              </a:rPr>
              <a:t>Lorem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ipsum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dolor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consectetur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adipiscing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elit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Phasellus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nisi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scelerisque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mollis</a:t>
            </a:r>
            <a:r>
              <a:rPr lang="it-IT" sz="1200" dirty="0">
                <a:solidFill>
                  <a:schemeClr val="tx1"/>
                </a:solidFill>
              </a:rPr>
              <a:t>. Morbi cursus </a:t>
            </a:r>
            <a:r>
              <a:rPr lang="it-IT" sz="1200" dirty="0" err="1">
                <a:solidFill>
                  <a:schemeClr val="tx1"/>
                </a:solidFill>
              </a:rPr>
              <a:t>pretium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Donec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lobortis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libero </a:t>
            </a:r>
            <a:r>
              <a:rPr lang="it-IT" sz="1200" dirty="0" err="1">
                <a:solidFill>
                  <a:schemeClr val="tx1"/>
                </a:solidFill>
              </a:rPr>
              <a:t>facilisis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nulla. </a:t>
            </a:r>
            <a:r>
              <a:rPr lang="it-IT" sz="1200" dirty="0" err="1">
                <a:solidFill>
                  <a:schemeClr val="tx1"/>
                </a:solidFill>
              </a:rPr>
              <a:t>arcu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, viverra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egestas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suscipit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ligula</a:t>
            </a:r>
            <a:r>
              <a:rPr lang="it-IT" sz="1200" dirty="0">
                <a:solidFill>
                  <a:schemeClr val="tx1"/>
                </a:solidFill>
              </a:rPr>
              <a:t>.</a:t>
            </a:r>
            <a:endParaRPr lang="it-IT" sz="1200" dirty="0">
              <a:solidFill>
                <a:schemeClr val="tx1"/>
              </a:solidFill>
            </a:endParaRPr>
          </a:p>
          <a:p>
            <a:pPr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</a:pPr>
            <a:r>
              <a:rPr lang="it-IT" sz="1200" dirty="0" err="1">
                <a:solidFill>
                  <a:schemeClr val="tx1"/>
                </a:solidFill>
              </a:rPr>
              <a:t>Lorem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ipsum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dolor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consectetur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adipiscing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elit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Phasellus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nisi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scelerisque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mollis</a:t>
            </a:r>
            <a:r>
              <a:rPr lang="it-IT" sz="1200" dirty="0">
                <a:solidFill>
                  <a:schemeClr val="tx1"/>
                </a:solidFill>
              </a:rPr>
              <a:t>. Morbi cursus </a:t>
            </a:r>
            <a:r>
              <a:rPr lang="it-IT" sz="1200" dirty="0" err="1">
                <a:solidFill>
                  <a:schemeClr val="tx1"/>
                </a:solidFill>
              </a:rPr>
              <a:t>pretium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Donec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lobortis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libero </a:t>
            </a:r>
            <a:r>
              <a:rPr lang="it-IT" sz="1200" dirty="0" err="1">
                <a:solidFill>
                  <a:schemeClr val="tx1"/>
                </a:solidFill>
              </a:rPr>
              <a:t>facilisis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arcu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, viverra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egestas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suscipit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ligula. </a:t>
            </a:r>
            <a:r>
              <a:rPr lang="it-IT" sz="1200" dirty="0" err="1">
                <a:solidFill>
                  <a:schemeClr val="tx1"/>
                </a:solidFill>
              </a:rPr>
              <a:t>Lorem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ipsum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dolor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consectetur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adipiscing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elit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Phasellus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nisi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scelerisque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mollis</a:t>
            </a:r>
            <a:r>
              <a:rPr lang="it-IT" sz="1200" dirty="0">
                <a:solidFill>
                  <a:schemeClr val="tx1"/>
                </a:solidFill>
              </a:rPr>
              <a:t>. Morbi cursus </a:t>
            </a:r>
            <a:r>
              <a:rPr lang="it-IT" sz="1200" dirty="0" err="1">
                <a:solidFill>
                  <a:schemeClr val="tx1"/>
                </a:solidFill>
              </a:rPr>
              <a:t>pretium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Donec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lobortis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libero </a:t>
            </a:r>
            <a:r>
              <a:rPr lang="it-IT" sz="1200" dirty="0" err="1">
                <a:solidFill>
                  <a:schemeClr val="tx1"/>
                </a:solidFill>
              </a:rPr>
              <a:t>facilisis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nulla. </a:t>
            </a:r>
            <a:r>
              <a:rPr lang="it-IT" sz="1200" dirty="0" err="1">
                <a:solidFill>
                  <a:schemeClr val="tx1"/>
                </a:solidFill>
              </a:rPr>
              <a:t>arcu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, viverra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egestas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suscipit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ligula.</a:t>
            </a:r>
          </a:p>
          <a:p>
            <a:pPr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</a:pPr>
            <a:endParaRPr lang="it-IT" sz="1200" dirty="0">
              <a:solidFill>
                <a:schemeClr val="tx1"/>
              </a:solidFill>
            </a:endParaRPr>
          </a:p>
          <a:p>
            <a:pPr marL="1129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3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883191" y="1111252"/>
            <a:ext cx="6664338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spc="-150" dirty="0">
                <a:solidFill>
                  <a:srgbClr val="5CA33A"/>
                </a:solidFill>
              </a:rPr>
              <a:t>Sample Slide Title 1</a:t>
            </a:r>
            <a:r>
              <a:rPr lang="en-US" sz="2800" spc="-150" dirty="0"/>
              <a:t/>
            </a:r>
            <a:br>
              <a:rPr lang="en-US" sz="2800" spc="-150" dirty="0"/>
            </a:br>
            <a:r>
              <a:rPr lang="en-US" sz="2800" spc="-150" dirty="0"/>
              <a:t>This slide is an example only for demo of the idea</a:t>
            </a:r>
            <a:endParaRPr lang="en-US" sz="2800" spc="-150" dirty="0"/>
          </a:p>
        </p:txBody>
      </p:sp>
    </p:spTree>
    <p:extLst>
      <p:ext uri="{BB962C8B-B14F-4D97-AF65-F5344CB8AC3E}">
        <p14:creationId xmlns:p14="http://schemas.microsoft.com/office/powerpoint/2010/main" val="56594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ottotitolo 2"/>
          <p:cNvSpPr>
            <a:spLocks noGrp="1"/>
          </p:cNvSpPr>
          <p:nvPr>
            <p:ph type="subTitle" idx="1"/>
          </p:nvPr>
        </p:nvSpPr>
        <p:spPr>
          <a:xfrm>
            <a:off x="4080013" y="2297250"/>
            <a:ext cx="4491432" cy="3149810"/>
          </a:xfrm>
        </p:spPr>
        <p:txBody>
          <a:bodyPr lIns="0" tIns="0" rIns="0" bIns="0">
            <a:noAutofit/>
          </a:bodyPr>
          <a:lstStyle/>
          <a:p>
            <a:pPr marL="284400" indent="-2857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  <a:buFont typeface="Courier New"/>
              <a:buChar char="o"/>
            </a:pPr>
            <a:r>
              <a:rPr lang="it-IT" sz="1200" dirty="0" err="1">
                <a:solidFill>
                  <a:schemeClr val="tx1"/>
                </a:solidFill>
              </a:rPr>
              <a:t>Lorem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ipsum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dolor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consectetur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adipiscing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elit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Phasellus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nisi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scelerisque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mollis</a:t>
            </a:r>
            <a:r>
              <a:rPr lang="it-IT" sz="1200" dirty="0">
                <a:solidFill>
                  <a:schemeClr val="tx1"/>
                </a:solidFill>
              </a:rPr>
              <a:t>. Morbi cursus </a:t>
            </a:r>
            <a:r>
              <a:rPr lang="it-IT" sz="1200" dirty="0" err="1">
                <a:solidFill>
                  <a:schemeClr val="tx1"/>
                </a:solidFill>
              </a:rPr>
              <a:t>pretium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Donec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lobortis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libero </a:t>
            </a:r>
            <a:r>
              <a:rPr lang="it-IT" sz="1200" dirty="0" err="1">
                <a:solidFill>
                  <a:schemeClr val="tx1"/>
                </a:solidFill>
              </a:rPr>
              <a:t>facilisis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arcu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, viverra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egestas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suscipit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ligula.</a:t>
            </a:r>
          </a:p>
          <a:p>
            <a:pPr marL="284400" indent="-2857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  <a:buFont typeface="Courier New"/>
              <a:buChar char="o"/>
            </a:pPr>
            <a:r>
              <a:rPr lang="it-IT" sz="1200" dirty="0" err="1">
                <a:solidFill>
                  <a:schemeClr val="tx1"/>
                </a:solidFill>
              </a:rPr>
              <a:t>Lorem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ipsum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dolor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consectetur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adipiscing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elit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Phasellus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nisi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scelerisque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mollis</a:t>
            </a:r>
            <a:r>
              <a:rPr lang="it-IT" sz="1200" dirty="0">
                <a:solidFill>
                  <a:schemeClr val="tx1"/>
                </a:solidFill>
              </a:rPr>
              <a:t>. Morbi cursus </a:t>
            </a:r>
            <a:r>
              <a:rPr lang="it-IT" sz="1200" dirty="0" err="1">
                <a:solidFill>
                  <a:schemeClr val="tx1"/>
                </a:solidFill>
              </a:rPr>
              <a:t>pretium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Donec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lobortis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libero </a:t>
            </a:r>
            <a:r>
              <a:rPr lang="it-IT" sz="1200" dirty="0" err="1">
                <a:solidFill>
                  <a:schemeClr val="tx1"/>
                </a:solidFill>
              </a:rPr>
              <a:t>facilisis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nulla. </a:t>
            </a:r>
            <a:r>
              <a:rPr lang="it-IT" sz="1200" dirty="0" err="1">
                <a:solidFill>
                  <a:schemeClr val="tx1"/>
                </a:solidFill>
              </a:rPr>
              <a:t>arcu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, viverra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egestas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suscipit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ligula</a:t>
            </a:r>
            <a:r>
              <a:rPr lang="it-IT" sz="1200" dirty="0">
                <a:solidFill>
                  <a:schemeClr val="tx1"/>
                </a:solidFill>
              </a:rPr>
              <a:t>.</a:t>
            </a:r>
            <a:endParaRPr lang="it-IT" sz="1200" dirty="0">
              <a:solidFill>
                <a:schemeClr val="tx1"/>
              </a:solidFill>
            </a:endParaRPr>
          </a:p>
          <a:p>
            <a:pPr marL="284400" indent="-2857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  <a:buFont typeface="Courier New"/>
              <a:buChar char="o"/>
            </a:pPr>
            <a:r>
              <a:rPr lang="it-IT" sz="1200" dirty="0" err="1">
                <a:solidFill>
                  <a:schemeClr val="tx1"/>
                </a:solidFill>
              </a:rPr>
              <a:t>Lorem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ipsum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dolor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consectetur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adipiscing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elit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Phasellus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nisi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ac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>
                <a:solidFill>
                  <a:schemeClr val="tx1"/>
                </a:solidFill>
              </a:rPr>
              <a:t>libero </a:t>
            </a:r>
            <a:r>
              <a:rPr lang="it-IT" sz="1200" dirty="0" err="1">
                <a:solidFill>
                  <a:schemeClr val="tx1"/>
                </a:solidFill>
              </a:rPr>
              <a:t>facilisis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iaculis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Sed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tincidunt</a:t>
            </a:r>
            <a:r>
              <a:rPr lang="it-IT" sz="1200" dirty="0">
                <a:solidFill>
                  <a:schemeClr val="tx1"/>
                </a:solidFill>
              </a:rPr>
              <a:t> nulla. </a:t>
            </a:r>
            <a:r>
              <a:rPr lang="it-IT" sz="1200" dirty="0" err="1">
                <a:solidFill>
                  <a:schemeClr val="tx1"/>
                </a:solidFill>
              </a:rPr>
              <a:t>Fusce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lorem</a:t>
            </a:r>
            <a:r>
              <a:rPr lang="it-IT" sz="1200" dirty="0">
                <a:solidFill>
                  <a:schemeClr val="tx1"/>
                </a:solidFill>
              </a:rPr>
              <a:t> a orci </a:t>
            </a:r>
            <a:r>
              <a:rPr lang="it-IT" sz="1200" dirty="0" err="1">
                <a:solidFill>
                  <a:schemeClr val="tx1"/>
                </a:solidFill>
              </a:rPr>
              <a:t>scelerisque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maximus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neque</a:t>
            </a:r>
            <a:r>
              <a:rPr lang="it-IT" sz="1200" dirty="0">
                <a:solidFill>
                  <a:schemeClr val="tx1"/>
                </a:solidFill>
              </a:rPr>
              <a:t>. </a:t>
            </a:r>
            <a:r>
              <a:rPr lang="it-IT" sz="1200" dirty="0" err="1">
                <a:solidFill>
                  <a:schemeClr val="tx1"/>
                </a:solidFill>
              </a:rPr>
              <a:t>Vestibulum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arcu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nunc</a:t>
            </a:r>
            <a:r>
              <a:rPr lang="it-IT" sz="1200" dirty="0">
                <a:solidFill>
                  <a:schemeClr val="tx1"/>
                </a:solidFill>
              </a:rPr>
              <a:t>, viverra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egestas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sit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amet</a:t>
            </a:r>
            <a:r>
              <a:rPr lang="it-IT" sz="1200" dirty="0">
                <a:solidFill>
                  <a:schemeClr val="tx1"/>
                </a:solidFill>
              </a:rPr>
              <a:t>, </a:t>
            </a:r>
            <a:r>
              <a:rPr lang="it-IT" sz="1200" dirty="0" err="1">
                <a:solidFill>
                  <a:schemeClr val="tx1"/>
                </a:solidFill>
              </a:rPr>
              <a:t>suscipit</a:t>
            </a:r>
            <a:r>
              <a:rPr lang="it-IT" sz="1200" dirty="0">
                <a:solidFill>
                  <a:schemeClr val="tx1"/>
                </a:solidFill>
              </a:rPr>
              <a:t> </a:t>
            </a:r>
            <a:r>
              <a:rPr lang="it-IT" sz="1200" dirty="0" err="1">
                <a:solidFill>
                  <a:schemeClr val="tx1"/>
                </a:solidFill>
              </a:rPr>
              <a:t>at</a:t>
            </a:r>
            <a:r>
              <a:rPr lang="it-IT" sz="1200" dirty="0">
                <a:solidFill>
                  <a:schemeClr val="tx1"/>
                </a:solidFill>
              </a:rPr>
              <a:t> ligula.</a:t>
            </a:r>
          </a:p>
          <a:p>
            <a:pPr marL="284400" indent="-2857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SzPct val="160000"/>
              <a:buFont typeface="Courier New"/>
              <a:buChar char="o"/>
            </a:pPr>
            <a:endParaRPr lang="it-IT" sz="1200" dirty="0">
              <a:solidFill>
                <a:schemeClr val="tx1"/>
              </a:solidFill>
            </a:endParaRPr>
          </a:p>
          <a:p>
            <a:pPr marL="284400" indent="-171450" algn="l">
              <a:lnSpc>
                <a:spcPts val="1340"/>
              </a:lnSpc>
              <a:spcBef>
                <a:spcPts val="0"/>
              </a:spcBef>
              <a:spcAft>
                <a:spcPts val="1200"/>
              </a:spcAft>
              <a:buClr>
                <a:srgbClr val="5CA33A"/>
              </a:buClr>
              <a:buFont typeface="Courier New"/>
              <a:buChar char="o"/>
            </a:pPr>
            <a:endParaRPr lang="it-IT" sz="1200" dirty="0">
              <a:solidFill>
                <a:schemeClr val="tx1"/>
              </a:solidFill>
            </a:endParaRPr>
          </a:p>
        </p:txBody>
      </p:sp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4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le 1"/>
          <p:cNvSpPr txBox="1">
            <a:spLocks/>
          </p:cNvSpPr>
          <p:nvPr/>
        </p:nvSpPr>
        <p:spPr>
          <a:xfrm>
            <a:off x="883191" y="1111252"/>
            <a:ext cx="6664338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spc="-150" dirty="0">
                <a:solidFill>
                  <a:srgbClr val="5CA33A"/>
                </a:solidFill>
              </a:rPr>
              <a:t>Sample Slide Title 2</a:t>
            </a:r>
            <a:r>
              <a:rPr lang="en-US" sz="2800" spc="-150" dirty="0"/>
              <a:t/>
            </a:r>
            <a:br>
              <a:rPr lang="en-US" sz="2800" spc="-150" dirty="0"/>
            </a:br>
            <a:r>
              <a:rPr lang="en-US" sz="2800" spc="-150" dirty="0"/>
              <a:t>This slide is an example only for demo of the idea</a:t>
            </a:r>
            <a:endParaRPr lang="en-US" sz="2800" spc="-150" dirty="0"/>
          </a:p>
        </p:txBody>
      </p:sp>
      <p:sp>
        <p:nvSpPr>
          <p:cNvPr id="14" name="Sottotitolo 2"/>
          <p:cNvSpPr txBox="1">
            <a:spLocks/>
          </p:cNvSpPr>
          <p:nvPr/>
        </p:nvSpPr>
        <p:spPr>
          <a:xfrm>
            <a:off x="883191" y="2297250"/>
            <a:ext cx="2733964" cy="2077872"/>
          </a:xfrm>
          <a:prstGeom prst="rect">
            <a:avLst/>
          </a:prstGeom>
        </p:spPr>
        <p:txBody>
          <a:bodyPr lIns="0" tIns="0" rIns="0" bIns="0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dirty="0" err="1">
                <a:solidFill>
                  <a:srgbClr val="5CA33A"/>
                </a:solidFill>
                <a:latin typeface="+mj-lt"/>
              </a:rPr>
              <a:t>Lorem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ipsum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dolor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sit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amet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,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consectetur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adipiscing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elit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.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Phasellus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tincidunt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nisi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ac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scelerisque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mollis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. Morbi cursus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pretium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iaculis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.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Donec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lobortis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nunc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sed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libero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facilisis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iaculis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.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Sed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eget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</a:t>
            </a:r>
            <a:r>
              <a:rPr lang="it-IT" sz="1600" dirty="0" err="1">
                <a:solidFill>
                  <a:srgbClr val="5CA33A"/>
                </a:solidFill>
                <a:latin typeface="+mj-lt"/>
              </a:rPr>
              <a:t>tincidunt</a:t>
            </a:r>
            <a:r>
              <a:rPr lang="it-IT" sz="1600" dirty="0">
                <a:solidFill>
                  <a:srgbClr val="5CA33A"/>
                </a:solidFill>
                <a:latin typeface="+mj-lt"/>
              </a:rPr>
              <a:t> nulla. </a:t>
            </a:r>
          </a:p>
        </p:txBody>
      </p:sp>
    </p:spTree>
    <p:extLst>
      <p:ext uri="{BB962C8B-B14F-4D97-AF65-F5344CB8AC3E}">
        <p14:creationId xmlns:p14="http://schemas.microsoft.com/office/powerpoint/2010/main" val="6012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gnaposto numero diapositiva 20"/>
          <p:cNvSpPr>
            <a:spLocks noGrp="1"/>
          </p:cNvSpPr>
          <p:nvPr>
            <p:ph type="sldNum" sz="quarter" idx="12"/>
          </p:nvPr>
        </p:nvSpPr>
        <p:spPr>
          <a:xfrm>
            <a:off x="8571446" y="5642478"/>
            <a:ext cx="563487" cy="210810"/>
          </a:xfrm>
        </p:spPr>
        <p:txBody>
          <a:bodyPr/>
          <a:lstStyle/>
          <a:p>
            <a:pPr algn="ctr"/>
            <a:fld id="{4B2E8374-B2B6-FA41-B76C-76E759C1A258}" type="slidenum">
              <a:rPr lang="it-IT" smtClean="0"/>
              <a:pPr algn="ctr"/>
              <a:t>5</a:t>
            </a:fld>
            <a:endParaRPr lang="it-IT" dirty="0"/>
          </a:p>
        </p:txBody>
      </p:sp>
      <p:cxnSp>
        <p:nvCxnSpPr>
          <p:cNvPr id="13" name="Connettore 1 12"/>
          <p:cNvCxnSpPr/>
          <p:nvPr/>
        </p:nvCxnSpPr>
        <p:spPr>
          <a:xfrm>
            <a:off x="2027700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0" y="5459303"/>
            <a:ext cx="9144000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8571445" y="5571688"/>
            <a:ext cx="0" cy="317750"/>
          </a:xfrm>
          <a:prstGeom prst="line">
            <a:avLst/>
          </a:prstGeom>
          <a:ln w="12700" cmpd="sng">
            <a:solidFill>
              <a:srgbClr val="5CA33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Tabella 11"/>
          <p:cNvGraphicFramePr>
            <a:graphicFrameLocks noGrp="1"/>
          </p:cNvGraphicFramePr>
          <p:nvPr>
            <p:extLst/>
          </p:nvPr>
        </p:nvGraphicFramePr>
        <p:xfrm>
          <a:off x="883193" y="2781682"/>
          <a:ext cx="7688254" cy="2208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5747"/>
                <a:gridCol w="987384"/>
                <a:gridCol w="947618"/>
                <a:gridCol w="967501"/>
                <a:gridCol w="967501"/>
                <a:gridCol w="967501"/>
                <a:gridCol w="967501"/>
                <a:gridCol w="967501"/>
              </a:tblGrid>
              <a:tr h="465452">
                <a:tc>
                  <a:txBody>
                    <a:bodyPr/>
                    <a:lstStyle/>
                    <a:p>
                      <a:pPr algn="ctr"/>
                      <a:r>
                        <a:rPr lang="it-IT" sz="1200" b="1" i="0" dirty="0" smtClean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testata</a:t>
                      </a:r>
                      <a:endParaRPr lang="it-IT" sz="1200" b="1" i="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A33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i="0" dirty="0" smtClean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testata</a:t>
                      </a: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A3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i="0" dirty="0" smtClean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testata</a:t>
                      </a:r>
                      <a:endParaRPr lang="it-IT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A3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i="0" dirty="0" smtClean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testata</a:t>
                      </a:r>
                      <a:endParaRPr lang="it-IT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A3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i="0" dirty="0" smtClean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testata</a:t>
                      </a:r>
                      <a:endParaRPr lang="it-IT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A3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i="0" dirty="0" smtClean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testata</a:t>
                      </a:r>
                      <a:endParaRPr lang="it-IT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A3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i="0" dirty="0" smtClean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testata</a:t>
                      </a:r>
                      <a:endParaRPr lang="it-IT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A33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b="1" i="0" dirty="0" smtClean="0">
                          <a:solidFill>
                            <a:schemeClr val="bg1"/>
                          </a:solidFill>
                          <a:latin typeface="+mn-lt"/>
                          <a:cs typeface="Arial"/>
                        </a:rPr>
                        <a:t>testata</a:t>
                      </a:r>
                      <a:endParaRPr lang="it-IT" sz="12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CA33A"/>
                    </a:solidFill>
                  </a:tcPr>
                </a:tc>
              </a:tr>
              <a:tr h="465452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46552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65452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5452"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/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Xxxxxx</a:t>
                      </a:r>
                      <a:endParaRPr lang="it-IT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4" name="Title 1"/>
          <p:cNvSpPr txBox="1">
            <a:spLocks/>
          </p:cNvSpPr>
          <p:nvPr/>
        </p:nvSpPr>
        <p:spPr>
          <a:xfrm>
            <a:off x="883191" y="2297251"/>
            <a:ext cx="7688254" cy="466629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500"/>
              </a:lnSpc>
            </a:pPr>
            <a:r>
              <a:rPr lang="en-US" sz="1600" dirty="0">
                <a:solidFill>
                  <a:srgbClr val="5CA33A"/>
                </a:solidFill>
              </a:rPr>
              <a:t>TITLE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en-US" sz="1200" dirty="0"/>
              <a:t>SUBTITLE</a:t>
            </a:r>
            <a:endParaRPr lang="en-US" sz="12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83191" y="1111252"/>
            <a:ext cx="6664338" cy="86297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2800"/>
              </a:lnSpc>
            </a:pPr>
            <a:r>
              <a:rPr lang="en-US" sz="2800" spc="-150" dirty="0">
                <a:solidFill>
                  <a:srgbClr val="5CA33A"/>
                </a:solidFill>
              </a:rPr>
              <a:t>Sample Slide Title 3</a:t>
            </a:r>
            <a:r>
              <a:rPr lang="en-US" sz="2800" spc="-150" dirty="0"/>
              <a:t/>
            </a:r>
            <a:br>
              <a:rPr lang="en-US" sz="2800" spc="-150" dirty="0"/>
            </a:br>
            <a:r>
              <a:rPr lang="en-US" sz="2800" spc="-150" dirty="0"/>
              <a:t>This slide is an example only for demo of the idea</a:t>
            </a:r>
            <a:endParaRPr lang="en-US" sz="2800" spc="-150" dirty="0"/>
          </a:p>
        </p:txBody>
      </p:sp>
    </p:spTree>
    <p:extLst>
      <p:ext uri="{BB962C8B-B14F-4D97-AF65-F5344CB8AC3E}">
        <p14:creationId xmlns:p14="http://schemas.microsoft.com/office/powerpoint/2010/main" val="111272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906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469</Words>
  <Application>Microsoft Office PowerPoint</Application>
  <PresentationFormat>On-screen Show (4:3)</PresentationFormat>
  <Paragraphs>69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vuyokazis@statssa.gov.za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Vuyokazi Sodo</dc:creator>
  <cp:keywords/>
  <dc:description/>
  <cp:lastModifiedBy>Xiaoning Gong</cp:lastModifiedBy>
  <cp:revision>6</cp:revision>
  <dcterms:created xsi:type="dcterms:W3CDTF">2016-10-06T09:13:58Z</dcterms:created>
  <dcterms:modified xsi:type="dcterms:W3CDTF">2016-10-15T14:32:12Z</dcterms:modified>
  <cp:category/>
</cp:coreProperties>
</file>