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60" r:id="rId5"/>
    <p:sldId id="273" r:id="rId6"/>
    <p:sldId id="343" r:id="rId7"/>
    <p:sldId id="346" r:id="rId8"/>
    <p:sldId id="345" r:id="rId9"/>
    <p:sldId id="340" r:id="rId10"/>
    <p:sldId id="341" r:id="rId11"/>
    <p:sldId id="344" r:id="rId12"/>
    <p:sldId id="342" r:id="rId13"/>
    <p:sldId id="300" r:id="rId14"/>
    <p:sldId id="347" r:id="rId15"/>
    <p:sldId id="350" r:id="rId16"/>
    <p:sldId id="301" r:id="rId17"/>
    <p:sldId id="304" r:id="rId18"/>
    <p:sldId id="305" r:id="rId19"/>
    <p:sldId id="312" r:id="rId20"/>
    <p:sldId id="284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 de Beer" initials="JdB" lastIdx="8" clrIdx="0">
    <p:extLst>
      <p:ext uri="{19B8F6BF-5375-455C-9EA6-DF929625EA0E}">
        <p15:presenceInfo xmlns:p15="http://schemas.microsoft.com/office/powerpoint/2012/main" userId="S-1-5-21-1210949265-2878723990-3494953905-35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56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8" d="100"/>
          <a:sy n="108" d="100"/>
        </p:scale>
        <p:origin x="-3682" y="-5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380DE3-1B9A-4E1B-9C0F-38ED2C6E08DC}" type="doc">
      <dgm:prSet loTypeId="urn:microsoft.com/office/officeart/2009/3/layout/Phased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E5574738-35BA-4CB7-A3E1-3F42320E3B4C}">
      <dgm:prSet phldrT="[Text]"/>
      <dgm:spPr/>
      <dgm:t>
        <a:bodyPr/>
        <a:lstStyle/>
        <a:p>
          <a:r>
            <a:rPr lang="en-ZA" b="1" dirty="0" smtClean="0"/>
            <a:t>Data collection instruments</a:t>
          </a:r>
          <a:endParaRPr lang="en-ZA" b="1" dirty="0"/>
        </a:p>
      </dgm:t>
    </dgm:pt>
    <dgm:pt modelId="{08EC8E76-6FF0-4FAF-9847-7DF69F75382C}" type="parTrans" cxnId="{632BEDD9-5EF9-41E3-A42A-A6F60ED9094D}">
      <dgm:prSet/>
      <dgm:spPr/>
      <dgm:t>
        <a:bodyPr/>
        <a:lstStyle/>
        <a:p>
          <a:endParaRPr lang="en-ZA"/>
        </a:p>
      </dgm:t>
    </dgm:pt>
    <dgm:pt modelId="{20BC8553-B46F-4396-BF5C-89684F79EA66}" type="sibTrans" cxnId="{632BEDD9-5EF9-41E3-A42A-A6F60ED9094D}">
      <dgm:prSet/>
      <dgm:spPr/>
      <dgm:t>
        <a:bodyPr/>
        <a:lstStyle/>
        <a:p>
          <a:endParaRPr lang="en-ZA"/>
        </a:p>
      </dgm:t>
    </dgm:pt>
    <dgm:pt modelId="{A689EB11-4161-4E7E-90F8-384766D7ADAD}">
      <dgm:prSet phldrT="[Text]" custT="1"/>
      <dgm:spPr/>
      <dgm:t>
        <a:bodyPr/>
        <a:lstStyle/>
        <a:p>
          <a:r>
            <a:rPr lang="en-ZA" sz="1050" dirty="0" smtClean="0"/>
            <a:t>Censuses</a:t>
          </a:r>
          <a:endParaRPr lang="en-ZA" sz="1050" dirty="0"/>
        </a:p>
      </dgm:t>
    </dgm:pt>
    <dgm:pt modelId="{5079C8AD-C33E-4527-BDB9-17999568E004}" type="parTrans" cxnId="{AE9A5E85-FC1A-4821-A4F7-73A2D8E89C99}">
      <dgm:prSet/>
      <dgm:spPr/>
      <dgm:t>
        <a:bodyPr/>
        <a:lstStyle/>
        <a:p>
          <a:endParaRPr lang="en-ZA"/>
        </a:p>
      </dgm:t>
    </dgm:pt>
    <dgm:pt modelId="{0B551DCB-F412-43D5-BEA4-597AF7730F9B}" type="sibTrans" cxnId="{AE9A5E85-FC1A-4821-A4F7-73A2D8E89C99}">
      <dgm:prSet/>
      <dgm:spPr/>
      <dgm:t>
        <a:bodyPr/>
        <a:lstStyle/>
        <a:p>
          <a:endParaRPr lang="en-ZA"/>
        </a:p>
      </dgm:t>
    </dgm:pt>
    <dgm:pt modelId="{2C9A640A-5B71-44AF-BE81-B59A262FE30E}">
      <dgm:prSet phldrT="[Text]" custT="1"/>
      <dgm:spPr/>
      <dgm:t>
        <a:bodyPr/>
        <a:lstStyle/>
        <a:p>
          <a:r>
            <a:rPr lang="en-ZA" sz="1050" dirty="0" smtClean="0"/>
            <a:t>Business surveys</a:t>
          </a:r>
          <a:endParaRPr lang="en-ZA" sz="1050" dirty="0"/>
        </a:p>
      </dgm:t>
    </dgm:pt>
    <dgm:pt modelId="{7C78187B-3805-48EE-9D55-2100934B3584}" type="parTrans" cxnId="{86A7A96D-C96C-465A-AEC9-03FEAA4EC43A}">
      <dgm:prSet/>
      <dgm:spPr/>
      <dgm:t>
        <a:bodyPr/>
        <a:lstStyle/>
        <a:p>
          <a:endParaRPr lang="en-ZA"/>
        </a:p>
      </dgm:t>
    </dgm:pt>
    <dgm:pt modelId="{0B67EB70-47D9-4B81-BD0C-B23A1EB26B30}" type="sibTrans" cxnId="{86A7A96D-C96C-465A-AEC9-03FEAA4EC43A}">
      <dgm:prSet/>
      <dgm:spPr/>
      <dgm:t>
        <a:bodyPr/>
        <a:lstStyle/>
        <a:p>
          <a:endParaRPr lang="en-ZA"/>
        </a:p>
      </dgm:t>
    </dgm:pt>
    <dgm:pt modelId="{0ED86BF4-D3A3-46D6-80E5-E94DE0D8837B}">
      <dgm:prSet phldrT="[Text]" custT="1"/>
      <dgm:spPr/>
      <dgm:t>
        <a:bodyPr/>
        <a:lstStyle/>
        <a:p>
          <a:r>
            <a:rPr lang="en-ZA" sz="1050" dirty="0" smtClean="0"/>
            <a:t>Administrative sources</a:t>
          </a:r>
          <a:endParaRPr lang="en-ZA" sz="1050" dirty="0"/>
        </a:p>
      </dgm:t>
    </dgm:pt>
    <dgm:pt modelId="{C393C763-14E3-4F03-BDCC-2316D71800A6}" type="parTrans" cxnId="{62829784-9B29-45FC-B480-2695C96C363A}">
      <dgm:prSet/>
      <dgm:spPr/>
      <dgm:t>
        <a:bodyPr/>
        <a:lstStyle/>
        <a:p>
          <a:endParaRPr lang="en-ZA"/>
        </a:p>
      </dgm:t>
    </dgm:pt>
    <dgm:pt modelId="{D28BD16D-89F9-43F3-A610-F237685E6E31}" type="sibTrans" cxnId="{62829784-9B29-45FC-B480-2695C96C363A}">
      <dgm:prSet/>
      <dgm:spPr/>
      <dgm:t>
        <a:bodyPr/>
        <a:lstStyle/>
        <a:p>
          <a:endParaRPr lang="en-ZA"/>
        </a:p>
      </dgm:t>
    </dgm:pt>
    <dgm:pt modelId="{F806DB43-075A-4C75-AE42-C55DA60C696D}">
      <dgm:prSet phldrT="[Text]"/>
      <dgm:spPr/>
      <dgm:t>
        <a:bodyPr/>
        <a:lstStyle/>
        <a:p>
          <a:r>
            <a:rPr lang="en-ZA" b="1" dirty="0" smtClean="0"/>
            <a:t>Indicators</a:t>
          </a:r>
          <a:endParaRPr lang="en-ZA" b="1" dirty="0"/>
        </a:p>
      </dgm:t>
    </dgm:pt>
    <dgm:pt modelId="{84D7FD3C-A014-485C-BC53-7ACDA666A4DB}" type="parTrans" cxnId="{628122C7-11B5-40DC-BCBB-ADB3B1A7F3A0}">
      <dgm:prSet/>
      <dgm:spPr/>
      <dgm:t>
        <a:bodyPr/>
        <a:lstStyle/>
        <a:p>
          <a:endParaRPr lang="en-ZA"/>
        </a:p>
      </dgm:t>
    </dgm:pt>
    <dgm:pt modelId="{2D6BD078-4DAB-4190-B4AF-79CC2E0EBBDB}" type="sibTrans" cxnId="{628122C7-11B5-40DC-BCBB-ADB3B1A7F3A0}">
      <dgm:prSet/>
      <dgm:spPr/>
      <dgm:t>
        <a:bodyPr/>
        <a:lstStyle/>
        <a:p>
          <a:endParaRPr lang="en-ZA"/>
        </a:p>
      </dgm:t>
    </dgm:pt>
    <dgm:pt modelId="{98594A5E-1A3B-4CBF-ACE5-BC8D2986B8DB}">
      <dgm:prSet phldrT="[Text]"/>
      <dgm:spPr/>
      <dgm:t>
        <a:bodyPr/>
        <a:lstStyle/>
        <a:p>
          <a:r>
            <a:rPr lang="en-ZA" dirty="0" smtClean="0"/>
            <a:t>Volume</a:t>
          </a:r>
          <a:endParaRPr lang="en-ZA" dirty="0"/>
        </a:p>
      </dgm:t>
    </dgm:pt>
    <dgm:pt modelId="{6CB3E3D8-9AE8-4E50-B2C5-105ACB5EA9C6}" type="parTrans" cxnId="{A06A9E0B-73A0-4F0E-9928-24ACD2D35382}">
      <dgm:prSet/>
      <dgm:spPr/>
      <dgm:t>
        <a:bodyPr/>
        <a:lstStyle/>
        <a:p>
          <a:endParaRPr lang="en-ZA"/>
        </a:p>
      </dgm:t>
    </dgm:pt>
    <dgm:pt modelId="{C5F2E466-B05C-4EFC-A3EE-67BA0D57A290}" type="sibTrans" cxnId="{A06A9E0B-73A0-4F0E-9928-24ACD2D35382}">
      <dgm:prSet/>
      <dgm:spPr/>
      <dgm:t>
        <a:bodyPr/>
        <a:lstStyle/>
        <a:p>
          <a:endParaRPr lang="en-ZA"/>
        </a:p>
      </dgm:t>
    </dgm:pt>
    <dgm:pt modelId="{90C56EC5-3225-4959-9C81-CC8CC81B60D6}">
      <dgm:prSet phldrT="[Text]"/>
      <dgm:spPr/>
      <dgm:t>
        <a:bodyPr/>
        <a:lstStyle/>
        <a:p>
          <a:r>
            <a:rPr lang="en-ZA" dirty="0" smtClean="0"/>
            <a:t>Financial</a:t>
          </a:r>
          <a:endParaRPr lang="en-ZA" dirty="0"/>
        </a:p>
      </dgm:t>
    </dgm:pt>
    <dgm:pt modelId="{B5390A92-EEFA-4B1C-9559-4D8B9609CE9C}" type="parTrans" cxnId="{3691C079-2C15-44AF-9184-8080430B2581}">
      <dgm:prSet/>
      <dgm:spPr/>
      <dgm:t>
        <a:bodyPr/>
        <a:lstStyle/>
        <a:p>
          <a:endParaRPr lang="en-ZA"/>
        </a:p>
      </dgm:t>
    </dgm:pt>
    <dgm:pt modelId="{F2BED94A-1181-4E88-BB85-9CD4D941A80F}" type="sibTrans" cxnId="{3691C079-2C15-44AF-9184-8080430B2581}">
      <dgm:prSet/>
      <dgm:spPr/>
      <dgm:t>
        <a:bodyPr/>
        <a:lstStyle/>
        <a:p>
          <a:endParaRPr lang="en-ZA"/>
        </a:p>
      </dgm:t>
    </dgm:pt>
    <dgm:pt modelId="{58319147-F2CD-4DB2-B270-8117ADAB044C}">
      <dgm:prSet phldrT="[Text]"/>
      <dgm:spPr/>
      <dgm:t>
        <a:bodyPr/>
        <a:lstStyle/>
        <a:p>
          <a:r>
            <a:rPr lang="en-ZA" b="1" dirty="0" smtClean="0"/>
            <a:t>User engagements</a:t>
          </a:r>
          <a:endParaRPr lang="en-ZA" b="1" dirty="0"/>
        </a:p>
      </dgm:t>
    </dgm:pt>
    <dgm:pt modelId="{118FFA70-CDD2-4537-A19C-1B19D47D440B}" type="parTrans" cxnId="{DCE4B2FC-1122-491E-AE15-867E2BCB2BD3}">
      <dgm:prSet/>
      <dgm:spPr/>
      <dgm:t>
        <a:bodyPr/>
        <a:lstStyle/>
        <a:p>
          <a:endParaRPr lang="en-ZA"/>
        </a:p>
      </dgm:t>
    </dgm:pt>
    <dgm:pt modelId="{15E3529A-B04F-4649-8123-65879C5D4D52}" type="sibTrans" cxnId="{DCE4B2FC-1122-491E-AE15-867E2BCB2BD3}">
      <dgm:prSet/>
      <dgm:spPr/>
      <dgm:t>
        <a:bodyPr/>
        <a:lstStyle/>
        <a:p>
          <a:endParaRPr lang="en-ZA"/>
        </a:p>
      </dgm:t>
    </dgm:pt>
    <dgm:pt modelId="{1372D421-8ACA-44E8-9673-C65187EE9BE9}">
      <dgm:prSet phldrT="[Text]"/>
      <dgm:spPr/>
      <dgm:t>
        <a:bodyPr/>
        <a:lstStyle/>
        <a:p>
          <a:r>
            <a:rPr lang="en-ZA" dirty="0" smtClean="0"/>
            <a:t>Internal users</a:t>
          </a:r>
          <a:endParaRPr lang="en-ZA" dirty="0"/>
        </a:p>
      </dgm:t>
    </dgm:pt>
    <dgm:pt modelId="{87D3D6B0-E91D-47AE-A6DC-D6FFFBEC9F77}" type="parTrans" cxnId="{18BD5E94-01A9-4F1A-AC45-DA1E7ABDB06C}">
      <dgm:prSet/>
      <dgm:spPr/>
      <dgm:t>
        <a:bodyPr/>
        <a:lstStyle/>
        <a:p>
          <a:endParaRPr lang="en-ZA"/>
        </a:p>
      </dgm:t>
    </dgm:pt>
    <dgm:pt modelId="{FA2FCA2B-089F-45A9-BDA2-6EDB65333357}" type="sibTrans" cxnId="{18BD5E94-01A9-4F1A-AC45-DA1E7ABDB06C}">
      <dgm:prSet/>
      <dgm:spPr/>
      <dgm:t>
        <a:bodyPr/>
        <a:lstStyle/>
        <a:p>
          <a:endParaRPr lang="en-ZA"/>
        </a:p>
      </dgm:t>
    </dgm:pt>
    <dgm:pt modelId="{5A234CC8-2430-4640-A566-7F6C2EE63D23}">
      <dgm:prSet phldrT="[Text]" custT="1"/>
      <dgm:spPr/>
      <dgm:t>
        <a:bodyPr/>
        <a:lstStyle/>
        <a:p>
          <a:r>
            <a:rPr lang="en-ZA" sz="1050" dirty="0" smtClean="0"/>
            <a:t>Household surveys</a:t>
          </a:r>
          <a:endParaRPr lang="en-ZA" sz="1050" dirty="0"/>
        </a:p>
      </dgm:t>
    </dgm:pt>
    <dgm:pt modelId="{D4C01285-79A1-4E21-BB2D-A908A53DC379}" type="parTrans" cxnId="{8CE2FF4F-A019-4D5B-9FD5-23D28BDB63B0}">
      <dgm:prSet/>
      <dgm:spPr/>
      <dgm:t>
        <a:bodyPr/>
        <a:lstStyle/>
        <a:p>
          <a:endParaRPr lang="en-ZA"/>
        </a:p>
      </dgm:t>
    </dgm:pt>
    <dgm:pt modelId="{2A7829B2-420C-485F-A19D-73C15C9A6434}" type="sibTrans" cxnId="{8CE2FF4F-A019-4D5B-9FD5-23D28BDB63B0}">
      <dgm:prSet/>
      <dgm:spPr/>
      <dgm:t>
        <a:bodyPr/>
        <a:lstStyle/>
        <a:p>
          <a:endParaRPr lang="en-ZA"/>
        </a:p>
      </dgm:t>
    </dgm:pt>
    <dgm:pt modelId="{0BF63AAE-FCD4-4438-A400-60B8BAA6B8D3}">
      <dgm:prSet phldrT="[Text]"/>
      <dgm:spPr/>
      <dgm:t>
        <a:bodyPr/>
        <a:lstStyle/>
        <a:p>
          <a:r>
            <a:rPr lang="en-ZA" dirty="0" smtClean="0"/>
            <a:t>Quantities</a:t>
          </a:r>
          <a:endParaRPr lang="en-ZA" dirty="0"/>
        </a:p>
      </dgm:t>
    </dgm:pt>
    <dgm:pt modelId="{93215E31-5AF2-4E71-B7D3-EE2ADC27D92C}" type="parTrans" cxnId="{AEC7E543-C2D0-446C-B2EF-EEC368221E6F}">
      <dgm:prSet/>
      <dgm:spPr/>
      <dgm:t>
        <a:bodyPr/>
        <a:lstStyle/>
        <a:p>
          <a:endParaRPr lang="en-ZA"/>
        </a:p>
      </dgm:t>
    </dgm:pt>
    <dgm:pt modelId="{4F42BB10-AF20-4BA1-8CFF-4DD10E8B7FCD}" type="sibTrans" cxnId="{AEC7E543-C2D0-446C-B2EF-EEC368221E6F}">
      <dgm:prSet/>
      <dgm:spPr/>
      <dgm:t>
        <a:bodyPr/>
        <a:lstStyle/>
        <a:p>
          <a:endParaRPr lang="en-ZA"/>
        </a:p>
      </dgm:t>
    </dgm:pt>
    <dgm:pt modelId="{B4C34A40-3E9C-48F0-9122-A4B23B7082D8}">
      <dgm:prSet phldrT="[Text]"/>
      <dgm:spPr/>
      <dgm:t>
        <a:bodyPr/>
        <a:lstStyle/>
        <a:p>
          <a:r>
            <a:rPr lang="en-ZA" dirty="0" smtClean="0"/>
            <a:t>External users</a:t>
          </a:r>
          <a:endParaRPr lang="en-ZA" dirty="0"/>
        </a:p>
      </dgm:t>
    </dgm:pt>
    <dgm:pt modelId="{FF19D862-33FB-497F-B056-F9F63DE3B199}" type="parTrans" cxnId="{2E4B0AC7-9567-441D-91AD-EB3C96FF2946}">
      <dgm:prSet/>
      <dgm:spPr/>
      <dgm:t>
        <a:bodyPr/>
        <a:lstStyle/>
        <a:p>
          <a:endParaRPr lang="en-ZA"/>
        </a:p>
      </dgm:t>
    </dgm:pt>
    <dgm:pt modelId="{2C7F396D-6D3F-42FC-B859-76C168FF3423}" type="sibTrans" cxnId="{2E4B0AC7-9567-441D-91AD-EB3C96FF2946}">
      <dgm:prSet/>
      <dgm:spPr/>
      <dgm:t>
        <a:bodyPr/>
        <a:lstStyle/>
        <a:p>
          <a:endParaRPr lang="en-ZA"/>
        </a:p>
      </dgm:t>
    </dgm:pt>
    <dgm:pt modelId="{C1D73D0B-B114-436A-B7B0-C91CB321D499}" type="pres">
      <dgm:prSet presAssocID="{67380DE3-1B9A-4E1B-9C0F-38ED2C6E08DC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n-ZA"/>
        </a:p>
      </dgm:t>
    </dgm:pt>
    <dgm:pt modelId="{DEC87B37-6CE3-483D-9DAE-E697640983D0}" type="pres">
      <dgm:prSet presAssocID="{67380DE3-1B9A-4E1B-9C0F-38ED2C6E08DC}" presName="arc1" presStyleLbl="node1" presStyleIdx="0" presStyleCnt="4"/>
      <dgm:spPr/>
    </dgm:pt>
    <dgm:pt modelId="{EA4E555C-403E-42B2-A43A-122E7BC71E99}" type="pres">
      <dgm:prSet presAssocID="{67380DE3-1B9A-4E1B-9C0F-38ED2C6E08DC}" presName="arc3" presStyleLbl="node1" presStyleIdx="1" presStyleCnt="4"/>
      <dgm:spPr/>
    </dgm:pt>
    <dgm:pt modelId="{ED99744E-F78C-4365-BBF0-E87F82C1085E}" type="pres">
      <dgm:prSet presAssocID="{67380DE3-1B9A-4E1B-9C0F-38ED2C6E08DC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5F6B974-70ED-4359-AF5D-BF305CDB02E1}" type="pres">
      <dgm:prSet presAssocID="{67380DE3-1B9A-4E1B-9C0F-38ED2C6E08DC}" presName="arc2" presStyleLbl="node1" presStyleIdx="2" presStyleCnt="4"/>
      <dgm:spPr/>
    </dgm:pt>
    <dgm:pt modelId="{8349728B-608B-47ED-85F3-5C2684D1C69D}" type="pres">
      <dgm:prSet presAssocID="{67380DE3-1B9A-4E1B-9C0F-38ED2C6E08DC}" presName="arc4" presStyleLbl="node1" presStyleIdx="3" presStyleCnt="4"/>
      <dgm:spPr/>
    </dgm:pt>
    <dgm:pt modelId="{E41A95AE-CB62-44B8-8670-BFF6A72BB1AF}" type="pres">
      <dgm:prSet presAssocID="{67380DE3-1B9A-4E1B-9C0F-38ED2C6E08DC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9B53260-764D-4111-85F4-382476DA8B80}" type="pres">
      <dgm:prSet presAssocID="{67380DE3-1B9A-4E1B-9C0F-38ED2C6E08DC}" presName="middleComposite" presStyleCnt="0"/>
      <dgm:spPr/>
    </dgm:pt>
    <dgm:pt modelId="{442A1877-5C25-4ADB-8E4A-87B6A524CB02}" type="pres">
      <dgm:prSet presAssocID="{98594A5E-1A3B-4CBF-ACE5-BC8D2986B8DB}" presName="circ1" presStyleLbl="vennNode1" presStyleIdx="0" presStyleCnt="12"/>
      <dgm:spPr/>
      <dgm:t>
        <a:bodyPr/>
        <a:lstStyle/>
        <a:p>
          <a:endParaRPr lang="en-ZA"/>
        </a:p>
      </dgm:t>
    </dgm:pt>
    <dgm:pt modelId="{075D49E4-CC69-46EC-BCD8-28A8779BF132}" type="pres">
      <dgm:prSet presAssocID="{98594A5E-1A3B-4CBF-ACE5-BC8D2986B8DB}" presName="circ1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FF6AB646-DF33-4A4A-B67B-DC28FBE74370}" type="pres">
      <dgm:prSet presAssocID="{90C56EC5-3225-4959-9C81-CC8CC81B60D6}" presName="circ2" presStyleLbl="vennNode1" presStyleIdx="1" presStyleCnt="12"/>
      <dgm:spPr/>
      <dgm:t>
        <a:bodyPr/>
        <a:lstStyle/>
        <a:p>
          <a:endParaRPr lang="en-ZA"/>
        </a:p>
      </dgm:t>
    </dgm:pt>
    <dgm:pt modelId="{D21FAC9F-F29A-4A59-9D68-9EFBEB0A42A4}" type="pres">
      <dgm:prSet presAssocID="{90C56EC5-3225-4959-9C81-CC8CC81B60D6}" presName="circ2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D2A372EC-9C7B-40A0-9380-C6A9CA7367AE}" type="pres">
      <dgm:prSet presAssocID="{0BF63AAE-FCD4-4438-A400-60B8BAA6B8D3}" presName="circ3" presStyleLbl="vennNode1" presStyleIdx="2" presStyleCnt="12"/>
      <dgm:spPr/>
      <dgm:t>
        <a:bodyPr/>
        <a:lstStyle/>
        <a:p>
          <a:endParaRPr lang="en-ZA"/>
        </a:p>
      </dgm:t>
    </dgm:pt>
    <dgm:pt modelId="{EDCA2221-B369-442F-B0A1-DF406394290D}" type="pres">
      <dgm:prSet presAssocID="{0BF63AAE-FCD4-4438-A400-60B8BAA6B8D3}" presName="circ3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1010312D-FCDC-4976-8A83-43B3E2A671B4}" type="pres">
      <dgm:prSet presAssocID="{67380DE3-1B9A-4E1B-9C0F-38ED2C6E08DC}" presName="leftComposite" presStyleCnt="0"/>
      <dgm:spPr/>
    </dgm:pt>
    <dgm:pt modelId="{66DC5BA6-6365-4DDE-AD0A-BDC987C9B4C1}" type="pres">
      <dgm:prSet presAssocID="{A689EB11-4161-4E7E-90F8-384766D7ADAD}" presName="childText1_1" presStyleLbl="vennNode1" presStyleIdx="3" presStyleCnt="12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9E08AD15-F366-46A6-A086-5EFB38275BD1}" type="pres">
      <dgm:prSet presAssocID="{A689EB11-4161-4E7E-90F8-384766D7ADAD}" presName="ellipse1" presStyleLbl="vennNode1" presStyleIdx="4" presStyleCnt="12"/>
      <dgm:spPr/>
    </dgm:pt>
    <dgm:pt modelId="{140EBE19-3A9F-410A-AD6C-FADFAFF2DFE5}" type="pres">
      <dgm:prSet presAssocID="{A689EB11-4161-4E7E-90F8-384766D7ADAD}" presName="ellipse2" presStyleLbl="vennNode1" presStyleIdx="5" presStyleCnt="12"/>
      <dgm:spPr/>
    </dgm:pt>
    <dgm:pt modelId="{74FC2D49-A3DC-4B22-AD9F-602428D1B44F}" type="pres">
      <dgm:prSet presAssocID="{2C9A640A-5B71-44AF-BE81-B59A262FE30E}" presName="childText1_2" presStyleLbl="vennNode1" presStyleIdx="6" presStyleCnt="12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D4CCD088-1B29-4B7E-9B35-0763261CA5F5}" type="pres">
      <dgm:prSet presAssocID="{2C9A640A-5B71-44AF-BE81-B59A262FE30E}" presName="ellipse3" presStyleLbl="vennNode1" presStyleIdx="7" presStyleCnt="12"/>
      <dgm:spPr/>
    </dgm:pt>
    <dgm:pt modelId="{3EBB6037-EAC8-436E-823A-02ABCABCE8E2}" type="pres">
      <dgm:prSet presAssocID="{0ED86BF4-D3A3-46D6-80E5-E94DE0D8837B}" presName="childText1_3" presStyleLbl="vennNode1" presStyleIdx="8" presStyleCnt="12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D932DA6F-07D0-4174-A86C-A15FADE328FA}" type="pres">
      <dgm:prSet presAssocID="{5A234CC8-2430-4640-A566-7F6C2EE63D23}" presName="childText1_4" presStyleLbl="vennNode1" presStyleIdx="9" presStyleCnt="12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B933EF15-183C-4345-990B-DAFC217AA8DE}" type="pres">
      <dgm:prSet presAssocID="{5A234CC8-2430-4640-A566-7F6C2EE63D23}" presName="ellipse4" presStyleLbl="vennNode1" presStyleIdx="10" presStyleCnt="12"/>
      <dgm:spPr/>
    </dgm:pt>
    <dgm:pt modelId="{530F4E5F-AD46-4E71-9605-6C70C4A76B92}" type="pres">
      <dgm:prSet presAssocID="{5A234CC8-2430-4640-A566-7F6C2EE63D23}" presName="ellipse5" presStyleLbl="vennNode1" presStyleIdx="11" presStyleCnt="12"/>
      <dgm:spPr/>
    </dgm:pt>
    <dgm:pt modelId="{C0C7DF7E-8CA1-488C-82DD-29A2C08B1FC8}" type="pres">
      <dgm:prSet presAssocID="{67380DE3-1B9A-4E1B-9C0F-38ED2C6E08DC}" presName="rightChild" presStyleLbl="node2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824A3F14-FA06-4806-AD52-198E6BB459A0}" type="pres">
      <dgm:prSet presAssocID="{67380DE3-1B9A-4E1B-9C0F-38ED2C6E08DC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D99F32E7-B235-4D26-A198-FAD366DB5DB6}" type="presOf" srcId="{A689EB11-4161-4E7E-90F8-384766D7ADAD}" destId="{66DC5BA6-6365-4DDE-AD0A-BDC987C9B4C1}" srcOrd="0" destOrd="0" presId="urn:microsoft.com/office/officeart/2009/3/layout/PhasedProcess"/>
    <dgm:cxn modelId="{F4C549CE-7D47-4ACE-A7B3-EE6B0954B406}" type="presOf" srcId="{90C56EC5-3225-4959-9C81-CC8CC81B60D6}" destId="{D21FAC9F-F29A-4A59-9D68-9EFBEB0A42A4}" srcOrd="1" destOrd="0" presId="urn:microsoft.com/office/officeart/2009/3/layout/PhasedProcess"/>
    <dgm:cxn modelId="{71366BD5-1DF2-4C7F-A73A-9E3D8B121DE7}" type="presOf" srcId="{0ED86BF4-D3A3-46D6-80E5-E94DE0D8837B}" destId="{3EBB6037-EAC8-436E-823A-02ABCABCE8E2}" srcOrd="0" destOrd="0" presId="urn:microsoft.com/office/officeart/2009/3/layout/PhasedProcess"/>
    <dgm:cxn modelId="{A06A9E0B-73A0-4F0E-9928-24ACD2D35382}" srcId="{F806DB43-075A-4C75-AE42-C55DA60C696D}" destId="{98594A5E-1A3B-4CBF-ACE5-BC8D2986B8DB}" srcOrd="0" destOrd="0" parTransId="{6CB3E3D8-9AE8-4E50-B2C5-105ACB5EA9C6}" sibTransId="{C5F2E466-B05C-4EFC-A3EE-67BA0D57A290}"/>
    <dgm:cxn modelId="{AE9A5E85-FC1A-4821-A4F7-73A2D8E89C99}" srcId="{E5574738-35BA-4CB7-A3E1-3F42320E3B4C}" destId="{A689EB11-4161-4E7E-90F8-384766D7ADAD}" srcOrd="0" destOrd="0" parTransId="{5079C8AD-C33E-4527-BDB9-17999568E004}" sibTransId="{0B551DCB-F412-43D5-BEA4-597AF7730F9B}"/>
    <dgm:cxn modelId="{24BF3152-FD45-488F-BEDB-B86B4207FD9E}" type="presOf" srcId="{58319147-F2CD-4DB2-B270-8117ADAB044C}" destId="{E41A95AE-CB62-44B8-8670-BFF6A72BB1AF}" srcOrd="0" destOrd="0" presId="urn:microsoft.com/office/officeart/2009/3/layout/PhasedProcess"/>
    <dgm:cxn modelId="{8CE2FF4F-A019-4D5B-9FD5-23D28BDB63B0}" srcId="{E5574738-35BA-4CB7-A3E1-3F42320E3B4C}" destId="{5A234CC8-2430-4640-A566-7F6C2EE63D23}" srcOrd="3" destOrd="0" parTransId="{D4C01285-79A1-4E21-BB2D-A908A53DC379}" sibTransId="{2A7829B2-420C-485F-A19D-73C15C9A6434}"/>
    <dgm:cxn modelId="{EA27A4A8-F01F-4C0A-A53F-92D677572B2E}" type="presOf" srcId="{5A234CC8-2430-4640-A566-7F6C2EE63D23}" destId="{D932DA6F-07D0-4174-A86C-A15FADE328FA}" srcOrd="0" destOrd="0" presId="urn:microsoft.com/office/officeart/2009/3/layout/PhasedProcess"/>
    <dgm:cxn modelId="{0E2DAA66-76A4-47B4-9DD4-C51B42038B7A}" type="presOf" srcId="{98594A5E-1A3B-4CBF-ACE5-BC8D2986B8DB}" destId="{442A1877-5C25-4ADB-8E4A-87B6A524CB02}" srcOrd="0" destOrd="0" presId="urn:microsoft.com/office/officeart/2009/3/layout/PhasedProcess"/>
    <dgm:cxn modelId="{0C50D0E2-B306-4F2D-8664-8379B84C6486}" type="presOf" srcId="{F806DB43-075A-4C75-AE42-C55DA60C696D}" destId="{ED99744E-F78C-4365-BBF0-E87F82C1085E}" srcOrd="0" destOrd="0" presId="urn:microsoft.com/office/officeart/2009/3/layout/PhasedProcess"/>
    <dgm:cxn modelId="{F41585D0-C2CC-4BF1-AC75-DC86066C66EB}" type="presOf" srcId="{1372D421-8ACA-44E8-9673-C65187EE9BE9}" destId="{C0C7DF7E-8CA1-488C-82DD-29A2C08B1FC8}" srcOrd="0" destOrd="0" presId="urn:microsoft.com/office/officeart/2009/3/layout/PhasedProcess"/>
    <dgm:cxn modelId="{AE42D07C-1128-4AF5-B970-87AE5F52A501}" type="presOf" srcId="{2C9A640A-5B71-44AF-BE81-B59A262FE30E}" destId="{74FC2D49-A3DC-4B22-AD9F-602428D1B44F}" srcOrd="0" destOrd="0" presId="urn:microsoft.com/office/officeart/2009/3/layout/PhasedProcess"/>
    <dgm:cxn modelId="{7F345C0B-7363-4925-955E-B6529020A08C}" type="presOf" srcId="{90C56EC5-3225-4959-9C81-CC8CC81B60D6}" destId="{FF6AB646-DF33-4A4A-B67B-DC28FBE74370}" srcOrd="0" destOrd="0" presId="urn:microsoft.com/office/officeart/2009/3/layout/PhasedProcess"/>
    <dgm:cxn modelId="{86A7A96D-C96C-465A-AEC9-03FEAA4EC43A}" srcId="{E5574738-35BA-4CB7-A3E1-3F42320E3B4C}" destId="{2C9A640A-5B71-44AF-BE81-B59A262FE30E}" srcOrd="1" destOrd="0" parTransId="{7C78187B-3805-48EE-9D55-2100934B3584}" sibTransId="{0B67EB70-47D9-4B81-BD0C-B23A1EB26B30}"/>
    <dgm:cxn modelId="{AEC7E543-C2D0-446C-B2EF-EEC368221E6F}" srcId="{F806DB43-075A-4C75-AE42-C55DA60C696D}" destId="{0BF63AAE-FCD4-4438-A400-60B8BAA6B8D3}" srcOrd="2" destOrd="0" parTransId="{93215E31-5AF2-4E71-B7D3-EE2ADC27D92C}" sibTransId="{4F42BB10-AF20-4BA1-8CFF-4DD10E8B7FCD}"/>
    <dgm:cxn modelId="{760598EC-242B-406F-9197-6A9A5F5F70A6}" type="presOf" srcId="{0BF63AAE-FCD4-4438-A400-60B8BAA6B8D3}" destId="{EDCA2221-B369-442F-B0A1-DF406394290D}" srcOrd="1" destOrd="0" presId="urn:microsoft.com/office/officeart/2009/3/layout/PhasedProcess"/>
    <dgm:cxn modelId="{2E4B0AC7-9567-441D-91AD-EB3C96FF2946}" srcId="{58319147-F2CD-4DB2-B270-8117ADAB044C}" destId="{B4C34A40-3E9C-48F0-9122-A4B23B7082D8}" srcOrd="1" destOrd="0" parTransId="{FF19D862-33FB-497F-B056-F9F63DE3B199}" sibTransId="{2C7F396D-6D3F-42FC-B859-76C168FF3423}"/>
    <dgm:cxn modelId="{62829784-9B29-45FC-B480-2695C96C363A}" srcId="{E5574738-35BA-4CB7-A3E1-3F42320E3B4C}" destId="{0ED86BF4-D3A3-46D6-80E5-E94DE0D8837B}" srcOrd="2" destOrd="0" parTransId="{C393C763-14E3-4F03-BDCC-2316D71800A6}" sibTransId="{D28BD16D-89F9-43F3-A610-F237685E6E31}"/>
    <dgm:cxn modelId="{5B424CE8-3E98-49C7-B55C-AE2263C82F0A}" type="presOf" srcId="{0BF63AAE-FCD4-4438-A400-60B8BAA6B8D3}" destId="{D2A372EC-9C7B-40A0-9380-C6A9CA7367AE}" srcOrd="0" destOrd="0" presId="urn:microsoft.com/office/officeart/2009/3/layout/PhasedProcess"/>
    <dgm:cxn modelId="{632BEDD9-5EF9-41E3-A42A-A6F60ED9094D}" srcId="{67380DE3-1B9A-4E1B-9C0F-38ED2C6E08DC}" destId="{E5574738-35BA-4CB7-A3E1-3F42320E3B4C}" srcOrd="0" destOrd="0" parTransId="{08EC8E76-6FF0-4FAF-9847-7DF69F75382C}" sibTransId="{20BC8553-B46F-4396-BF5C-89684F79EA66}"/>
    <dgm:cxn modelId="{049BE103-2885-438F-A2DC-1E10401F83BB}" type="presOf" srcId="{B4C34A40-3E9C-48F0-9122-A4B23B7082D8}" destId="{C0C7DF7E-8CA1-488C-82DD-29A2C08B1FC8}" srcOrd="0" destOrd="1" presId="urn:microsoft.com/office/officeart/2009/3/layout/PhasedProcess"/>
    <dgm:cxn modelId="{3691C079-2C15-44AF-9184-8080430B2581}" srcId="{F806DB43-075A-4C75-AE42-C55DA60C696D}" destId="{90C56EC5-3225-4959-9C81-CC8CC81B60D6}" srcOrd="1" destOrd="0" parTransId="{B5390A92-EEFA-4B1C-9559-4D8B9609CE9C}" sibTransId="{F2BED94A-1181-4E88-BB85-9CD4D941A80F}"/>
    <dgm:cxn modelId="{628122C7-11B5-40DC-BCBB-ADB3B1A7F3A0}" srcId="{67380DE3-1B9A-4E1B-9C0F-38ED2C6E08DC}" destId="{F806DB43-075A-4C75-AE42-C55DA60C696D}" srcOrd="1" destOrd="0" parTransId="{84D7FD3C-A014-485C-BC53-7ACDA666A4DB}" sibTransId="{2D6BD078-4DAB-4190-B4AF-79CC2E0EBBDB}"/>
    <dgm:cxn modelId="{C5AD5678-AF3D-4A12-A20F-EA4291415CA7}" type="presOf" srcId="{67380DE3-1B9A-4E1B-9C0F-38ED2C6E08DC}" destId="{C1D73D0B-B114-436A-B7B0-C91CB321D499}" srcOrd="0" destOrd="0" presId="urn:microsoft.com/office/officeart/2009/3/layout/PhasedProcess"/>
    <dgm:cxn modelId="{18BD5E94-01A9-4F1A-AC45-DA1E7ABDB06C}" srcId="{58319147-F2CD-4DB2-B270-8117ADAB044C}" destId="{1372D421-8ACA-44E8-9673-C65187EE9BE9}" srcOrd="0" destOrd="0" parTransId="{87D3D6B0-E91D-47AE-A6DC-D6FFFBEC9F77}" sibTransId="{FA2FCA2B-089F-45A9-BDA2-6EDB65333357}"/>
    <dgm:cxn modelId="{DCE4B2FC-1122-491E-AE15-867E2BCB2BD3}" srcId="{67380DE3-1B9A-4E1B-9C0F-38ED2C6E08DC}" destId="{58319147-F2CD-4DB2-B270-8117ADAB044C}" srcOrd="2" destOrd="0" parTransId="{118FFA70-CDD2-4537-A19C-1B19D47D440B}" sibTransId="{15E3529A-B04F-4649-8123-65879C5D4D52}"/>
    <dgm:cxn modelId="{968732CB-5E5F-42BA-B543-5221FB9B6B10}" type="presOf" srcId="{98594A5E-1A3B-4CBF-ACE5-BC8D2986B8DB}" destId="{075D49E4-CC69-46EC-BCD8-28A8779BF132}" srcOrd="1" destOrd="0" presId="urn:microsoft.com/office/officeart/2009/3/layout/PhasedProcess"/>
    <dgm:cxn modelId="{5578D20F-33C6-4AE5-A61C-F18597100F24}" type="presOf" srcId="{E5574738-35BA-4CB7-A3E1-3F42320E3B4C}" destId="{824A3F14-FA06-4806-AD52-198E6BB459A0}" srcOrd="0" destOrd="0" presId="urn:microsoft.com/office/officeart/2009/3/layout/PhasedProcess"/>
    <dgm:cxn modelId="{22F8313B-B806-48F9-9B37-797A80029529}" type="presParOf" srcId="{C1D73D0B-B114-436A-B7B0-C91CB321D499}" destId="{DEC87B37-6CE3-483D-9DAE-E697640983D0}" srcOrd="0" destOrd="0" presId="urn:microsoft.com/office/officeart/2009/3/layout/PhasedProcess"/>
    <dgm:cxn modelId="{14080EBE-3507-4E7F-BB72-3F14D2E7F81F}" type="presParOf" srcId="{C1D73D0B-B114-436A-B7B0-C91CB321D499}" destId="{EA4E555C-403E-42B2-A43A-122E7BC71E99}" srcOrd="1" destOrd="0" presId="urn:microsoft.com/office/officeart/2009/3/layout/PhasedProcess"/>
    <dgm:cxn modelId="{5AAB3928-71F9-4256-B5A9-0C9D7C2ADD38}" type="presParOf" srcId="{C1D73D0B-B114-436A-B7B0-C91CB321D499}" destId="{ED99744E-F78C-4365-BBF0-E87F82C1085E}" srcOrd="2" destOrd="0" presId="urn:microsoft.com/office/officeart/2009/3/layout/PhasedProcess"/>
    <dgm:cxn modelId="{CE5C1516-423C-4D45-B421-965A869D93AE}" type="presParOf" srcId="{C1D73D0B-B114-436A-B7B0-C91CB321D499}" destId="{E5F6B974-70ED-4359-AF5D-BF305CDB02E1}" srcOrd="3" destOrd="0" presId="urn:microsoft.com/office/officeart/2009/3/layout/PhasedProcess"/>
    <dgm:cxn modelId="{ADF890AF-EA43-4F46-8E78-3561F2269C87}" type="presParOf" srcId="{C1D73D0B-B114-436A-B7B0-C91CB321D499}" destId="{8349728B-608B-47ED-85F3-5C2684D1C69D}" srcOrd="4" destOrd="0" presId="urn:microsoft.com/office/officeart/2009/3/layout/PhasedProcess"/>
    <dgm:cxn modelId="{5583C255-5487-41B8-B85E-82AB2FFD3949}" type="presParOf" srcId="{C1D73D0B-B114-436A-B7B0-C91CB321D499}" destId="{E41A95AE-CB62-44B8-8670-BFF6A72BB1AF}" srcOrd="5" destOrd="0" presId="urn:microsoft.com/office/officeart/2009/3/layout/PhasedProcess"/>
    <dgm:cxn modelId="{919AE650-6653-48F8-865A-5C1241D77BC0}" type="presParOf" srcId="{C1D73D0B-B114-436A-B7B0-C91CB321D499}" destId="{49B53260-764D-4111-85F4-382476DA8B80}" srcOrd="6" destOrd="0" presId="urn:microsoft.com/office/officeart/2009/3/layout/PhasedProcess"/>
    <dgm:cxn modelId="{2DB9B54D-D348-41C7-825D-0C664BA7AE77}" type="presParOf" srcId="{49B53260-764D-4111-85F4-382476DA8B80}" destId="{442A1877-5C25-4ADB-8E4A-87B6A524CB02}" srcOrd="0" destOrd="0" presId="urn:microsoft.com/office/officeart/2009/3/layout/PhasedProcess"/>
    <dgm:cxn modelId="{5C3A6F4E-6CEF-4621-9C53-DC598AF4D3D0}" type="presParOf" srcId="{49B53260-764D-4111-85F4-382476DA8B80}" destId="{075D49E4-CC69-46EC-BCD8-28A8779BF132}" srcOrd="1" destOrd="0" presId="urn:microsoft.com/office/officeart/2009/3/layout/PhasedProcess"/>
    <dgm:cxn modelId="{2FB2AC56-E517-4DA8-832E-4CDCED606E7B}" type="presParOf" srcId="{49B53260-764D-4111-85F4-382476DA8B80}" destId="{FF6AB646-DF33-4A4A-B67B-DC28FBE74370}" srcOrd="2" destOrd="0" presId="urn:microsoft.com/office/officeart/2009/3/layout/PhasedProcess"/>
    <dgm:cxn modelId="{16648E8C-6633-4A09-91E4-E698C7973DB9}" type="presParOf" srcId="{49B53260-764D-4111-85F4-382476DA8B80}" destId="{D21FAC9F-F29A-4A59-9D68-9EFBEB0A42A4}" srcOrd="3" destOrd="0" presId="urn:microsoft.com/office/officeart/2009/3/layout/PhasedProcess"/>
    <dgm:cxn modelId="{F2AD9AEC-C4F4-47E2-A902-6AC06CF5FDAD}" type="presParOf" srcId="{49B53260-764D-4111-85F4-382476DA8B80}" destId="{D2A372EC-9C7B-40A0-9380-C6A9CA7367AE}" srcOrd="4" destOrd="0" presId="urn:microsoft.com/office/officeart/2009/3/layout/PhasedProcess"/>
    <dgm:cxn modelId="{07307B78-C2E8-4533-B9E9-D2C2B3A54EE4}" type="presParOf" srcId="{49B53260-764D-4111-85F4-382476DA8B80}" destId="{EDCA2221-B369-442F-B0A1-DF406394290D}" srcOrd="5" destOrd="0" presId="urn:microsoft.com/office/officeart/2009/3/layout/PhasedProcess"/>
    <dgm:cxn modelId="{FA176A52-DE5F-454E-B168-B28BA1EC7ADB}" type="presParOf" srcId="{C1D73D0B-B114-436A-B7B0-C91CB321D499}" destId="{1010312D-FCDC-4976-8A83-43B3E2A671B4}" srcOrd="7" destOrd="0" presId="urn:microsoft.com/office/officeart/2009/3/layout/PhasedProcess"/>
    <dgm:cxn modelId="{4433A29D-E5ED-48C6-9B45-D857D9055CC7}" type="presParOf" srcId="{1010312D-FCDC-4976-8A83-43B3E2A671B4}" destId="{66DC5BA6-6365-4DDE-AD0A-BDC987C9B4C1}" srcOrd="0" destOrd="0" presId="urn:microsoft.com/office/officeart/2009/3/layout/PhasedProcess"/>
    <dgm:cxn modelId="{B0DB66B2-C2D8-40CF-B7FB-BE5998C425DE}" type="presParOf" srcId="{1010312D-FCDC-4976-8A83-43B3E2A671B4}" destId="{9E08AD15-F366-46A6-A086-5EFB38275BD1}" srcOrd="1" destOrd="0" presId="urn:microsoft.com/office/officeart/2009/3/layout/PhasedProcess"/>
    <dgm:cxn modelId="{3422857E-A849-411E-90BB-A69D225B8EA0}" type="presParOf" srcId="{1010312D-FCDC-4976-8A83-43B3E2A671B4}" destId="{140EBE19-3A9F-410A-AD6C-FADFAFF2DFE5}" srcOrd="2" destOrd="0" presId="urn:microsoft.com/office/officeart/2009/3/layout/PhasedProcess"/>
    <dgm:cxn modelId="{4C23E4F7-5520-4873-8FAA-32F0228B721C}" type="presParOf" srcId="{1010312D-FCDC-4976-8A83-43B3E2A671B4}" destId="{74FC2D49-A3DC-4B22-AD9F-602428D1B44F}" srcOrd="3" destOrd="0" presId="urn:microsoft.com/office/officeart/2009/3/layout/PhasedProcess"/>
    <dgm:cxn modelId="{5CAAD25C-6AF7-4DE0-8E75-2F9D8B668C71}" type="presParOf" srcId="{1010312D-FCDC-4976-8A83-43B3E2A671B4}" destId="{D4CCD088-1B29-4B7E-9B35-0763261CA5F5}" srcOrd="4" destOrd="0" presId="urn:microsoft.com/office/officeart/2009/3/layout/PhasedProcess"/>
    <dgm:cxn modelId="{ED44EEB0-0940-4DD1-87CF-EEF004059F22}" type="presParOf" srcId="{1010312D-FCDC-4976-8A83-43B3E2A671B4}" destId="{3EBB6037-EAC8-436E-823A-02ABCABCE8E2}" srcOrd="5" destOrd="0" presId="urn:microsoft.com/office/officeart/2009/3/layout/PhasedProcess"/>
    <dgm:cxn modelId="{F99CD85A-A121-446C-B707-27A44E7006CC}" type="presParOf" srcId="{1010312D-FCDC-4976-8A83-43B3E2A671B4}" destId="{D932DA6F-07D0-4174-A86C-A15FADE328FA}" srcOrd="6" destOrd="0" presId="urn:microsoft.com/office/officeart/2009/3/layout/PhasedProcess"/>
    <dgm:cxn modelId="{DEADB2AB-8773-4F74-82AD-EA7D8585F670}" type="presParOf" srcId="{1010312D-FCDC-4976-8A83-43B3E2A671B4}" destId="{B933EF15-183C-4345-990B-DAFC217AA8DE}" srcOrd="7" destOrd="0" presId="urn:microsoft.com/office/officeart/2009/3/layout/PhasedProcess"/>
    <dgm:cxn modelId="{7960446D-CED8-456D-B4FC-F0044E0754A5}" type="presParOf" srcId="{1010312D-FCDC-4976-8A83-43B3E2A671B4}" destId="{530F4E5F-AD46-4E71-9605-6C70C4A76B92}" srcOrd="8" destOrd="0" presId="urn:microsoft.com/office/officeart/2009/3/layout/PhasedProcess"/>
    <dgm:cxn modelId="{C8152A69-2112-4D3F-8648-15ECDF037093}" type="presParOf" srcId="{C1D73D0B-B114-436A-B7B0-C91CB321D499}" destId="{C0C7DF7E-8CA1-488C-82DD-29A2C08B1FC8}" srcOrd="8" destOrd="0" presId="urn:microsoft.com/office/officeart/2009/3/layout/PhasedProcess"/>
    <dgm:cxn modelId="{830E857E-ABFA-4718-A219-C83C4633DA1B}" type="presParOf" srcId="{C1D73D0B-B114-436A-B7B0-C91CB321D499}" destId="{824A3F14-FA06-4806-AD52-198E6BB459A0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207824-3D16-4738-A0D4-A13C1F8530E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71A39E9C-E0CB-4291-86C1-C30248A830C9}">
      <dgm:prSet phldrT="[Text]"/>
      <dgm:spPr/>
      <dgm:t>
        <a:bodyPr/>
        <a:lstStyle/>
        <a:p>
          <a:r>
            <a:rPr lang="en-ZA" b="1" dirty="0" smtClean="0"/>
            <a:t>National accounts</a:t>
          </a:r>
          <a:endParaRPr lang="en-ZA" b="1" dirty="0"/>
        </a:p>
      </dgm:t>
    </dgm:pt>
    <dgm:pt modelId="{D76A4ED5-EEBD-4707-9B19-AA4E14A7A44C}" type="parTrans" cxnId="{4FFAB40F-E9FA-46CB-9890-6B399DF63F69}">
      <dgm:prSet/>
      <dgm:spPr/>
      <dgm:t>
        <a:bodyPr/>
        <a:lstStyle/>
        <a:p>
          <a:endParaRPr lang="en-ZA"/>
        </a:p>
      </dgm:t>
    </dgm:pt>
    <dgm:pt modelId="{E008A1E9-93E4-4B11-A966-7F03DB3F0FD2}" type="sibTrans" cxnId="{4FFAB40F-E9FA-46CB-9890-6B399DF63F69}">
      <dgm:prSet/>
      <dgm:spPr/>
      <dgm:t>
        <a:bodyPr/>
        <a:lstStyle/>
        <a:p>
          <a:endParaRPr lang="en-ZA"/>
        </a:p>
      </dgm:t>
    </dgm:pt>
    <dgm:pt modelId="{9E189A18-00D2-4025-9115-0517193F4957}">
      <dgm:prSet phldrT="[Text]"/>
      <dgm:spPr/>
      <dgm:t>
        <a:bodyPr/>
        <a:lstStyle/>
        <a:p>
          <a:r>
            <a:rPr lang="en-ZA" dirty="0" smtClean="0"/>
            <a:t>Quarterly GDP</a:t>
          </a:r>
          <a:endParaRPr lang="en-ZA" dirty="0"/>
        </a:p>
      </dgm:t>
    </dgm:pt>
    <dgm:pt modelId="{8AC7A447-604E-4E93-BA31-A652D1730BB0}" type="parTrans" cxnId="{DCF20A42-E876-4704-9C2D-8EF2612F0E02}">
      <dgm:prSet/>
      <dgm:spPr/>
      <dgm:t>
        <a:bodyPr/>
        <a:lstStyle/>
        <a:p>
          <a:endParaRPr lang="en-ZA"/>
        </a:p>
      </dgm:t>
    </dgm:pt>
    <dgm:pt modelId="{9B90AD69-01C9-4399-95ED-E4B52D419ECB}" type="sibTrans" cxnId="{DCF20A42-E876-4704-9C2D-8EF2612F0E02}">
      <dgm:prSet/>
      <dgm:spPr/>
      <dgm:t>
        <a:bodyPr/>
        <a:lstStyle/>
        <a:p>
          <a:endParaRPr lang="en-ZA"/>
        </a:p>
      </dgm:t>
    </dgm:pt>
    <dgm:pt modelId="{8F0B6A1A-9E0F-47FB-BEB2-EB7405A1F538}">
      <dgm:prSet phldrT="[Text]"/>
      <dgm:spPr/>
      <dgm:t>
        <a:bodyPr/>
        <a:lstStyle/>
        <a:p>
          <a:r>
            <a:rPr lang="en-ZA" dirty="0" smtClean="0"/>
            <a:t>Regional GDP</a:t>
          </a:r>
          <a:endParaRPr lang="en-ZA" dirty="0"/>
        </a:p>
      </dgm:t>
    </dgm:pt>
    <dgm:pt modelId="{6B5D9DA8-7C38-4F1B-9097-D166F82FECDF}" type="parTrans" cxnId="{600436B1-4815-4C34-ABF5-7714639987D0}">
      <dgm:prSet/>
      <dgm:spPr/>
      <dgm:t>
        <a:bodyPr/>
        <a:lstStyle/>
        <a:p>
          <a:endParaRPr lang="en-ZA"/>
        </a:p>
      </dgm:t>
    </dgm:pt>
    <dgm:pt modelId="{9A2C279A-F078-488D-A3A4-D3216EAEB951}" type="sibTrans" cxnId="{600436B1-4815-4C34-ABF5-7714639987D0}">
      <dgm:prSet/>
      <dgm:spPr/>
      <dgm:t>
        <a:bodyPr/>
        <a:lstStyle/>
        <a:p>
          <a:endParaRPr lang="en-ZA"/>
        </a:p>
      </dgm:t>
    </dgm:pt>
    <dgm:pt modelId="{790A0282-6D05-4854-A2F8-663A116C7050}">
      <dgm:prSet phldrT="[Text]"/>
      <dgm:spPr/>
      <dgm:t>
        <a:bodyPr/>
        <a:lstStyle/>
        <a:p>
          <a:r>
            <a:rPr lang="en-ZA" dirty="0" smtClean="0"/>
            <a:t>Satellite accounts</a:t>
          </a:r>
          <a:endParaRPr lang="en-ZA" dirty="0"/>
        </a:p>
      </dgm:t>
    </dgm:pt>
    <dgm:pt modelId="{472C0AD7-C47A-4393-8DD7-13ADCFDB7BD6}" type="parTrans" cxnId="{B6545265-8F25-4455-8C9C-248E7E49BCD9}">
      <dgm:prSet/>
      <dgm:spPr/>
      <dgm:t>
        <a:bodyPr/>
        <a:lstStyle/>
        <a:p>
          <a:endParaRPr lang="en-ZA"/>
        </a:p>
      </dgm:t>
    </dgm:pt>
    <dgm:pt modelId="{36160699-1FA9-4B7D-8EF2-BDAA82303160}" type="sibTrans" cxnId="{B6545265-8F25-4455-8C9C-248E7E49BCD9}">
      <dgm:prSet/>
      <dgm:spPr/>
      <dgm:t>
        <a:bodyPr/>
        <a:lstStyle/>
        <a:p>
          <a:endParaRPr lang="en-ZA"/>
        </a:p>
      </dgm:t>
    </dgm:pt>
    <dgm:pt modelId="{3267DAF1-9807-40F0-B9BD-981109E01EC4}">
      <dgm:prSet phldrT="[Text]"/>
      <dgm:spPr/>
      <dgm:t>
        <a:bodyPr/>
        <a:lstStyle/>
        <a:p>
          <a:r>
            <a:rPr lang="en-ZA" dirty="0" smtClean="0"/>
            <a:t>Annual GDP</a:t>
          </a:r>
          <a:endParaRPr lang="en-ZA" dirty="0"/>
        </a:p>
      </dgm:t>
    </dgm:pt>
    <dgm:pt modelId="{7D0D3DD1-5601-4B5E-803C-74F9268B0DAA}" type="parTrans" cxnId="{D6A6B958-0364-4D0F-BD39-2C367DEF0548}">
      <dgm:prSet/>
      <dgm:spPr/>
      <dgm:t>
        <a:bodyPr/>
        <a:lstStyle/>
        <a:p>
          <a:endParaRPr lang="en-ZA"/>
        </a:p>
      </dgm:t>
    </dgm:pt>
    <dgm:pt modelId="{B7BC87FE-6496-4974-91B3-1E8C3C5FD793}" type="sibTrans" cxnId="{D6A6B958-0364-4D0F-BD39-2C367DEF0548}">
      <dgm:prSet/>
      <dgm:spPr/>
      <dgm:t>
        <a:bodyPr/>
        <a:lstStyle/>
        <a:p>
          <a:endParaRPr lang="en-ZA"/>
        </a:p>
      </dgm:t>
    </dgm:pt>
    <dgm:pt modelId="{6DDF5455-1ECB-4AC1-82DB-203EB3CD84C9}">
      <dgm:prSet/>
      <dgm:spPr/>
      <dgm:t>
        <a:bodyPr/>
        <a:lstStyle/>
        <a:p>
          <a:r>
            <a:rPr lang="en-ZA" dirty="0" smtClean="0"/>
            <a:t>SUT</a:t>
          </a:r>
          <a:endParaRPr lang="en-ZA" dirty="0"/>
        </a:p>
      </dgm:t>
    </dgm:pt>
    <dgm:pt modelId="{46A1CF3F-9D1C-4315-BC17-F4EC743860E6}" type="parTrans" cxnId="{D923F73E-5714-44DC-A29C-822C771F39B2}">
      <dgm:prSet/>
      <dgm:spPr/>
      <dgm:t>
        <a:bodyPr/>
        <a:lstStyle/>
        <a:p>
          <a:endParaRPr lang="en-ZA"/>
        </a:p>
      </dgm:t>
    </dgm:pt>
    <dgm:pt modelId="{B69E3407-F1EE-403C-8954-A8AE20BFF618}" type="sibTrans" cxnId="{D923F73E-5714-44DC-A29C-822C771F39B2}">
      <dgm:prSet/>
      <dgm:spPr/>
      <dgm:t>
        <a:bodyPr/>
        <a:lstStyle/>
        <a:p>
          <a:endParaRPr lang="en-ZA"/>
        </a:p>
      </dgm:t>
    </dgm:pt>
    <dgm:pt modelId="{1786EC67-5E40-412C-92CF-A11495B1CDDF}" type="pres">
      <dgm:prSet presAssocID="{69207824-3D16-4738-A0D4-A13C1F8530E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249C0BE2-402B-4B5B-8F5F-39114863F4C7}" type="pres">
      <dgm:prSet presAssocID="{71A39E9C-E0CB-4291-86C1-C30248A830C9}" presName="centerShape" presStyleLbl="node0" presStyleIdx="0" presStyleCnt="1"/>
      <dgm:spPr/>
      <dgm:t>
        <a:bodyPr/>
        <a:lstStyle/>
        <a:p>
          <a:endParaRPr lang="en-ZA"/>
        </a:p>
      </dgm:t>
    </dgm:pt>
    <dgm:pt modelId="{A20D1C66-5EF9-4729-9DC9-8836C0593A4D}" type="pres">
      <dgm:prSet presAssocID="{9E189A18-00D2-4025-9115-0517193F495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C8BD0C5-900C-48BB-846E-CEDD6957E953}" type="pres">
      <dgm:prSet presAssocID="{9E189A18-00D2-4025-9115-0517193F4957}" presName="dummy" presStyleCnt="0"/>
      <dgm:spPr/>
    </dgm:pt>
    <dgm:pt modelId="{B091D222-4CFE-4D90-8958-4252A3DAA726}" type="pres">
      <dgm:prSet presAssocID="{9B90AD69-01C9-4399-95ED-E4B52D419ECB}" presName="sibTrans" presStyleLbl="sibTrans2D1" presStyleIdx="0" presStyleCnt="5"/>
      <dgm:spPr/>
      <dgm:t>
        <a:bodyPr/>
        <a:lstStyle/>
        <a:p>
          <a:endParaRPr lang="en-ZA"/>
        </a:p>
      </dgm:t>
    </dgm:pt>
    <dgm:pt modelId="{E8EBF896-B914-418D-8B42-7B46ECB0406B}" type="pres">
      <dgm:prSet presAssocID="{8F0B6A1A-9E0F-47FB-BEB2-EB7405A1F53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D1AFE7F-F9F2-4D60-9CA4-535CBF73D568}" type="pres">
      <dgm:prSet presAssocID="{8F0B6A1A-9E0F-47FB-BEB2-EB7405A1F538}" presName="dummy" presStyleCnt="0"/>
      <dgm:spPr/>
    </dgm:pt>
    <dgm:pt modelId="{48B7A49F-4A5D-4E09-AEEA-9D44F16D9912}" type="pres">
      <dgm:prSet presAssocID="{9A2C279A-F078-488D-A3A4-D3216EAEB951}" presName="sibTrans" presStyleLbl="sibTrans2D1" presStyleIdx="1" presStyleCnt="5"/>
      <dgm:spPr/>
      <dgm:t>
        <a:bodyPr/>
        <a:lstStyle/>
        <a:p>
          <a:endParaRPr lang="en-ZA"/>
        </a:p>
      </dgm:t>
    </dgm:pt>
    <dgm:pt modelId="{154216FC-3554-4B06-B54E-5704CB0F2F55}" type="pres">
      <dgm:prSet presAssocID="{6DDF5455-1ECB-4AC1-82DB-203EB3CD84C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1099BD4-6139-4F83-A66A-5F6204FD2995}" type="pres">
      <dgm:prSet presAssocID="{6DDF5455-1ECB-4AC1-82DB-203EB3CD84C9}" presName="dummy" presStyleCnt="0"/>
      <dgm:spPr/>
    </dgm:pt>
    <dgm:pt modelId="{8FCEB85F-93D4-4263-9B60-2DA07F02FF1B}" type="pres">
      <dgm:prSet presAssocID="{B69E3407-F1EE-403C-8954-A8AE20BFF618}" presName="sibTrans" presStyleLbl="sibTrans2D1" presStyleIdx="2" presStyleCnt="5"/>
      <dgm:spPr/>
      <dgm:t>
        <a:bodyPr/>
        <a:lstStyle/>
        <a:p>
          <a:endParaRPr lang="en-ZA"/>
        </a:p>
      </dgm:t>
    </dgm:pt>
    <dgm:pt modelId="{536BF738-B52E-4D05-8B52-DC72A4007391}" type="pres">
      <dgm:prSet presAssocID="{790A0282-6D05-4854-A2F8-663A116C705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260AAF4-B006-4BC1-9153-52AF1BE390A7}" type="pres">
      <dgm:prSet presAssocID="{790A0282-6D05-4854-A2F8-663A116C7050}" presName="dummy" presStyleCnt="0"/>
      <dgm:spPr/>
    </dgm:pt>
    <dgm:pt modelId="{78400724-4656-4538-9E64-C74F3E97C70E}" type="pres">
      <dgm:prSet presAssocID="{36160699-1FA9-4B7D-8EF2-BDAA82303160}" presName="sibTrans" presStyleLbl="sibTrans2D1" presStyleIdx="3" presStyleCnt="5"/>
      <dgm:spPr/>
      <dgm:t>
        <a:bodyPr/>
        <a:lstStyle/>
        <a:p>
          <a:endParaRPr lang="en-ZA"/>
        </a:p>
      </dgm:t>
    </dgm:pt>
    <dgm:pt modelId="{E7A1D956-D203-4483-8228-969021DDF50F}" type="pres">
      <dgm:prSet presAssocID="{3267DAF1-9807-40F0-B9BD-981109E01EC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2E3E23C-A094-442F-B53A-BDACF69250B4}" type="pres">
      <dgm:prSet presAssocID="{3267DAF1-9807-40F0-B9BD-981109E01EC4}" presName="dummy" presStyleCnt="0"/>
      <dgm:spPr/>
    </dgm:pt>
    <dgm:pt modelId="{43A8ADDD-0F31-45BF-AA4E-94483228D7E4}" type="pres">
      <dgm:prSet presAssocID="{B7BC87FE-6496-4974-91B3-1E8C3C5FD793}" presName="sibTrans" presStyleLbl="sibTrans2D1" presStyleIdx="4" presStyleCnt="5"/>
      <dgm:spPr/>
      <dgm:t>
        <a:bodyPr/>
        <a:lstStyle/>
        <a:p>
          <a:endParaRPr lang="en-ZA"/>
        </a:p>
      </dgm:t>
    </dgm:pt>
  </dgm:ptLst>
  <dgm:cxnLst>
    <dgm:cxn modelId="{B6545265-8F25-4455-8C9C-248E7E49BCD9}" srcId="{71A39E9C-E0CB-4291-86C1-C30248A830C9}" destId="{790A0282-6D05-4854-A2F8-663A116C7050}" srcOrd="3" destOrd="0" parTransId="{472C0AD7-C47A-4393-8DD7-13ADCFDB7BD6}" sibTransId="{36160699-1FA9-4B7D-8EF2-BDAA82303160}"/>
    <dgm:cxn modelId="{ABADE41B-B4E0-4B65-B6F5-E50A850B9B44}" type="presOf" srcId="{790A0282-6D05-4854-A2F8-663A116C7050}" destId="{536BF738-B52E-4D05-8B52-DC72A4007391}" srcOrd="0" destOrd="0" presId="urn:microsoft.com/office/officeart/2005/8/layout/radial6"/>
    <dgm:cxn modelId="{4FFAB40F-E9FA-46CB-9890-6B399DF63F69}" srcId="{69207824-3D16-4738-A0D4-A13C1F8530E0}" destId="{71A39E9C-E0CB-4291-86C1-C30248A830C9}" srcOrd="0" destOrd="0" parTransId="{D76A4ED5-EEBD-4707-9B19-AA4E14A7A44C}" sibTransId="{E008A1E9-93E4-4B11-A966-7F03DB3F0FD2}"/>
    <dgm:cxn modelId="{175F7F33-A525-49FF-8900-DD0B5184E170}" type="presOf" srcId="{9E189A18-00D2-4025-9115-0517193F4957}" destId="{A20D1C66-5EF9-4729-9DC9-8836C0593A4D}" srcOrd="0" destOrd="0" presId="urn:microsoft.com/office/officeart/2005/8/layout/radial6"/>
    <dgm:cxn modelId="{74DF4C67-CAFF-482A-862C-9C92EF9248EC}" type="presOf" srcId="{9A2C279A-F078-488D-A3A4-D3216EAEB951}" destId="{48B7A49F-4A5D-4E09-AEEA-9D44F16D9912}" srcOrd="0" destOrd="0" presId="urn:microsoft.com/office/officeart/2005/8/layout/radial6"/>
    <dgm:cxn modelId="{BE9AFF8E-DC13-41B2-AE8A-D9B31861BB28}" type="presOf" srcId="{69207824-3D16-4738-A0D4-A13C1F8530E0}" destId="{1786EC67-5E40-412C-92CF-A11495B1CDDF}" srcOrd="0" destOrd="0" presId="urn:microsoft.com/office/officeart/2005/8/layout/radial6"/>
    <dgm:cxn modelId="{DCF20A42-E876-4704-9C2D-8EF2612F0E02}" srcId="{71A39E9C-E0CB-4291-86C1-C30248A830C9}" destId="{9E189A18-00D2-4025-9115-0517193F4957}" srcOrd="0" destOrd="0" parTransId="{8AC7A447-604E-4E93-BA31-A652D1730BB0}" sibTransId="{9B90AD69-01C9-4399-95ED-E4B52D419ECB}"/>
    <dgm:cxn modelId="{BC1EEA3D-015F-46C6-9683-4E4C8BE48486}" type="presOf" srcId="{36160699-1FA9-4B7D-8EF2-BDAA82303160}" destId="{78400724-4656-4538-9E64-C74F3E97C70E}" srcOrd="0" destOrd="0" presId="urn:microsoft.com/office/officeart/2005/8/layout/radial6"/>
    <dgm:cxn modelId="{428ACC9C-C82C-44FD-8371-3D9D1D9500F9}" type="presOf" srcId="{B69E3407-F1EE-403C-8954-A8AE20BFF618}" destId="{8FCEB85F-93D4-4263-9B60-2DA07F02FF1B}" srcOrd="0" destOrd="0" presId="urn:microsoft.com/office/officeart/2005/8/layout/radial6"/>
    <dgm:cxn modelId="{C16DF9FC-1CC5-49BD-86EE-AFD030DDD8D2}" type="presOf" srcId="{9B90AD69-01C9-4399-95ED-E4B52D419ECB}" destId="{B091D222-4CFE-4D90-8958-4252A3DAA726}" srcOrd="0" destOrd="0" presId="urn:microsoft.com/office/officeart/2005/8/layout/radial6"/>
    <dgm:cxn modelId="{D6A6B958-0364-4D0F-BD39-2C367DEF0548}" srcId="{71A39E9C-E0CB-4291-86C1-C30248A830C9}" destId="{3267DAF1-9807-40F0-B9BD-981109E01EC4}" srcOrd="4" destOrd="0" parTransId="{7D0D3DD1-5601-4B5E-803C-74F9268B0DAA}" sibTransId="{B7BC87FE-6496-4974-91B3-1E8C3C5FD793}"/>
    <dgm:cxn modelId="{FFA7BB4E-8AD7-4A1B-96AF-EC071E163838}" type="presOf" srcId="{71A39E9C-E0CB-4291-86C1-C30248A830C9}" destId="{249C0BE2-402B-4B5B-8F5F-39114863F4C7}" srcOrd="0" destOrd="0" presId="urn:microsoft.com/office/officeart/2005/8/layout/radial6"/>
    <dgm:cxn modelId="{BD9EF0F4-1F8E-44EF-B932-47F631518228}" type="presOf" srcId="{6DDF5455-1ECB-4AC1-82DB-203EB3CD84C9}" destId="{154216FC-3554-4B06-B54E-5704CB0F2F55}" srcOrd="0" destOrd="0" presId="urn:microsoft.com/office/officeart/2005/8/layout/radial6"/>
    <dgm:cxn modelId="{6815B3BE-142B-4E33-B474-5920F9BF760F}" type="presOf" srcId="{B7BC87FE-6496-4974-91B3-1E8C3C5FD793}" destId="{43A8ADDD-0F31-45BF-AA4E-94483228D7E4}" srcOrd="0" destOrd="0" presId="urn:microsoft.com/office/officeart/2005/8/layout/radial6"/>
    <dgm:cxn modelId="{D6D0F81D-0A2A-4BE0-98BE-15A7AE36F90B}" type="presOf" srcId="{3267DAF1-9807-40F0-B9BD-981109E01EC4}" destId="{E7A1D956-D203-4483-8228-969021DDF50F}" srcOrd="0" destOrd="0" presId="urn:microsoft.com/office/officeart/2005/8/layout/radial6"/>
    <dgm:cxn modelId="{600436B1-4815-4C34-ABF5-7714639987D0}" srcId="{71A39E9C-E0CB-4291-86C1-C30248A830C9}" destId="{8F0B6A1A-9E0F-47FB-BEB2-EB7405A1F538}" srcOrd="1" destOrd="0" parTransId="{6B5D9DA8-7C38-4F1B-9097-D166F82FECDF}" sibTransId="{9A2C279A-F078-488D-A3A4-D3216EAEB951}"/>
    <dgm:cxn modelId="{0CA87077-EF6E-4CAB-8AAD-DE619D6063D4}" type="presOf" srcId="{8F0B6A1A-9E0F-47FB-BEB2-EB7405A1F538}" destId="{E8EBF896-B914-418D-8B42-7B46ECB0406B}" srcOrd="0" destOrd="0" presId="urn:microsoft.com/office/officeart/2005/8/layout/radial6"/>
    <dgm:cxn modelId="{D923F73E-5714-44DC-A29C-822C771F39B2}" srcId="{71A39E9C-E0CB-4291-86C1-C30248A830C9}" destId="{6DDF5455-1ECB-4AC1-82DB-203EB3CD84C9}" srcOrd="2" destOrd="0" parTransId="{46A1CF3F-9D1C-4315-BC17-F4EC743860E6}" sibTransId="{B69E3407-F1EE-403C-8954-A8AE20BFF618}"/>
    <dgm:cxn modelId="{F757C9F2-5CC6-411D-8FE4-767C44D1E3A9}" type="presParOf" srcId="{1786EC67-5E40-412C-92CF-A11495B1CDDF}" destId="{249C0BE2-402B-4B5B-8F5F-39114863F4C7}" srcOrd="0" destOrd="0" presId="urn:microsoft.com/office/officeart/2005/8/layout/radial6"/>
    <dgm:cxn modelId="{AF19A168-D569-4C4E-8E49-6E5784327BFC}" type="presParOf" srcId="{1786EC67-5E40-412C-92CF-A11495B1CDDF}" destId="{A20D1C66-5EF9-4729-9DC9-8836C0593A4D}" srcOrd="1" destOrd="0" presId="urn:microsoft.com/office/officeart/2005/8/layout/radial6"/>
    <dgm:cxn modelId="{2416EC87-D7FA-422F-86AF-AF086B554949}" type="presParOf" srcId="{1786EC67-5E40-412C-92CF-A11495B1CDDF}" destId="{FC8BD0C5-900C-48BB-846E-CEDD6957E953}" srcOrd="2" destOrd="0" presId="urn:microsoft.com/office/officeart/2005/8/layout/radial6"/>
    <dgm:cxn modelId="{49D5D733-C6E6-4C8E-9C8C-6CD9C4B2BBC1}" type="presParOf" srcId="{1786EC67-5E40-412C-92CF-A11495B1CDDF}" destId="{B091D222-4CFE-4D90-8958-4252A3DAA726}" srcOrd="3" destOrd="0" presId="urn:microsoft.com/office/officeart/2005/8/layout/radial6"/>
    <dgm:cxn modelId="{8ADE7921-AF1B-48D3-8773-9AD21E958063}" type="presParOf" srcId="{1786EC67-5E40-412C-92CF-A11495B1CDDF}" destId="{E8EBF896-B914-418D-8B42-7B46ECB0406B}" srcOrd="4" destOrd="0" presId="urn:microsoft.com/office/officeart/2005/8/layout/radial6"/>
    <dgm:cxn modelId="{ACC1727F-7657-4150-BF63-7F0859832F44}" type="presParOf" srcId="{1786EC67-5E40-412C-92CF-A11495B1CDDF}" destId="{2D1AFE7F-F9F2-4D60-9CA4-535CBF73D568}" srcOrd="5" destOrd="0" presId="urn:microsoft.com/office/officeart/2005/8/layout/radial6"/>
    <dgm:cxn modelId="{B5B9D4F0-68AA-4570-8B5E-31103EABE78F}" type="presParOf" srcId="{1786EC67-5E40-412C-92CF-A11495B1CDDF}" destId="{48B7A49F-4A5D-4E09-AEEA-9D44F16D9912}" srcOrd="6" destOrd="0" presId="urn:microsoft.com/office/officeart/2005/8/layout/radial6"/>
    <dgm:cxn modelId="{FDA74CBC-AFF1-48CE-8E1D-07B3ACA43053}" type="presParOf" srcId="{1786EC67-5E40-412C-92CF-A11495B1CDDF}" destId="{154216FC-3554-4B06-B54E-5704CB0F2F55}" srcOrd="7" destOrd="0" presId="urn:microsoft.com/office/officeart/2005/8/layout/radial6"/>
    <dgm:cxn modelId="{FA1B2901-09A4-4618-9CFC-14A15E3CEAA2}" type="presParOf" srcId="{1786EC67-5E40-412C-92CF-A11495B1CDDF}" destId="{11099BD4-6139-4F83-A66A-5F6204FD2995}" srcOrd="8" destOrd="0" presId="urn:microsoft.com/office/officeart/2005/8/layout/radial6"/>
    <dgm:cxn modelId="{43602144-9EA8-40A9-831B-960091821159}" type="presParOf" srcId="{1786EC67-5E40-412C-92CF-A11495B1CDDF}" destId="{8FCEB85F-93D4-4263-9B60-2DA07F02FF1B}" srcOrd="9" destOrd="0" presId="urn:microsoft.com/office/officeart/2005/8/layout/radial6"/>
    <dgm:cxn modelId="{6535C5F7-D50B-4748-BC51-5FEAA81269E4}" type="presParOf" srcId="{1786EC67-5E40-412C-92CF-A11495B1CDDF}" destId="{536BF738-B52E-4D05-8B52-DC72A4007391}" srcOrd="10" destOrd="0" presId="urn:microsoft.com/office/officeart/2005/8/layout/radial6"/>
    <dgm:cxn modelId="{A4C8CEF0-4FB0-4A0E-B33B-BCF6A44E3D68}" type="presParOf" srcId="{1786EC67-5E40-412C-92CF-A11495B1CDDF}" destId="{E260AAF4-B006-4BC1-9153-52AF1BE390A7}" srcOrd="11" destOrd="0" presId="urn:microsoft.com/office/officeart/2005/8/layout/radial6"/>
    <dgm:cxn modelId="{6C5BA3F7-7FA0-4BCF-8E82-50F6D8966900}" type="presParOf" srcId="{1786EC67-5E40-412C-92CF-A11495B1CDDF}" destId="{78400724-4656-4538-9E64-C74F3E97C70E}" srcOrd="12" destOrd="0" presId="urn:microsoft.com/office/officeart/2005/8/layout/radial6"/>
    <dgm:cxn modelId="{5B2BC2B7-AEA0-4133-A890-5B9702A31E9E}" type="presParOf" srcId="{1786EC67-5E40-412C-92CF-A11495B1CDDF}" destId="{E7A1D956-D203-4483-8228-969021DDF50F}" srcOrd="13" destOrd="0" presId="urn:microsoft.com/office/officeart/2005/8/layout/radial6"/>
    <dgm:cxn modelId="{F101E48C-A359-44FA-9FDF-3B72DE6F5D4F}" type="presParOf" srcId="{1786EC67-5E40-412C-92CF-A11495B1CDDF}" destId="{A2E3E23C-A094-442F-B53A-BDACF69250B4}" srcOrd="14" destOrd="0" presId="urn:microsoft.com/office/officeart/2005/8/layout/radial6"/>
    <dgm:cxn modelId="{8B234743-3817-4EA3-80DB-5DDD9BE18CED}" type="presParOf" srcId="{1786EC67-5E40-412C-92CF-A11495B1CDDF}" destId="{43A8ADDD-0F31-45BF-AA4E-94483228D7E4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F4E9F4-3836-45D2-878C-8201C462F0F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AB58090-2C8E-4383-9566-921252CDA9F2}">
      <dgm:prSet phldrT="[Text]" custT="1"/>
      <dgm:spPr>
        <a:solidFill>
          <a:schemeClr val="bg1"/>
        </a:solidFill>
      </dgm:spPr>
      <dgm:t>
        <a:bodyPr/>
        <a:lstStyle/>
        <a:p>
          <a:r>
            <a:rPr lang="en-ZA" sz="1800" dirty="0" smtClean="0">
              <a:solidFill>
                <a:schemeClr val="accent1"/>
              </a:solidFill>
            </a:rPr>
            <a:t>10 industries</a:t>
          </a:r>
          <a:endParaRPr lang="en-ZA" sz="1800" dirty="0">
            <a:solidFill>
              <a:schemeClr val="accent1"/>
            </a:solidFill>
          </a:endParaRPr>
        </a:p>
      </dgm:t>
    </dgm:pt>
    <dgm:pt modelId="{240CA62B-8636-4746-9E84-DA7257590B4A}" type="parTrans" cxnId="{FF85C393-BA89-4D81-8C7F-68A16A066E86}">
      <dgm:prSet/>
      <dgm:spPr/>
      <dgm:t>
        <a:bodyPr/>
        <a:lstStyle/>
        <a:p>
          <a:endParaRPr lang="en-ZA"/>
        </a:p>
      </dgm:t>
    </dgm:pt>
    <dgm:pt modelId="{244D9A82-A243-4881-8E63-8DC57321E5B3}" type="sibTrans" cxnId="{FF85C393-BA89-4D81-8C7F-68A16A066E86}">
      <dgm:prSet/>
      <dgm:spPr/>
      <dgm:t>
        <a:bodyPr/>
        <a:lstStyle/>
        <a:p>
          <a:endParaRPr lang="en-ZA"/>
        </a:p>
      </dgm:t>
    </dgm:pt>
    <dgm:pt modelId="{7C0F8AD4-F79D-49EC-9CF4-E75A530327BC}" type="pres">
      <dgm:prSet presAssocID="{23F4E9F4-3836-45D2-878C-8201C462F0F4}" presName="Name0" presStyleCnt="0">
        <dgm:presLayoutVars>
          <dgm:dir/>
          <dgm:animLvl val="lvl"/>
          <dgm:resizeHandles val="exact"/>
        </dgm:presLayoutVars>
      </dgm:prSet>
      <dgm:spPr/>
    </dgm:pt>
    <dgm:pt modelId="{4ED5272B-C8FF-442C-9564-D6F89747CD80}" type="pres">
      <dgm:prSet presAssocID="{2AB58090-2C8E-4383-9566-921252CDA9F2}" presName="Name8" presStyleCnt="0"/>
      <dgm:spPr/>
    </dgm:pt>
    <dgm:pt modelId="{DF6291E8-B32B-4D2C-9F90-B26489533F1D}" type="pres">
      <dgm:prSet presAssocID="{2AB58090-2C8E-4383-9566-921252CDA9F2}" presName="level" presStyleLbl="node1" presStyleIdx="0" presStyleCnt="1" custLinFactY="-102252" custLinFactNeighborX="-42758" custLinFactNeighborY="-200000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02EFB0F-7A28-4EA6-966D-30C5E6381C8D}" type="pres">
      <dgm:prSet presAssocID="{2AB58090-2C8E-4383-9566-921252CDA9F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0CB1238A-E830-4935-BA23-015606DC68A4}" type="presOf" srcId="{2AB58090-2C8E-4383-9566-921252CDA9F2}" destId="{A02EFB0F-7A28-4EA6-966D-30C5E6381C8D}" srcOrd="1" destOrd="0" presId="urn:microsoft.com/office/officeart/2005/8/layout/pyramid1"/>
    <dgm:cxn modelId="{7D3B0A29-747F-4D6A-A102-EEA24377FF78}" type="presOf" srcId="{2AB58090-2C8E-4383-9566-921252CDA9F2}" destId="{DF6291E8-B32B-4D2C-9F90-B26489533F1D}" srcOrd="0" destOrd="0" presId="urn:microsoft.com/office/officeart/2005/8/layout/pyramid1"/>
    <dgm:cxn modelId="{2F54DB59-1475-435D-9BD8-107529CCE14E}" type="presOf" srcId="{23F4E9F4-3836-45D2-878C-8201C462F0F4}" destId="{7C0F8AD4-F79D-49EC-9CF4-E75A530327BC}" srcOrd="0" destOrd="0" presId="urn:microsoft.com/office/officeart/2005/8/layout/pyramid1"/>
    <dgm:cxn modelId="{FF85C393-BA89-4D81-8C7F-68A16A066E86}" srcId="{23F4E9F4-3836-45D2-878C-8201C462F0F4}" destId="{2AB58090-2C8E-4383-9566-921252CDA9F2}" srcOrd="0" destOrd="0" parTransId="{240CA62B-8636-4746-9E84-DA7257590B4A}" sibTransId="{244D9A82-A243-4881-8E63-8DC57321E5B3}"/>
    <dgm:cxn modelId="{ED20EC44-0948-4AB7-B8E1-2C6FE3BF01BE}" type="presParOf" srcId="{7C0F8AD4-F79D-49EC-9CF4-E75A530327BC}" destId="{4ED5272B-C8FF-442C-9564-D6F89747CD80}" srcOrd="0" destOrd="0" presId="urn:microsoft.com/office/officeart/2005/8/layout/pyramid1"/>
    <dgm:cxn modelId="{94AEBEE4-8688-4CBA-9229-B92056EDD3CC}" type="presParOf" srcId="{4ED5272B-C8FF-442C-9564-D6F89747CD80}" destId="{DF6291E8-B32B-4D2C-9F90-B26489533F1D}" srcOrd="0" destOrd="0" presId="urn:microsoft.com/office/officeart/2005/8/layout/pyramid1"/>
    <dgm:cxn modelId="{DEBEC39C-ED68-441A-9A93-FD5A475306F0}" type="presParOf" srcId="{4ED5272B-C8FF-442C-9564-D6F89747CD80}" destId="{A02EFB0F-7A28-4EA6-966D-30C5E6381C8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F4E9F4-3836-45D2-878C-8201C462F0F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AB58090-2C8E-4383-9566-921252CDA9F2}">
      <dgm:prSet phldrT="[Text]" custT="1"/>
      <dgm:spPr>
        <a:solidFill>
          <a:schemeClr val="bg1"/>
        </a:solidFill>
      </dgm:spPr>
      <dgm:t>
        <a:bodyPr/>
        <a:lstStyle/>
        <a:p>
          <a:r>
            <a:rPr lang="en-ZA" sz="1800" dirty="0" smtClean="0">
              <a:solidFill>
                <a:schemeClr val="accent1"/>
              </a:solidFill>
            </a:rPr>
            <a:t>34 industries</a:t>
          </a:r>
          <a:endParaRPr lang="en-ZA" sz="1800" dirty="0">
            <a:solidFill>
              <a:schemeClr val="accent1"/>
            </a:solidFill>
          </a:endParaRPr>
        </a:p>
      </dgm:t>
    </dgm:pt>
    <dgm:pt modelId="{240CA62B-8636-4746-9E84-DA7257590B4A}" type="parTrans" cxnId="{FF85C393-BA89-4D81-8C7F-68A16A066E86}">
      <dgm:prSet/>
      <dgm:spPr/>
      <dgm:t>
        <a:bodyPr/>
        <a:lstStyle/>
        <a:p>
          <a:endParaRPr lang="en-ZA"/>
        </a:p>
      </dgm:t>
    </dgm:pt>
    <dgm:pt modelId="{244D9A82-A243-4881-8E63-8DC57321E5B3}" type="sibTrans" cxnId="{FF85C393-BA89-4D81-8C7F-68A16A066E86}">
      <dgm:prSet/>
      <dgm:spPr/>
      <dgm:t>
        <a:bodyPr/>
        <a:lstStyle/>
        <a:p>
          <a:endParaRPr lang="en-ZA"/>
        </a:p>
      </dgm:t>
    </dgm:pt>
    <dgm:pt modelId="{7C0F8AD4-F79D-49EC-9CF4-E75A530327BC}" type="pres">
      <dgm:prSet presAssocID="{23F4E9F4-3836-45D2-878C-8201C462F0F4}" presName="Name0" presStyleCnt="0">
        <dgm:presLayoutVars>
          <dgm:dir/>
          <dgm:animLvl val="lvl"/>
          <dgm:resizeHandles val="exact"/>
        </dgm:presLayoutVars>
      </dgm:prSet>
      <dgm:spPr/>
    </dgm:pt>
    <dgm:pt modelId="{4ED5272B-C8FF-442C-9564-D6F89747CD80}" type="pres">
      <dgm:prSet presAssocID="{2AB58090-2C8E-4383-9566-921252CDA9F2}" presName="Name8" presStyleCnt="0"/>
      <dgm:spPr/>
    </dgm:pt>
    <dgm:pt modelId="{DF6291E8-B32B-4D2C-9F90-B26489533F1D}" type="pres">
      <dgm:prSet presAssocID="{2AB58090-2C8E-4383-9566-921252CDA9F2}" presName="level" presStyleLbl="node1" presStyleIdx="0" presStyleCnt="1" custLinFactY="-102252" custLinFactNeighborX="-42758" custLinFactNeighborY="-200000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02EFB0F-7A28-4EA6-966D-30C5E6381C8D}" type="pres">
      <dgm:prSet presAssocID="{2AB58090-2C8E-4383-9566-921252CDA9F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0AE8EF67-87F9-4010-AA79-393E764DEDD8}" type="presOf" srcId="{23F4E9F4-3836-45D2-878C-8201C462F0F4}" destId="{7C0F8AD4-F79D-49EC-9CF4-E75A530327BC}" srcOrd="0" destOrd="0" presId="urn:microsoft.com/office/officeart/2005/8/layout/pyramid1"/>
    <dgm:cxn modelId="{FF85C393-BA89-4D81-8C7F-68A16A066E86}" srcId="{23F4E9F4-3836-45D2-878C-8201C462F0F4}" destId="{2AB58090-2C8E-4383-9566-921252CDA9F2}" srcOrd="0" destOrd="0" parTransId="{240CA62B-8636-4746-9E84-DA7257590B4A}" sibTransId="{244D9A82-A243-4881-8E63-8DC57321E5B3}"/>
    <dgm:cxn modelId="{228568EB-EA13-4B8F-B7E7-FF629E76C461}" type="presOf" srcId="{2AB58090-2C8E-4383-9566-921252CDA9F2}" destId="{A02EFB0F-7A28-4EA6-966D-30C5E6381C8D}" srcOrd="1" destOrd="0" presId="urn:microsoft.com/office/officeart/2005/8/layout/pyramid1"/>
    <dgm:cxn modelId="{838BF59D-5FBB-4B91-B5C6-831AED607492}" type="presOf" srcId="{2AB58090-2C8E-4383-9566-921252CDA9F2}" destId="{DF6291E8-B32B-4D2C-9F90-B26489533F1D}" srcOrd="0" destOrd="0" presId="urn:microsoft.com/office/officeart/2005/8/layout/pyramid1"/>
    <dgm:cxn modelId="{24E82113-9C50-4D79-9C5B-4D2851225971}" type="presParOf" srcId="{7C0F8AD4-F79D-49EC-9CF4-E75A530327BC}" destId="{4ED5272B-C8FF-442C-9564-D6F89747CD80}" srcOrd="0" destOrd="0" presId="urn:microsoft.com/office/officeart/2005/8/layout/pyramid1"/>
    <dgm:cxn modelId="{ED1E170E-B50D-418D-9D3C-FBC88119FF97}" type="presParOf" srcId="{4ED5272B-C8FF-442C-9564-D6F89747CD80}" destId="{DF6291E8-B32B-4D2C-9F90-B26489533F1D}" srcOrd="0" destOrd="0" presId="urn:microsoft.com/office/officeart/2005/8/layout/pyramid1"/>
    <dgm:cxn modelId="{10E2A3D2-7E3B-4042-96BA-D19688597C5A}" type="presParOf" srcId="{4ED5272B-C8FF-442C-9564-D6F89747CD80}" destId="{A02EFB0F-7A28-4EA6-966D-30C5E6381C8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F4E9F4-3836-45D2-878C-8201C462F0F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AB58090-2C8E-4383-9566-921252CDA9F2}">
      <dgm:prSet phldrT="[Text]" custT="1"/>
      <dgm:spPr>
        <a:solidFill>
          <a:schemeClr val="bg1"/>
        </a:solidFill>
      </dgm:spPr>
      <dgm:t>
        <a:bodyPr/>
        <a:lstStyle/>
        <a:p>
          <a:r>
            <a:rPr lang="en-ZA" sz="1800" dirty="0" smtClean="0">
              <a:solidFill>
                <a:schemeClr val="accent1"/>
              </a:solidFill>
            </a:rPr>
            <a:t>10 industries</a:t>
          </a:r>
        </a:p>
        <a:p>
          <a:r>
            <a:rPr lang="en-ZA" sz="1800" dirty="0" smtClean="0">
              <a:solidFill>
                <a:schemeClr val="accent1"/>
              </a:solidFill>
            </a:rPr>
            <a:t>9 provinces</a:t>
          </a:r>
          <a:endParaRPr lang="en-ZA" sz="1800" dirty="0">
            <a:solidFill>
              <a:schemeClr val="accent1"/>
            </a:solidFill>
          </a:endParaRPr>
        </a:p>
      </dgm:t>
    </dgm:pt>
    <dgm:pt modelId="{240CA62B-8636-4746-9E84-DA7257590B4A}" type="parTrans" cxnId="{FF85C393-BA89-4D81-8C7F-68A16A066E86}">
      <dgm:prSet/>
      <dgm:spPr/>
      <dgm:t>
        <a:bodyPr/>
        <a:lstStyle/>
        <a:p>
          <a:endParaRPr lang="en-ZA"/>
        </a:p>
      </dgm:t>
    </dgm:pt>
    <dgm:pt modelId="{244D9A82-A243-4881-8E63-8DC57321E5B3}" type="sibTrans" cxnId="{FF85C393-BA89-4D81-8C7F-68A16A066E86}">
      <dgm:prSet/>
      <dgm:spPr/>
      <dgm:t>
        <a:bodyPr/>
        <a:lstStyle/>
        <a:p>
          <a:endParaRPr lang="en-ZA"/>
        </a:p>
      </dgm:t>
    </dgm:pt>
    <dgm:pt modelId="{7C0F8AD4-F79D-49EC-9CF4-E75A530327BC}" type="pres">
      <dgm:prSet presAssocID="{23F4E9F4-3836-45D2-878C-8201C462F0F4}" presName="Name0" presStyleCnt="0">
        <dgm:presLayoutVars>
          <dgm:dir/>
          <dgm:animLvl val="lvl"/>
          <dgm:resizeHandles val="exact"/>
        </dgm:presLayoutVars>
      </dgm:prSet>
      <dgm:spPr/>
    </dgm:pt>
    <dgm:pt modelId="{4ED5272B-C8FF-442C-9564-D6F89747CD80}" type="pres">
      <dgm:prSet presAssocID="{2AB58090-2C8E-4383-9566-921252CDA9F2}" presName="Name8" presStyleCnt="0"/>
      <dgm:spPr/>
    </dgm:pt>
    <dgm:pt modelId="{DF6291E8-B32B-4D2C-9F90-B26489533F1D}" type="pres">
      <dgm:prSet presAssocID="{2AB58090-2C8E-4383-9566-921252CDA9F2}" presName="level" presStyleLbl="node1" presStyleIdx="0" presStyleCnt="1" custLinFactY="-102252" custLinFactNeighborX="-42758" custLinFactNeighborY="-200000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02EFB0F-7A28-4EA6-966D-30C5E6381C8D}" type="pres">
      <dgm:prSet presAssocID="{2AB58090-2C8E-4383-9566-921252CDA9F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26082945-538F-49D6-A832-364D22C31403}" type="presOf" srcId="{23F4E9F4-3836-45D2-878C-8201C462F0F4}" destId="{7C0F8AD4-F79D-49EC-9CF4-E75A530327BC}" srcOrd="0" destOrd="0" presId="urn:microsoft.com/office/officeart/2005/8/layout/pyramid1"/>
    <dgm:cxn modelId="{0861327C-8422-487F-B1FE-6555E0420561}" type="presOf" srcId="{2AB58090-2C8E-4383-9566-921252CDA9F2}" destId="{A02EFB0F-7A28-4EA6-966D-30C5E6381C8D}" srcOrd="1" destOrd="0" presId="urn:microsoft.com/office/officeart/2005/8/layout/pyramid1"/>
    <dgm:cxn modelId="{D16CA601-2D52-451D-9139-2686D4D87A78}" type="presOf" srcId="{2AB58090-2C8E-4383-9566-921252CDA9F2}" destId="{DF6291E8-B32B-4D2C-9F90-B26489533F1D}" srcOrd="0" destOrd="0" presId="urn:microsoft.com/office/officeart/2005/8/layout/pyramid1"/>
    <dgm:cxn modelId="{FF85C393-BA89-4D81-8C7F-68A16A066E86}" srcId="{23F4E9F4-3836-45D2-878C-8201C462F0F4}" destId="{2AB58090-2C8E-4383-9566-921252CDA9F2}" srcOrd="0" destOrd="0" parTransId="{240CA62B-8636-4746-9E84-DA7257590B4A}" sibTransId="{244D9A82-A243-4881-8E63-8DC57321E5B3}"/>
    <dgm:cxn modelId="{D856AD07-5E3A-4E72-8F1F-34B5FAF95137}" type="presParOf" srcId="{7C0F8AD4-F79D-49EC-9CF4-E75A530327BC}" destId="{4ED5272B-C8FF-442C-9564-D6F89747CD80}" srcOrd="0" destOrd="0" presId="urn:microsoft.com/office/officeart/2005/8/layout/pyramid1"/>
    <dgm:cxn modelId="{6EE5FDA1-8884-4F26-A702-F2D7D727A3BC}" type="presParOf" srcId="{4ED5272B-C8FF-442C-9564-D6F89747CD80}" destId="{DF6291E8-B32B-4D2C-9F90-B26489533F1D}" srcOrd="0" destOrd="0" presId="urn:microsoft.com/office/officeart/2005/8/layout/pyramid1"/>
    <dgm:cxn modelId="{248DB3B3-7E1B-4D02-B717-74E63DA62240}" type="presParOf" srcId="{4ED5272B-C8FF-442C-9564-D6F89747CD80}" destId="{A02EFB0F-7A28-4EA6-966D-30C5E6381C8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F4E9F4-3836-45D2-878C-8201C462F0F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AB58090-2C8E-4383-9566-921252CDA9F2}">
      <dgm:prSet phldrT="[Text]" custT="1"/>
      <dgm:spPr>
        <a:solidFill>
          <a:schemeClr val="bg1"/>
        </a:solidFill>
      </dgm:spPr>
      <dgm:t>
        <a:bodyPr/>
        <a:lstStyle/>
        <a:p>
          <a:r>
            <a:rPr lang="en-ZA" sz="1800" dirty="0" smtClean="0">
              <a:solidFill>
                <a:schemeClr val="accent1"/>
              </a:solidFill>
            </a:rPr>
            <a:t>64 industries</a:t>
          </a:r>
        </a:p>
        <a:p>
          <a:r>
            <a:rPr lang="en-ZA" sz="1800" dirty="0" smtClean="0">
              <a:solidFill>
                <a:schemeClr val="accent1"/>
              </a:solidFill>
            </a:rPr>
            <a:t>104 products</a:t>
          </a:r>
          <a:endParaRPr lang="en-ZA" sz="1800" dirty="0">
            <a:solidFill>
              <a:schemeClr val="accent1"/>
            </a:solidFill>
          </a:endParaRPr>
        </a:p>
      </dgm:t>
    </dgm:pt>
    <dgm:pt modelId="{240CA62B-8636-4746-9E84-DA7257590B4A}" type="parTrans" cxnId="{FF85C393-BA89-4D81-8C7F-68A16A066E86}">
      <dgm:prSet/>
      <dgm:spPr/>
      <dgm:t>
        <a:bodyPr/>
        <a:lstStyle/>
        <a:p>
          <a:endParaRPr lang="en-ZA"/>
        </a:p>
      </dgm:t>
    </dgm:pt>
    <dgm:pt modelId="{244D9A82-A243-4881-8E63-8DC57321E5B3}" type="sibTrans" cxnId="{FF85C393-BA89-4D81-8C7F-68A16A066E86}">
      <dgm:prSet/>
      <dgm:spPr/>
      <dgm:t>
        <a:bodyPr/>
        <a:lstStyle/>
        <a:p>
          <a:endParaRPr lang="en-ZA"/>
        </a:p>
      </dgm:t>
    </dgm:pt>
    <dgm:pt modelId="{7C0F8AD4-F79D-49EC-9CF4-E75A530327BC}" type="pres">
      <dgm:prSet presAssocID="{23F4E9F4-3836-45D2-878C-8201C462F0F4}" presName="Name0" presStyleCnt="0">
        <dgm:presLayoutVars>
          <dgm:dir/>
          <dgm:animLvl val="lvl"/>
          <dgm:resizeHandles val="exact"/>
        </dgm:presLayoutVars>
      </dgm:prSet>
      <dgm:spPr/>
    </dgm:pt>
    <dgm:pt modelId="{4ED5272B-C8FF-442C-9564-D6F89747CD80}" type="pres">
      <dgm:prSet presAssocID="{2AB58090-2C8E-4383-9566-921252CDA9F2}" presName="Name8" presStyleCnt="0"/>
      <dgm:spPr/>
    </dgm:pt>
    <dgm:pt modelId="{DF6291E8-B32B-4D2C-9F90-B26489533F1D}" type="pres">
      <dgm:prSet presAssocID="{2AB58090-2C8E-4383-9566-921252CDA9F2}" presName="level" presStyleLbl="node1" presStyleIdx="0" presStyleCnt="1" custLinFactY="-102252" custLinFactNeighborX="-42758" custLinFactNeighborY="-200000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02EFB0F-7A28-4EA6-966D-30C5E6381C8D}" type="pres">
      <dgm:prSet presAssocID="{2AB58090-2C8E-4383-9566-921252CDA9F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117D58B6-8691-4A3B-9DDF-612DBF40C8C7}" type="presOf" srcId="{2AB58090-2C8E-4383-9566-921252CDA9F2}" destId="{DF6291E8-B32B-4D2C-9F90-B26489533F1D}" srcOrd="0" destOrd="0" presId="urn:microsoft.com/office/officeart/2005/8/layout/pyramid1"/>
    <dgm:cxn modelId="{EF7EB4A5-525A-4520-BC66-32B7FE89AFB9}" type="presOf" srcId="{23F4E9F4-3836-45D2-878C-8201C462F0F4}" destId="{7C0F8AD4-F79D-49EC-9CF4-E75A530327BC}" srcOrd="0" destOrd="0" presId="urn:microsoft.com/office/officeart/2005/8/layout/pyramid1"/>
    <dgm:cxn modelId="{FF85C393-BA89-4D81-8C7F-68A16A066E86}" srcId="{23F4E9F4-3836-45D2-878C-8201C462F0F4}" destId="{2AB58090-2C8E-4383-9566-921252CDA9F2}" srcOrd="0" destOrd="0" parTransId="{240CA62B-8636-4746-9E84-DA7257590B4A}" sibTransId="{244D9A82-A243-4881-8E63-8DC57321E5B3}"/>
    <dgm:cxn modelId="{368E687F-5979-4105-86F1-F2AC5D1620A8}" type="presOf" srcId="{2AB58090-2C8E-4383-9566-921252CDA9F2}" destId="{A02EFB0F-7A28-4EA6-966D-30C5E6381C8D}" srcOrd="1" destOrd="0" presId="urn:microsoft.com/office/officeart/2005/8/layout/pyramid1"/>
    <dgm:cxn modelId="{B50CD4F2-48FB-4FB0-ABA0-B7DBF348A676}" type="presParOf" srcId="{7C0F8AD4-F79D-49EC-9CF4-E75A530327BC}" destId="{4ED5272B-C8FF-442C-9564-D6F89747CD80}" srcOrd="0" destOrd="0" presId="urn:microsoft.com/office/officeart/2005/8/layout/pyramid1"/>
    <dgm:cxn modelId="{698386F5-9EF2-48E2-8753-0FBD3468AD33}" type="presParOf" srcId="{4ED5272B-C8FF-442C-9564-D6F89747CD80}" destId="{DF6291E8-B32B-4D2C-9F90-B26489533F1D}" srcOrd="0" destOrd="0" presId="urn:microsoft.com/office/officeart/2005/8/layout/pyramid1"/>
    <dgm:cxn modelId="{93AEB3ED-5252-4215-9D3F-983E0ED327DB}" type="presParOf" srcId="{4ED5272B-C8FF-442C-9564-D6F89747CD80}" destId="{A02EFB0F-7A28-4EA6-966D-30C5E6381C8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F4E9F4-3836-45D2-878C-8201C462F0F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AB58090-2C8E-4383-9566-921252CDA9F2}">
      <dgm:prSet phldrT="[Text]" custT="1"/>
      <dgm:spPr>
        <a:solidFill>
          <a:schemeClr val="bg1"/>
        </a:solidFill>
      </dgm:spPr>
      <dgm:t>
        <a:bodyPr/>
        <a:lstStyle/>
        <a:p>
          <a:pPr>
            <a:lnSpc>
              <a:spcPct val="90000"/>
            </a:lnSpc>
          </a:pPr>
          <a:r>
            <a:rPr lang="en-ZA" sz="1800" dirty="0" smtClean="0">
              <a:solidFill>
                <a:schemeClr val="accent1"/>
              </a:solidFill>
            </a:rPr>
            <a:t>Tourism</a:t>
          </a:r>
        </a:p>
        <a:p>
          <a:pPr>
            <a:lnSpc>
              <a:spcPct val="100000"/>
            </a:lnSpc>
          </a:pPr>
          <a:r>
            <a:rPr lang="en-ZA" sz="1800" dirty="0" smtClean="0">
              <a:solidFill>
                <a:schemeClr val="accent1"/>
              </a:solidFill>
            </a:rPr>
            <a:t>Water use</a:t>
          </a:r>
        </a:p>
        <a:p>
          <a:pPr>
            <a:lnSpc>
              <a:spcPct val="90000"/>
            </a:lnSpc>
          </a:pPr>
          <a:r>
            <a:rPr lang="en-ZA" sz="1800" dirty="0" smtClean="0">
              <a:solidFill>
                <a:schemeClr val="accent1"/>
              </a:solidFill>
            </a:rPr>
            <a:t>Energy, etc.</a:t>
          </a:r>
          <a:endParaRPr lang="en-ZA" sz="1800" dirty="0">
            <a:solidFill>
              <a:schemeClr val="accent1"/>
            </a:solidFill>
          </a:endParaRPr>
        </a:p>
      </dgm:t>
    </dgm:pt>
    <dgm:pt modelId="{240CA62B-8636-4746-9E84-DA7257590B4A}" type="parTrans" cxnId="{FF85C393-BA89-4D81-8C7F-68A16A066E86}">
      <dgm:prSet/>
      <dgm:spPr/>
      <dgm:t>
        <a:bodyPr/>
        <a:lstStyle/>
        <a:p>
          <a:endParaRPr lang="en-ZA"/>
        </a:p>
      </dgm:t>
    </dgm:pt>
    <dgm:pt modelId="{244D9A82-A243-4881-8E63-8DC57321E5B3}" type="sibTrans" cxnId="{FF85C393-BA89-4D81-8C7F-68A16A066E86}">
      <dgm:prSet/>
      <dgm:spPr/>
      <dgm:t>
        <a:bodyPr/>
        <a:lstStyle/>
        <a:p>
          <a:endParaRPr lang="en-ZA"/>
        </a:p>
      </dgm:t>
    </dgm:pt>
    <dgm:pt modelId="{7C0F8AD4-F79D-49EC-9CF4-E75A530327BC}" type="pres">
      <dgm:prSet presAssocID="{23F4E9F4-3836-45D2-878C-8201C462F0F4}" presName="Name0" presStyleCnt="0">
        <dgm:presLayoutVars>
          <dgm:dir/>
          <dgm:animLvl val="lvl"/>
          <dgm:resizeHandles val="exact"/>
        </dgm:presLayoutVars>
      </dgm:prSet>
      <dgm:spPr/>
    </dgm:pt>
    <dgm:pt modelId="{4ED5272B-C8FF-442C-9564-D6F89747CD80}" type="pres">
      <dgm:prSet presAssocID="{2AB58090-2C8E-4383-9566-921252CDA9F2}" presName="Name8" presStyleCnt="0"/>
      <dgm:spPr/>
    </dgm:pt>
    <dgm:pt modelId="{DF6291E8-B32B-4D2C-9F90-B26489533F1D}" type="pres">
      <dgm:prSet presAssocID="{2AB58090-2C8E-4383-9566-921252CDA9F2}" presName="level" presStyleLbl="node1" presStyleIdx="0" presStyleCnt="1" custLinFactY="-102252" custLinFactNeighborX="-42758" custLinFactNeighborY="-200000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02EFB0F-7A28-4EA6-966D-30C5E6381C8D}" type="pres">
      <dgm:prSet presAssocID="{2AB58090-2C8E-4383-9566-921252CDA9F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7776A930-1BDE-4C17-A690-9C99BB17A474}" type="presOf" srcId="{23F4E9F4-3836-45D2-878C-8201C462F0F4}" destId="{7C0F8AD4-F79D-49EC-9CF4-E75A530327BC}" srcOrd="0" destOrd="0" presId="urn:microsoft.com/office/officeart/2005/8/layout/pyramid1"/>
    <dgm:cxn modelId="{A6B18810-7496-4E16-948D-9A058DA996CF}" type="presOf" srcId="{2AB58090-2C8E-4383-9566-921252CDA9F2}" destId="{A02EFB0F-7A28-4EA6-966D-30C5E6381C8D}" srcOrd="1" destOrd="0" presId="urn:microsoft.com/office/officeart/2005/8/layout/pyramid1"/>
    <dgm:cxn modelId="{75FF2951-64DA-4AE9-8A88-D0B0A9888B9E}" type="presOf" srcId="{2AB58090-2C8E-4383-9566-921252CDA9F2}" destId="{DF6291E8-B32B-4D2C-9F90-B26489533F1D}" srcOrd="0" destOrd="0" presId="urn:microsoft.com/office/officeart/2005/8/layout/pyramid1"/>
    <dgm:cxn modelId="{FF85C393-BA89-4D81-8C7F-68A16A066E86}" srcId="{23F4E9F4-3836-45D2-878C-8201C462F0F4}" destId="{2AB58090-2C8E-4383-9566-921252CDA9F2}" srcOrd="0" destOrd="0" parTransId="{240CA62B-8636-4746-9E84-DA7257590B4A}" sibTransId="{244D9A82-A243-4881-8E63-8DC57321E5B3}"/>
    <dgm:cxn modelId="{46218A50-2F23-422F-BDBD-4440776BDB88}" type="presParOf" srcId="{7C0F8AD4-F79D-49EC-9CF4-E75A530327BC}" destId="{4ED5272B-C8FF-442C-9564-D6F89747CD80}" srcOrd="0" destOrd="0" presId="urn:microsoft.com/office/officeart/2005/8/layout/pyramid1"/>
    <dgm:cxn modelId="{AD0AA49D-B249-49A8-9C4B-9C59F87234E2}" type="presParOf" srcId="{4ED5272B-C8FF-442C-9564-D6F89747CD80}" destId="{DF6291E8-B32B-4D2C-9F90-B26489533F1D}" srcOrd="0" destOrd="0" presId="urn:microsoft.com/office/officeart/2005/8/layout/pyramid1"/>
    <dgm:cxn modelId="{EF8D8847-89CF-46BA-8B52-4404D14DB521}" type="presParOf" srcId="{4ED5272B-C8FF-442C-9564-D6F89747CD80}" destId="{A02EFB0F-7A28-4EA6-966D-30C5E6381C8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87B37-6CE3-483D-9DAE-E697640983D0}">
      <dsp:nvSpPr>
        <dsp:cNvPr id="0" name=""/>
        <dsp:cNvSpPr/>
      </dsp:nvSpPr>
      <dsp:spPr>
        <a:xfrm rot="5400000">
          <a:off x="219" y="1210275"/>
          <a:ext cx="2855398" cy="2855837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4E555C-403E-42B2-A43A-122E7BC71E99}">
      <dsp:nvSpPr>
        <dsp:cNvPr id="0" name=""/>
        <dsp:cNvSpPr/>
      </dsp:nvSpPr>
      <dsp:spPr>
        <a:xfrm rot="16200000">
          <a:off x="2939009" y="1210275"/>
          <a:ext cx="2855398" cy="2855837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9744E-F78C-4365-BBF0-E87F82C1085E}">
      <dsp:nvSpPr>
        <dsp:cNvPr id="0" name=""/>
        <dsp:cNvSpPr/>
      </dsp:nvSpPr>
      <dsp:spPr>
        <a:xfrm>
          <a:off x="3276652" y="3690849"/>
          <a:ext cx="2168016" cy="571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/>
            <a:t>Indicators</a:t>
          </a:r>
          <a:endParaRPr lang="en-ZA" sz="1600" b="1" kern="1200" dirty="0"/>
        </a:p>
      </dsp:txBody>
      <dsp:txXfrm>
        <a:off x="3276652" y="3690849"/>
        <a:ext cx="2168016" cy="571262"/>
      </dsp:txXfrm>
    </dsp:sp>
    <dsp:sp modelId="{E5F6B974-70ED-4359-AF5D-BF305CDB02E1}">
      <dsp:nvSpPr>
        <dsp:cNvPr id="0" name=""/>
        <dsp:cNvSpPr/>
      </dsp:nvSpPr>
      <dsp:spPr>
        <a:xfrm rot="5400000">
          <a:off x="2847415" y="1210275"/>
          <a:ext cx="2855398" cy="2855837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9728B-608B-47ED-85F3-5C2684D1C69D}">
      <dsp:nvSpPr>
        <dsp:cNvPr id="0" name=""/>
        <dsp:cNvSpPr/>
      </dsp:nvSpPr>
      <dsp:spPr>
        <a:xfrm rot="16200000">
          <a:off x="5785342" y="1210275"/>
          <a:ext cx="2855398" cy="2855837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A95AE-CB62-44B8-8670-BFF6A72BB1AF}">
      <dsp:nvSpPr>
        <dsp:cNvPr id="0" name=""/>
        <dsp:cNvSpPr/>
      </dsp:nvSpPr>
      <dsp:spPr>
        <a:xfrm>
          <a:off x="5914737" y="3690849"/>
          <a:ext cx="2168016" cy="571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/>
            <a:t>User engagements</a:t>
          </a:r>
          <a:endParaRPr lang="en-ZA" sz="1600" b="1" kern="1200" dirty="0"/>
        </a:p>
      </dsp:txBody>
      <dsp:txXfrm>
        <a:off x="5914737" y="3690849"/>
        <a:ext cx="2168016" cy="571262"/>
      </dsp:txXfrm>
    </dsp:sp>
    <dsp:sp modelId="{442A1877-5C25-4ADB-8E4A-87B6A524CB02}">
      <dsp:nvSpPr>
        <dsp:cNvPr id="0" name=""/>
        <dsp:cNvSpPr/>
      </dsp:nvSpPr>
      <dsp:spPr>
        <a:xfrm>
          <a:off x="3731378" y="1707019"/>
          <a:ext cx="1202398" cy="12023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dirty="0" smtClean="0"/>
            <a:t>Volume</a:t>
          </a:r>
          <a:endParaRPr lang="en-ZA" sz="1300" kern="1200" dirty="0"/>
        </a:p>
      </dsp:txBody>
      <dsp:txXfrm>
        <a:off x="3891697" y="1917439"/>
        <a:ext cx="881758" cy="541079"/>
      </dsp:txXfrm>
    </dsp:sp>
    <dsp:sp modelId="{FF6AB646-DF33-4A4A-B67B-DC28FBE74370}">
      <dsp:nvSpPr>
        <dsp:cNvPr id="0" name=""/>
        <dsp:cNvSpPr/>
      </dsp:nvSpPr>
      <dsp:spPr>
        <a:xfrm>
          <a:off x="4165243" y="2458518"/>
          <a:ext cx="1202398" cy="12023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dirty="0" smtClean="0"/>
            <a:t>Financial</a:t>
          </a:r>
          <a:endParaRPr lang="en-ZA" sz="1300" kern="1200" dirty="0"/>
        </a:p>
      </dsp:txBody>
      <dsp:txXfrm>
        <a:off x="4532977" y="2769138"/>
        <a:ext cx="721438" cy="661319"/>
      </dsp:txXfrm>
    </dsp:sp>
    <dsp:sp modelId="{D2A372EC-9C7B-40A0-9380-C6A9CA7367AE}">
      <dsp:nvSpPr>
        <dsp:cNvPr id="0" name=""/>
        <dsp:cNvSpPr/>
      </dsp:nvSpPr>
      <dsp:spPr>
        <a:xfrm>
          <a:off x="3297512" y="2458518"/>
          <a:ext cx="1202398" cy="12023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dirty="0" smtClean="0"/>
            <a:t>Quantities</a:t>
          </a:r>
          <a:endParaRPr lang="en-ZA" sz="1300" kern="1200" dirty="0"/>
        </a:p>
      </dsp:txBody>
      <dsp:txXfrm>
        <a:off x="3410738" y="2769138"/>
        <a:ext cx="721438" cy="661319"/>
      </dsp:txXfrm>
    </dsp:sp>
    <dsp:sp modelId="{66DC5BA6-6365-4DDE-AD0A-BDC987C9B4C1}">
      <dsp:nvSpPr>
        <dsp:cNvPr id="0" name=""/>
        <dsp:cNvSpPr/>
      </dsp:nvSpPr>
      <dsp:spPr>
        <a:xfrm>
          <a:off x="742898" y="1564177"/>
          <a:ext cx="841285" cy="8412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50" kern="1200" dirty="0" smtClean="0"/>
            <a:t>Censuses</a:t>
          </a:r>
          <a:endParaRPr lang="en-ZA" sz="1050" kern="1200" dirty="0"/>
        </a:p>
      </dsp:txBody>
      <dsp:txXfrm>
        <a:off x="866101" y="1687381"/>
        <a:ext cx="594879" cy="594881"/>
      </dsp:txXfrm>
    </dsp:sp>
    <dsp:sp modelId="{9E08AD15-F366-46A6-A086-5EFB38275BD1}">
      <dsp:nvSpPr>
        <dsp:cNvPr id="0" name=""/>
        <dsp:cNvSpPr/>
      </dsp:nvSpPr>
      <dsp:spPr>
        <a:xfrm>
          <a:off x="844993" y="2519406"/>
          <a:ext cx="240367" cy="2403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40EBE19-3A9F-410A-AD6C-FADFAFF2DFE5}">
      <dsp:nvSpPr>
        <dsp:cNvPr id="0" name=""/>
        <dsp:cNvSpPr/>
      </dsp:nvSpPr>
      <dsp:spPr>
        <a:xfrm>
          <a:off x="1627795" y="1590487"/>
          <a:ext cx="240367" cy="2403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4FC2D49-A3DC-4B22-AD9F-602428D1B44F}">
      <dsp:nvSpPr>
        <dsp:cNvPr id="0" name=""/>
        <dsp:cNvSpPr/>
      </dsp:nvSpPr>
      <dsp:spPr>
        <a:xfrm>
          <a:off x="1627995" y="1840858"/>
          <a:ext cx="841285" cy="8412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50" kern="1200" dirty="0" smtClean="0"/>
            <a:t>Business surveys</a:t>
          </a:r>
          <a:endParaRPr lang="en-ZA" sz="1050" kern="1200" dirty="0"/>
        </a:p>
      </dsp:txBody>
      <dsp:txXfrm>
        <a:off x="1751198" y="1964062"/>
        <a:ext cx="594879" cy="594881"/>
      </dsp:txXfrm>
    </dsp:sp>
    <dsp:sp modelId="{D4CCD088-1B29-4B7E-9B35-0763261CA5F5}">
      <dsp:nvSpPr>
        <dsp:cNvPr id="0" name=""/>
        <dsp:cNvSpPr/>
      </dsp:nvSpPr>
      <dsp:spPr>
        <a:xfrm>
          <a:off x="2315132" y="2694878"/>
          <a:ext cx="240367" cy="2403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EBB6037-EAC8-436E-823A-02ABCABCE8E2}">
      <dsp:nvSpPr>
        <dsp:cNvPr id="0" name=""/>
        <dsp:cNvSpPr/>
      </dsp:nvSpPr>
      <dsp:spPr>
        <a:xfrm>
          <a:off x="545740" y="2844677"/>
          <a:ext cx="841285" cy="8412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50" kern="1200" dirty="0" smtClean="0"/>
            <a:t>Administrative sources</a:t>
          </a:r>
          <a:endParaRPr lang="en-ZA" sz="1050" kern="1200" dirty="0"/>
        </a:p>
      </dsp:txBody>
      <dsp:txXfrm>
        <a:off x="668943" y="2967881"/>
        <a:ext cx="594879" cy="594881"/>
      </dsp:txXfrm>
    </dsp:sp>
    <dsp:sp modelId="{D932DA6F-07D0-4174-A86C-A15FADE328FA}">
      <dsp:nvSpPr>
        <dsp:cNvPr id="0" name=""/>
        <dsp:cNvSpPr/>
      </dsp:nvSpPr>
      <dsp:spPr>
        <a:xfrm>
          <a:off x="1475254" y="2777628"/>
          <a:ext cx="841285" cy="8412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50" kern="1200" dirty="0" smtClean="0"/>
            <a:t>Household surveys</a:t>
          </a:r>
          <a:endParaRPr lang="en-ZA" sz="1050" kern="1200" dirty="0"/>
        </a:p>
      </dsp:txBody>
      <dsp:txXfrm>
        <a:off x="1598457" y="2900832"/>
        <a:ext cx="594879" cy="594881"/>
      </dsp:txXfrm>
    </dsp:sp>
    <dsp:sp modelId="{B933EF15-183C-4345-990B-DAFC217AA8DE}">
      <dsp:nvSpPr>
        <dsp:cNvPr id="0" name=""/>
        <dsp:cNvSpPr/>
      </dsp:nvSpPr>
      <dsp:spPr>
        <a:xfrm>
          <a:off x="1193285" y="2462118"/>
          <a:ext cx="413206" cy="4131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30F4E5F-AD46-4E71-9605-6C70C4A76B92}">
      <dsp:nvSpPr>
        <dsp:cNvPr id="0" name=""/>
        <dsp:cNvSpPr/>
      </dsp:nvSpPr>
      <dsp:spPr>
        <a:xfrm>
          <a:off x="575083" y="2673448"/>
          <a:ext cx="180677" cy="1805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0C7DF7E-8CA1-488C-82DD-29A2C08B1FC8}">
      <dsp:nvSpPr>
        <dsp:cNvPr id="0" name=""/>
        <dsp:cNvSpPr/>
      </dsp:nvSpPr>
      <dsp:spPr>
        <a:xfrm>
          <a:off x="6161004" y="1800677"/>
          <a:ext cx="1667705" cy="16674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Internal users</a:t>
          </a:r>
          <a:endParaRPr lang="en-ZA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External users</a:t>
          </a:r>
          <a:endParaRPr lang="en-ZA" sz="1600" kern="1200" dirty="0"/>
        </a:p>
      </dsp:txBody>
      <dsp:txXfrm>
        <a:off x="6405234" y="2044863"/>
        <a:ext cx="1179245" cy="1179031"/>
      </dsp:txXfrm>
    </dsp:sp>
    <dsp:sp modelId="{824A3F14-FA06-4806-AD52-198E6BB459A0}">
      <dsp:nvSpPr>
        <dsp:cNvPr id="0" name=""/>
        <dsp:cNvSpPr/>
      </dsp:nvSpPr>
      <dsp:spPr>
        <a:xfrm>
          <a:off x="536603" y="3690849"/>
          <a:ext cx="2168016" cy="571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/>
            <a:t>Data collection instruments</a:t>
          </a:r>
          <a:endParaRPr lang="en-ZA" sz="1600" b="1" kern="1200" dirty="0"/>
        </a:p>
      </dsp:txBody>
      <dsp:txXfrm>
        <a:off x="536603" y="3690849"/>
        <a:ext cx="2168016" cy="5712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8ADDD-0F31-45BF-AA4E-94483228D7E4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11880000"/>
            <a:gd name="adj2" fmla="val 162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00724-4656-4538-9E64-C74F3E97C70E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7560000"/>
            <a:gd name="adj2" fmla="val 1188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EB85F-93D4-4263-9B60-2DA07F02FF1B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3240000"/>
            <a:gd name="adj2" fmla="val 756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B7A49F-4A5D-4E09-AEEA-9D44F16D9912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20520000"/>
            <a:gd name="adj2" fmla="val 324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1D222-4CFE-4D90-8958-4252A3DAA726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16200000"/>
            <a:gd name="adj2" fmla="val 2052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9C0BE2-402B-4B5B-8F5F-39114863F4C7}">
      <dsp:nvSpPr>
        <dsp:cNvPr id="0" name=""/>
        <dsp:cNvSpPr/>
      </dsp:nvSpPr>
      <dsp:spPr>
        <a:xfrm>
          <a:off x="2278558" y="1404868"/>
          <a:ext cx="1538882" cy="15388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200" b="1" kern="1200" dirty="0" smtClean="0"/>
            <a:t>National accounts</a:t>
          </a:r>
          <a:endParaRPr lang="en-ZA" sz="2200" b="1" kern="1200" dirty="0"/>
        </a:p>
      </dsp:txBody>
      <dsp:txXfrm>
        <a:off x="2503922" y="1630232"/>
        <a:ext cx="1088154" cy="1088154"/>
      </dsp:txXfrm>
    </dsp:sp>
    <dsp:sp modelId="{A20D1C66-5EF9-4729-9DC9-8836C0593A4D}">
      <dsp:nvSpPr>
        <dsp:cNvPr id="0" name=""/>
        <dsp:cNvSpPr/>
      </dsp:nvSpPr>
      <dsp:spPr>
        <a:xfrm>
          <a:off x="2509391" y="1406"/>
          <a:ext cx="1077217" cy="1077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/>
            <a:t>Quarterly GDP</a:t>
          </a:r>
          <a:endParaRPr lang="en-ZA" sz="1400" kern="1200" dirty="0"/>
        </a:p>
      </dsp:txBody>
      <dsp:txXfrm>
        <a:off x="2667146" y="159161"/>
        <a:ext cx="761707" cy="761707"/>
      </dsp:txXfrm>
    </dsp:sp>
    <dsp:sp modelId="{E8EBF896-B914-418D-8B42-7B46ECB0406B}">
      <dsp:nvSpPr>
        <dsp:cNvPr id="0" name=""/>
        <dsp:cNvSpPr/>
      </dsp:nvSpPr>
      <dsp:spPr>
        <a:xfrm>
          <a:off x="4063697" y="1130676"/>
          <a:ext cx="1077217" cy="1077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/>
            <a:t>Regional GDP</a:t>
          </a:r>
          <a:endParaRPr lang="en-ZA" sz="1400" kern="1200" dirty="0"/>
        </a:p>
      </dsp:txBody>
      <dsp:txXfrm>
        <a:off x="4221452" y="1288431"/>
        <a:ext cx="761707" cy="761707"/>
      </dsp:txXfrm>
    </dsp:sp>
    <dsp:sp modelId="{154216FC-3554-4B06-B54E-5704CB0F2F55}">
      <dsp:nvSpPr>
        <dsp:cNvPr id="0" name=""/>
        <dsp:cNvSpPr/>
      </dsp:nvSpPr>
      <dsp:spPr>
        <a:xfrm>
          <a:off x="3470005" y="2957873"/>
          <a:ext cx="1077217" cy="1077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/>
            <a:t>SUT</a:t>
          </a:r>
          <a:endParaRPr lang="en-ZA" sz="1400" kern="1200" dirty="0"/>
        </a:p>
      </dsp:txBody>
      <dsp:txXfrm>
        <a:off x="3627760" y="3115628"/>
        <a:ext cx="761707" cy="761707"/>
      </dsp:txXfrm>
    </dsp:sp>
    <dsp:sp modelId="{536BF738-B52E-4D05-8B52-DC72A4007391}">
      <dsp:nvSpPr>
        <dsp:cNvPr id="0" name=""/>
        <dsp:cNvSpPr/>
      </dsp:nvSpPr>
      <dsp:spPr>
        <a:xfrm>
          <a:off x="1548776" y="2957873"/>
          <a:ext cx="1077217" cy="1077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/>
            <a:t>Satellite accounts</a:t>
          </a:r>
          <a:endParaRPr lang="en-ZA" sz="1400" kern="1200" dirty="0"/>
        </a:p>
      </dsp:txBody>
      <dsp:txXfrm>
        <a:off x="1706531" y="3115628"/>
        <a:ext cx="761707" cy="761707"/>
      </dsp:txXfrm>
    </dsp:sp>
    <dsp:sp modelId="{E7A1D956-D203-4483-8228-969021DDF50F}">
      <dsp:nvSpPr>
        <dsp:cNvPr id="0" name=""/>
        <dsp:cNvSpPr/>
      </dsp:nvSpPr>
      <dsp:spPr>
        <a:xfrm>
          <a:off x="955084" y="1130676"/>
          <a:ext cx="1077217" cy="1077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/>
            <a:t>Annual GDP</a:t>
          </a:r>
          <a:endParaRPr lang="en-ZA" sz="1400" kern="1200" dirty="0"/>
        </a:p>
      </dsp:txBody>
      <dsp:txXfrm>
        <a:off x="1112839" y="1288431"/>
        <a:ext cx="761707" cy="7617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291E8-B32B-4D2C-9F90-B26489533F1D}">
      <dsp:nvSpPr>
        <dsp:cNvPr id="0" name=""/>
        <dsp:cNvSpPr/>
      </dsp:nvSpPr>
      <dsp:spPr>
        <a:xfrm>
          <a:off x="0" y="0"/>
          <a:ext cx="1800200" cy="720080"/>
        </a:xfrm>
        <a:prstGeom prst="trapezoid">
          <a:avLst>
            <a:gd name="adj" fmla="val 125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>
              <a:solidFill>
                <a:schemeClr val="accent1"/>
              </a:solidFill>
            </a:rPr>
            <a:t>10 industries</a:t>
          </a:r>
          <a:endParaRPr lang="en-ZA" sz="1800" kern="1200" dirty="0">
            <a:solidFill>
              <a:schemeClr val="accent1"/>
            </a:solidFill>
          </a:endParaRPr>
        </a:p>
      </dsp:txBody>
      <dsp:txXfrm>
        <a:off x="0" y="0"/>
        <a:ext cx="1800200" cy="7200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291E8-B32B-4D2C-9F90-B26489533F1D}">
      <dsp:nvSpPr>
        <dsp:cNvPr id="0" name=""/>
        <dsp:cNvSpPr/>
      </dsp:nvSpPr>
      <dsp:spPr>
        <a:xfrm>
          <a:off x="0" y="0"/>
          <a:ext cx="1800200" cy="720080"/>
        </a:xfrm>
        <a:prstGeom prst="trapezoid">
          <a:avLst>
            <a:gd name="adj" fmla="val 125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>
              <a:solidFill>
                <a:schemeClr val="accent1"/>
              </a:solidFill>
            </a:rPr>
            <a:t>34 industries</a:t>
          </a:r>
          <a:endParaRPr lang="en-ZA" sz="1800" kern="1200" dirty="0">
            <a:solidFill>
              <a:schemeClr val="accent1"/>
            </a:solidFill>
          </a:endParaRPr>
        </a:p>
      </dsp:txBody>
      <dsp:txXfrm>
        <a:off x="0" y="0"/>
        <a:ext cx="1800200" cy="7200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291E8-B32B-4D2C-9F90-B26489533F1D}">
      <dsp:nvSpPr>
        <dsp:cNvPr id="0" name=""/>
        <dsp:cNvSpPr/>
      </dsp:nvSpPr>
      <dsp:spPr>
        <a:xfrm>
          <a:off x="0" y="0"/>
          <a:ext cx="1800200" cy="720080"/>
        </a:xfrm>
        <a:prstGeom prst="trapezoid">
          <a:avLst>
            <a:gd name="adj" fmla="val 125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>
              <a:solidFill>
                <a:schemeClr val="accent1"/>
              </a:solidFill>
            </a:rPr>
            <a:t>10 industries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>
              <a:solidFill>
                <a:schemeClr val="accent1"/>
              </a:solidFill>
            </a:rPr>
            <a:t>9 provinces</a:t>
          </a:r>
          <a:endParaRPr lang="en-ZA" sz="1800" kern="1200" dirty="0">
            <a:solidFill>
              <a:schemeClr val="accent1"/>
            </a:solidFill>
          </a:endParaRPr>
        </a:p>
      </dsp:txBody>
      <dsp:txXfrm>
        <a:off x="0" y="0"/>
        <a:ext cx="1800200" cy="7200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291E8-B32B-4D2C-9F90-B26489533F1D}">
      <dsp:nvSpPr>
        <dsp:cNvPr id="0" name=""/>
        <dsp:cNvSpPr/>
      </dsp:nvSpPr>
      <dsp:spPr>
        <a:xfrm>
          <a:off x="0" y="0"/>
          <a:ext cx="1800200" cy="720080"/>
        </a:xfrm>
        <a:prstGeom prst="trapezoid">
          <a:avLst>
            <a:gd name="adj" fmla="val 125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>
              <a:solidFill>
                <a:schemeClr val="accent1"/>
              </a:solidFill>
            </a:rPr>
            <a:t>64 industries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>
              <a:solidFill>
                <a:schemeClr val="accent1"/>
              </a:solidFill>
            </a:rPr>
            <a:t>104 products</a:t>
          </a:r>
          <a:endParaRPr lang="en-ZA" sz="1800" kern="1200" dirty="0">
            <a:solidFill>
              <a:schemeClr val="accent1"/>
            </a:solidFill>
          </a:endParaRPr>
        </a:p>
      </dsp:txBody>
      <dsp:txXfrm>
        <a:off x="0" y="0"/>
        <a:ext cx="1800200" cy="7200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291E8-B32B-4D2C-9F90-B26489533F1D}">
      <dsp:nvSpPr>
        <dsp:cNvPr id="0" name=""/>
        <dsp:cNvSpPr/>
      </dsp:nvSpPr>
      <dsp:spPr>
        <a:xfrm>
          <a:off x="0" y="0"/>
          <a:ext cx="1800200" cy="720080"/>
        </a:xfrm>
        <a:prstGeom prst="trapezoid">
          <a:avLst>
            <a:gd name="adj" fmla="val 125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>
              <a:solidFill>
                <a:schemeClr val="accent1"/>
              </a:solidFill>
            </a:rPr>
            <a:t>Tourism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>
              <a:solidFill>
                <a:schemeClr val="accent1"/>
              </a:solidFill>
            </a:rPr>
            <a:t>Water use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>
              <a:solidFill>
                <a:schemeClr val="accent1"/>
              </a:solidFill>
            </a:rPr>
            <a:t>Energy, etc.</a:t>
          </a:r>
          <a:endParaRPr lang="en-ZA" sz="1800" kern="1200" dirty="0">
            <a:solidFill>
              <a:schemeClr val="accent1"/>
            </a:solidFill>
          </a:endParaRPr>
        </a:p>
      </dsp:txBody>
      <dsp:txXfrm>
        <a:off x="0" y="0"/>
        <a:ext cx="1800200" cy="720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7FE7C-F610-479C-97D3-7DDCB586F824}" type="datetimeFigureOut">
              <a:rPr lang="en-ZA" smtClean="0"/>
              <a:t>2016-10-25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EDDF3-70B4-4A5E-AB90-2F7BB668C54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48637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5CC28-2B25-4345-AD7B-AB0F3A697BE6}" type="datetimeFigureOut">
              <a:rPr lang="en-ZA" smtClean="0"/>
              <a:t>2016-10-25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5466A-20AA-486B-A4A1-34F28EF556F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78685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5466A-20AA-486B-A4A1-34F28EF556FE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23764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5466A-20AA-486B-A4A1-34F28EF556FE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48677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</a:pPr>
            <a:endParaRPr lang="en-ZA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439024D-0736-4F43-8C4F-C8A442F708DF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68922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549399"/>
            <a:ext cx="8064896" cy="29516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ZA" sz="6000" dirty="0" smtClean="0"/>
              <a:t>PRESENTATION TITLE INSERTED HERE</a:t>
            </a:r>
            <a:endParaRPr lang="en-Z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3645024"/>
            <a:ext cx="8064897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SUBHEADING INSERTED HERE LOREM IPSUM DOLOR SIT AMET, CONSETETUR SADIPSCING ELITR, SED DIAM NONUMY EIRMOD</a:t>
            </a:r>
            <a:endParaRPr lang="en-Z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4581128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Presenter </a:t>
            </a:r>
            <a:r>
              <a:rPr lang="en-US" dirty="0" smtClean="0"/>
              <a:t>Name and Surname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706081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124820" y="1700832"/>
            <a:ext cx="4895452" cy="25202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ZA" dirty="0" smtClean="0"/>
              <a:t>Insert icon(s)</a:t>
            </a:r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SHORT HEADING GOES HERE </a:t>
            </a:r>
            <a:endParaRPr lang="en-Z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1" y="4941168"/>
            <a:ext cx="8064898" cy="936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Short description with a xx% goes here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5957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3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32732" y="764704"/>
            <a:ext cx="6479628" cy="2592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 smtClean="0"/>
              <a:t>Insert icon(s)</a:t>
            </a:r>
            <a:endParaRPr lang="en-Z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1" y="3861048"/>
            <a:ext cx="8064898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 smtClean="0"/>
              <a:t>Short description with a xx% goes here. Lorem ipsum </a:t>
            </a:r>
            <a:r>
              <a:rPr lang="en-ZA" dirty="0" err="1" smtClean="0"/>
              <a:t>dolor</a:t>
            </a:r>
            <a:r>
              <a:rPr lang="en-ZA" dirty="0" smtClean="0"/>
              <a:t> sit </a:t>
            </a:r>
            <a:r>
              <a:rPr lang="en-ZA" dirty="0" err="1" smtClean="0"/>
              <a:t>amet</a:t>
            </a:r>
            <a:r>
              <a:rPr lang="en-ZA" dirty="0" smtClean="0"/>
              <a:t>, </a:t>
            </a:r>
            <a:r>
              <a:rPr lang="en-ZA" dirty="0" err="1" smtClean="0"/>
              <a:t>consetetur</a:t>
            </a:r>
            <a:r>
              <a:rPr lang="en-ZA" dirty="0" smtClean="0"/>
              <a:t> </a:t>
            </a:r>
            <a:r>
              <a:rPr lang="en-ZA" dirty="0" err="1" smtClean="0"/>
              <a:t>sadipscing</a:t>
            </a:r>
            <a:r>
              <a:rPr lang="en-ZA" dirty="0" smtClean="0"/>
              <a:t> </a:t>
            </a:r>
            <a:r>
              <a:rPr lang="en-ZA" dirty="0" err="1" smtClean="0"/>
              <a:t>elitr</a:t>
            </a:r>
            <a:r>
              <a:rPr lang="en-ZA" dirty="0" smtClean="0"/>
              <a:t>, </a:t>
            </a:r>
            <a:r>
              <a:rPr lang="en-ZA" dirty="0" err="1" smtClean="0"/>
              <a:t>sed</a:t>
            </a:r>
            <a:r>
              <a:rPr lang="en-ZA" dirty="0" smtClean="0"/>
              <a:t> </a:t>
            </a:r>
            <a:r>
              <a:rPr lang="en-ZA" dirty="0" err="1" smtClean="0"/>
              <a:t>diam</a:t>
            </a:r>
            <a:r>
              <a:rPr lang="en-ZA" dirty="0" smtClean="0"/>
              <a:t> </a:t>
            </a:r>
            <a:r>
              <a:rPr lang="en-ZA" dirty="0" err="1" smtClean="0"/>
              <a:t>nonumy</a:t>
            </a:r>
            <a:r>
              <a:rPr lang="en-ZA" dirty="0" smtClean="0"/>
              <a:t> </a:t>
            </a:r>
            <a:r>
              <a:rPr lang="en-ZA" dirty="0" err="1" smtClean="0"/>
              <a:t>eirmod</a:t>
            </a:r>
            <a:r>
              <a:rPr lang="en-ZA" dirty="0" smtClean="0"/>
              <a:t> </a:t>
            </a:r>
            <a:r>
              <a:rPr lang="en-ZA" dirty="0" err="1" smtClean="0"/>
              <a:t>tempor</a:t>
            </a:r>
            <a:r>
              <a:rPr lang="en-ZA" dirty="0" smtClean="0"/>
              <a:t> </a:t>
            </a:r>
            <a:r>
              <a:rPr lang="en-ZA" dirty="0" err="1" smtClean="0"/>
              <a:t>invidunt</a:t>
            </a:r>
            <a:r>
              <a:rPr lang="en-ZA" dirty="0" smtClean="0"/>
              <a:t> </a:t>
            </a:r>
            <a:r>
              <a:rPr lang="en-ZA" dirty="0" err="1" smtClean="0"/>
              <a:t>ut</a:t>
            </a:r>
            <a:r>
              <a:rPr lang="en-ZA" dirty="0" smtClean="0"/>
              <a:t> </a:t>
            </a:r>
            <a:r>
              <a:rPr lang="en-ZA" dirty="0" err="1" smtClean="0"/>
              <a:t>labore</a:t>
            </a:r>
            <a:r>
              <a:rPr lang="en-ZA" dirty="0" smtClean="0"/>
              <a:t> et </a:t>
            </a:r>
            <a:r>
              <a:rPr lang="en-ZA" dirty="0" err="1" smtClean="0"/>
              <a:t>dolore</a:t>
            </a:r>
            <a:r>
              <a:rPr lang="en-ZA" dirty="0" smtClean="0"/>
              <a:t> magna </a:t>
            </a:r>
            <a:r>
              <a:rPr lang="en-ZA" dirty="0" err="1" smtClean="0"/>
              <a:t>aliquyam</a:t>
            </a:r>
            <a:r>
              <a:rPr lang="en-ZA" dirty="0" smtClean="0"/>
              <a:t> </a:t>
            </a:r>
            <a:r>
              <a:rPr lang="en-ZA" dirty="0" err="1" smtClean="0"/>
              <a:t>erat</a:t>
            </a:r>
            <a:r>
              <a:rPr lang="en-ZA" dirty="0" smtClean="0"/>
              <a:t>, </a:t>
            </a:r>
            <a:r>
              <a:rPr lang="en-ZA" dirty="0" err="1" smtClean="0"/>
              <a:t>sed</a:t>
            </a:r>
            <a:r>
              <a:rPr lang="en-ZA" dirty="0" smtClean="0"/>
              <a:t> </a:t>
            </a:r>
            <a:r>
              <a:rPr lang="en-ZA" dirty="0" err="1" smtClean="0"/>
              <a:t>diam</a:t>
            </a:r>
            <a:r>
              <a:rPr lang="en-ZA" dirty="0" smtClean="0"/>
              <a:t> </a:t>
            </a:r>
            <a:r>
              <a:rPr lang="en-ZA" dirty="0" err="1" smtClean="0"/>
              <a:t>voluptua</a:t>
            </a:r>
            <a:r>
              <a:rPr lang="en-ZA" dirty="0" smtClean="0"/>
              <a:t>. At </a:t>
            </a:r>
            <a:r>
              <a:rPr lang="en-ZA" dirty="0" err="1" smtClean="0"/>
              <a:t>vero</a:t>
            </a:r>
            <a:r>
              <a:rPr lang="en-ZA" dirty="0" smtClean="0"/>
              <a:t> </a:t>
            </a:r>
            <a:r>
              <a:rPr lang="en-ZA" dirty="0" err="1" smtClean="0"/>
              <a:t>eos</a:t>
            </a:r>
            <a:r>
              <a:rPr lang="en-ZA" dirty="0" smtClean="0"/>
              <a:t> et </a:t>
            </a:r>
            <a:r>
              <a:rPr lang="en-ZA" dirty="0" err="1" smtClean="0"/>
              <a:t>accusam</a:t>
            </a:r>
            <a:r>
              <a:rPr lang="en-ZA" dirty="0" smtClean="0"/>
              <a:t> et </a:t>
            </a:r>
            <a:r>
              <a:rPr lang="en-ZA" dirty="0" err="1" smtClean="0"/>
              <a:t>justo</a:t>
            </a:r>
            <a:r>
              <a:rPr lang="en-ZA" dirty="0" smtClean="0"/>
              <a:t> duo </a:t>
            </a:r>
            <a:r>
              <a:rPr lang="en-ZA" dirty="0" err="1" smtClean="0"/>
              <a:t>dolores</a:t>
            </a:r>
            <a:r>
              <a:rPr lang="en-ZA" dirty="0" smtClean="0"/>
              <a:t> et </a:t>
            </a:r>
            <a:r>
              <a:rPr lang="en-ZA" dirty="0" err="1" smtClean="0"/>
              <a:t>ea</a:t>
            </a:r>
            <a:r>
              <a:rPr lang="en-ZA" dirty="0" smtClean="0"/>
              <a:t> </a:t>
            </a:r>
            <a:r>
              <a:rPr lang="en-ZA" dirty="0" err="1" smtClean="0"/>
              <a:t>rebum</a:t>
            </a:r>
            <a:r>
              <a:rPr lang="en-ZA" dirty="0" smtClean="0"/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00681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32732" y="764704"/>
            <a:ext cx="6479628" cy="2592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ZA" dirty="0" smtClean="0"/>
              <a:t>Insert icon(s)</a:t>
            </a:r>
            <a:endParaRPr lang="en-Z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1" y="3861048"/>
            <a:ext cx="8064898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Short description with a xx% goes here. Lorem ipsum </a:t>
            </a:r>
            <a:r>
              <a:rPr lang="en-ZA" dirty="0" err="1" smtClean="0"/>
              <a:t>dolor</a:t>
            </a:r>
            <a:r>
              <a:rPr lang="en-ZA" dirty="0" smtClean="0"/>
              <a:t> sit </a:t>
            </a:r>
            <a:r>
              <a:rPr lang="en-ZA" dirty="0" err="1" smtClean="0"/>
              <a:t>amet</a:t>
            </a:r>
            <a:r>
              <a:rPr lang="en-ZA" dirty="0" smtClean="0"/>
              <a:t>, </a:t>
            </a:r>
            <a:r>
              <a:rPr lang="en-ZA" dirty="0" err="1" smtClean="0"/>
              <a:t>consetetur</a:t>
            </a:r>
            <a:r>
              <a:rPr lang="en-ZA" dirty="0" smtClean="0"/>
              <a:t> </a:t>
            </a:r>
            <a:r>
              <a:rPr lang="en-ZA" dirty="0" err="1" smtClean="0"/>
              <a:t>sadipscing</a:t>
            </a:r>
            <a:r>
              <a:rPr lang="en-ZA" dirty="0" smtClean="0"/>
              <a:t> </a:t>
            </a:r>
            <a:r>
              <a:rPr lang="en-ZA" dirty="0" err="1" smtClean="0"/>
              <a:t>elitr</a:t>
            </a:r>
            <a:r>
              <a:rPr lang="en-ZA" dirty="0" smtClean="0"/>
              <a:t>, </a:t>
            </a:r>
            <a:r>
              <a:rPr lang="en-ZA" dirty="0" err="1" smtClean="0"/>
              <a:t>sed</a:t>
            </a:r>
            <a:r>
              <a:rPr lang="en-ZA" dirty="0" smtClean="0"/>
              <a:t> </a:t>
            </a:r>
            <a:r>
              <a:rPr lang="en-ZA" dirty="0" err="1" smtClean="0"/>
              <a:t>diam</a:t>
            </a:r>
            <a:r>
              <a:rPr lang="en-ZA" dirty="0" smtClean="0"/>
              <a:t> </a:t>
            </a:r>
            <a:r>
              <a:rPr lang="en-ZA" dirty="0" err="1" smtClean="0"/>
              <a:t>nonumy</a:t>
            </a:r>
            <a:r>
              <a:rPr lang="en-ZA" dirty="0" smtClean="0"/>
              <a:t> </a:t>
            </a:r>
            <a:r>
              <a:rPr lang="en-ZA" dirty="0" err="1" smtClean="0"/>
              <a:t>eirmod</a:t>
            </a:r>
            <a:r>
              <a:rPr lang="en-ZA" dirty="0" smtClean="0"/>
              <a:t> </a:t>
            </a:r>
            <a:r>
              <a:rPr lang="en-ZA" dirty="0" err="1" smtClean="0"/>
              <a:t>tempor</a:t>
            </a:r>
            <a:r>
              <a:rPr lang="en-ZA" dirty="0" smtClean="0"/>
              <a:t> </a:t>
            </a:r>
            <a:r>
              <a:rPr lang="en-ZA" dirty="0" err="1" smtClean="0"/>
              <a:t>invidunt</a:t>
            </a:r>
            <a:r>
              <a:rPr lang="en-ZA" dirty="0" smtClean="0"/>
              <a:t> </a:t>
            </a:r>
            <a:r>
              <a:rPr lang="en-ZA" dirty="0" err="1" smtClean="0"/>
              <a:t>ut</a:t>
            </a:r>
            <a:r>
              <a:rPr lang="en-ZA" dirty="0" smtClean="0"/>
              <a:t> </a:t>
            </a:r>
            <a:r>
              <a:rPr lang="en-ZA" dirty="0" err="1" smtClean="0"/>
              <a:t>labore</a:t>
            </a:r>
            <a:r>
              <a:rPr lang="en-ZA" dirty="0" smtClean="0"/>
              <a:t> et </a:t>
            </a:r>
            <a:r>
              <a:rPr lang="en-ZA" dirty="0" err="1" smtClean="0"/>
              <a:t>dolore</a:t>
            </a:r>
            <a:r>
              <a:rPr lang="en-ZA" dirty="0" smtClean="0"/>
              <a:t> magna </a:t>
            </a:r>
            <a:r>
              <a:rPr lang="en-ZA" dirty="0" err="1" smtClean="0"/>
              <a:t>aliquyam</a:t>
            </a:r>
            <a:r>
              <a:rPr lang="en-ZA" dirty="0" smtClean="0"/>
              <a:t> </a:t>
            </a:r>
            <a:r>
              <a:rPr lang="en-ZA" dirty="0" err="1" smtClean="0"/>
              <a:t>erat</a:t>
            </a:r>
            <a:r>
              <a:rPr lang="en-ZA" dirty="0" smtClean="0"/>
              <a:t>, </a:t>
            </a:r>
            <a:r>
              <a:rPr lang="en-ZA" dirty="0" err="1" smtClean="0"/>
              <a:t>sed</a:t>
            </a:r>
            <a:r>
              <a:rPr lang="en-ZA" dirty="0" smtClean="0"/>
              <a:t> </a:t>
            </a:r>
            <a:r>
              <a:rPr lang="en-ZA" dirty="0" err="1" smtClean="0"/>
              <a:t>diam</a:t>
            </a:r>
            <a:r>
              <a:rPr lang="en-ZA" dirty="0" smtClean="0"/>
              <a:t> </a:t>
            </a:r>
            <a:r>
              <a:rPr lang="en-ZA" dirty="0" err="1" smtClean="0"/>
              <a:t>voluptua</a:t>
            </a:r>
            <a:r>
              <a:rPr lang="en-ZA" dirty="0" smtClean="0"/>
              <a:t>. At </a:t>
            </a:r>
            <a:r>
              <a:rPr lang="en-ZA" dirty="0" err="1" smtClean="0"/>
              <a:t>vero</a:t>
            </a:r>
            <a:r>
              <a:rPr lang="en-ZA" dirty="0" smtClean="0"/>
              <a:t> </a:t>
            </a:r>
            <a:r>
              <a:rPr lang="en-ZA" dirty="0" err="1" smtClean="0"/>
              <a:t>eos</a:t>
            </a:r>
            <a:r>
              <a:rPr lang="en-ZA" dirty="0" smtClean="0"/>
              <a:t> et </a:t>
            </a:r>
            <a:r>
              <a:rPr lang="en-ZA" dirty="0" err="1" smtClean="0"/>
              <a:t>accusam</a:t>
            </a:r>
            <a:r>
              <a:rPr lang="en-ZA" dirty="0" smtClean="0"/>
              <a:t> et </a:t>
            </a:r>
            <a:r>
              <a:rPr lang="en-ZA" dirty="0" err="1" smtClean="0"/>
              <a:t>justo</a:t>
            </a:r>
            <a:r>
              <a:rPr lang="en-ZA" dirty="0" smtClean="0"/>
              <a:t> duo </a:t>
            </a:r>
            <a:r>
              <a:rPr lang="en-ZA" dirty="0" err="1" smtClean="0"/>
              <a:t>dolores</a:t>
            </a:r>
            <a:r>
              <a:rPr lang="en-ZA" dirty="0" smtClean="0"/>
              <a:t> et </a:t>
            </a:r>
            <a:r>
              <a:rPr lang="en-ZA" dirty="0" err="1" smtClean="0"/>
              <a:t>ea</a:t>
            </a:r>
            <a:r>
              <a:rPr lang="en-ZA" dirty="0" smtClean="0"/>
              <a:t> </a:t>
            </a:r>
            <a:r>
              <a:rPr lang="en-ZA" dirty="0" err="1" smtClean="0"/>
              <a:t>rebum</a:t>
            </a:r>
            <a:r>
              <a:rPr lang="en-ZA" dirty="0" smtClean="0"/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69390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9553" y="1124744"/>
            <a:ext cx="8064896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endParaRPr lang="en-ZA" dirty="0" smtClean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2656"/>
            <a:ext cx="8064374" cy="6473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 smtClean="0"/>
              <a:t>SHORT HEADING GOES HERE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85334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9553" y="1124744"/>
            <a:ext cx="8064896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ZA" dirty="0" smtClean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2656"/>
            <a:ext cx="8064374" cy="6473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SHORT HEADING GOES HERE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89761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12031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44685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85815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33326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3377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548681"/>
            <a:ext cx="8064896" cy="2016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ZA" sz="6000" dirty="0" smtClean="0"/>
              <a:t>Presentation title inserted here</a:t>
            </a:r>
            <a:endParaRPr lang="en-Z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2636912"/>
            <a:ext cx="8064897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Subheading inserted here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endParaRPr lang="en-Z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3429000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Presenter Name and Surname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2874014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61535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03416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TABLE</a:t>
            </a:r>
            <a:endParaRPr lang="en-ZA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39552" y="1556792"/>
            <a:ext cx="8064896" cy="38884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ZA" dirty="0" smtClean="0"/>
              <a:t>Insert table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69066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557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9583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980234" y="2421384"/>
            <a:ext cx="518405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 smtClean="0"/>
              <a:t>THANK YOU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19649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980234" y="2421384"/>
            <a:ext cx="518405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THANK YOU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20237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74040" y="634417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46512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8A8B63B-36ED-4D97-AFB9-AD7D081C5A37}" type="slidenum">
              <a:rPr lang="en-ZA" altLang="en-US" smtClean="0"/>
              <a:pPr/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1037834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9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1268760"/>
            <a:ext cx="8064897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Subheading inserted here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endParaRPr lang="en-Z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2060848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Presenter Name and Surname</a:t>
            </a:r>
            <a:endParaRPr lang="en-ZA" dirty="0" smtClean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548680"/>
            <a:ext cx="8064896" cy="6480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Presentation title inserted here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132767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2780928"/>
            <a:ext cx="8064897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Description of this section</a:t>
            </a:r>
            <a:endParaRPr lang="en-ZA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2204864"/>
            <a:ext cx="8064896" cy="504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ZA" dirty="0" smtClean="0"/>
              <a:t>SECTION HEADING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28556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long)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548680"/>
            <a:ext cx="8064896" cy="48245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LONG QUOTE SLIDE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aliquyam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voluptua</a:t>
            </a:r>
            <a:r>
              <a:rPr lang="en-US" dirty="0" smtClean="0"/>
              <a:t>. At </a:t>
            </a:r>
            <a:r>
              <a:rPr lang="en-US" dirty="0" err="1" smtClean="0"/>
              <a:t>vero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et </a:t>
            </a:r>
            <a:r>
              <a:rPr lang="en-US" dirty="0" err="1" smtClean="0"/>
              <a:t>accusam</a:t>
            </a:r>
            <a:r>
              <a:rPr lang="en-US" dirty="0" smtClean="0"/>
              <a:t> et </a:t>
            </a:r>
            <a:r>
              <a:rPr lang="en-US" dirty="0" err="1" smtClean="0"/>
              <a:t>justo</a:t>
            </a:r>
            <a:r>
              <a:rPr lang="en-US" dirty="0" smtClean="0"/>
              <a:t> duo </a:t>
            </a:r>
            <a:r>
              <a:rPr lang="en-US" dirty="0" err="1" smtClean="0"/>
              <a:t>dolores</a:t>
            </a:r>
            <a:r>
              <a:rPr lang="en-US" dirty="0" smtClean="0"/>
              <a:t> et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rebum</a:t>
            </a:r>
            <a:r>
              <a:rPr lang="en-US" dirty="0" smtClean="0"/>
              <a:t>. Stet </a:t>
            </a:r>
            <a:r>
              <a:rPr lang="en-US" dirty="0" err="1" smtClean="0"/>
              <a:t>clita</a:t>
            </a:r>
            <a:r>
              <a:rPr lang="en-US" dirty="0" smtClean="0"/>
              <a:t> </a:t>
            </a:r>
            <a:r>
              <a:rPr lang="en-US" dirty="0" err="1" smtClean="0"/>
              <a:t>kasd</a:t>
            </a:r>
            <a:r>
              <a:rPr lang="en-US" dirty="0" smtClean="0"/>
              <a:t> </a:t>
            </a:r>
            <a:r>
              <a:rPr lang="en-US" dirty="0" err="1" smtClean="0"/>
              <a:t>gubergren</a:t>
            </a:r>
            <a:r>
              <a:rPr lang="en-US" dirty="0" smtClean="0"/>
              <a:t>, no sea </a:t>
            </a:r>
            <a:r>
              <a:rPr lang="en-US" dirty="0" err="1" smtClean="0"/>
              <a:t>takimata</a:t>
            </a:r>
            <a:r>
              <a:rPr lang="en-US" dirty="0" smtClean="0"/>
              <a:t> </a:t>
            </a:r>
            <a:r>
              <a:rPr lang="en-US" dirty="0" err="1" smtClean="0"/>
              <a:t>sanctus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Lorem ipsum dolor sit </a:t>
            </a:r>
            <a:r>
              <a:rPr lang="en-US" dirty="0" err="1" smtClean="0"/>
              <a:t>amet</a:t>
            </a:r>
            <a:r>
              <a:rPr lang="en-US" dirty="0" smtClean="0"/>
              <a:t>.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aliquyam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voluptua</a:t>
            </a:r>
            <a:r>
              <a:rPr lang="en-US" dirty="0" smtClean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Source: Lorem Ipsum Dolor Sit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885092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long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548680"/>
            <a:ext cx="8064896" cy="48245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LONG QUOTE SLIDE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aliquyam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voluptua</a:t>
            </a:r>
            <a:r>
              <a:rPr lang="en-US" dirty="0" smtClean="0"/>
              <a:t>. At </a:t>
            </a:r>
            <a:r>
              <a:rPr lang="en-US" dirty="0" err="1" smtClean="0"/>
              <a:t>vero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et </a:t>
            </a:r>
            <a:r>
              <a:rPr lang="en-US" dirty="0" err="1" smtClean="0"/>
              <a:t>accusam</a:t>
            </a:r>
            <a:r>
              <a:rPr lang="en-US" dirty="0" smtClean="0"/>
              <a:t> et </a:t>
            </a:r>
            <a:r>
              <a:rPr lang="en-US" dirty="0" err="1" smtClean="0"/>
              <a:t>justo</a:t>
            </a:r>
            <a:r>
              <a:rPr lang="en-US" dirty="0" smtClean="0"/>
              <a:t> duo </a:t>
            </a:r>
            <a:r>
              <a:rPr lang="en-US" dirty="0" err="1" smtClean="0"/>
              <a:t>dolores</a:t>
            </a:r>
            <a:r>
              <a:rPr lang="en-US" dirty="0" smtClean="0"/>
              <a:t> et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rebum</a:t>
            </a:r>
            <a:r>
              <a:rPr lang="en-US" dirty="0" smtClean="0"/>
              <a:t>. Stet </a:t>
            </a:r>
            <a:r>
              <a:rPr lang="en-US" dirty="0" err="1" smtClean="0"/>
              <a:t>clita</a:t>
            </a:r>
            <a:r>
              <a:rPr lang="en-US" dirty="0" smtClean="0"/>
              <a:t> </a:t>
            </a:r>
            <a:r>
              <a:rPr lang="en-US" dirty="0" err="1" smtClean="0"/>
              <a:t>kasd</a:t>
            </a:r>
            <a:r>
              <a:rPr lang="en-US" dirty="0" smtClean="0"/>
              <a:t> </a:t>
            </a:r>
            <a:r>
              <a:rPr lang="en-US" dirty="0" err="1" smtClean="0"/>
              <a:t>gubergren</a:t>
            </a:r>
            <a:r>
              <a:rPr lang="en-US" dirty="0" smtClean="0"/>
              <a:t>, no sea </a:t>
            </a:r>
            <a:r>
              <a:rPr lang="en-US" dirty="0" err="1" smtClean="0"/>
              <a:t>takimata</a:t>
            </a:r>
            <a:r>
              <a:rPr lang="en-US" dirty="0" smtClean="0"/>
              <a:t> </a:t>
            </a:r>
            <a:r>
              <a:rPr lang="en-US" dirty="0" err="1" smtClean="0"/>
              <a:t>sanctus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Lorem ipsum dolor sit </a:t>
            </a:r>
            <a:r>
              <a:rPr lang="en-US" dirty="0" err="1" smtClean="0"/>
              <a:t>amet</a:t>
            </a:r>
            <a:r>
              <a:rPr lang="en-US" dirty="0" smtClean="0"/>
              <a:t>.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aliquyam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voluptua</a:t>
            </a:r>
            <a:r>
              <a:rPr lang="en-US" dirty="0" smtClean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Source: Lorem Ipsum Dolor Sit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1006950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short)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16832"/>
            <a:ext cx="8064896" cy="17281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SHORT QUOTE SLIDE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aliquyam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voluptua</a:t>
            </a:r>
            <a:r>
              <a:rPr lang="en-US" dirty="0" smtClean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Source: Lorem Ipsum Dolor Sit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3661538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short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16832"/>
            <a:ext cx="8064896" cy="17281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SHORT QUOTE SLIDE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aliquyam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voluptua</a:t>
            </a:r>
            <a:r>
              <a:rPr lang="en-US" dirty="0" smtClean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Source: Lorem Ipsum Dolor Sit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68578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124820" y="1700832"/>
            <a:ext cx="4895452" cy="25202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 smtClean="0"/>
              <a:t>Insert icon(s)</a:t>
            </a:r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 smtClean="0"/>
              <a:t>SHORT HEADING GOES HERE </a:t>
            </a:r>
            <a:endParaRPr lang="en-Z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3" y="4941168"/>
            <a:ext cx="8064894" cy="936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 smtClean="0"/>
              <a:t>Short description with a xx% goes here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81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071"/>
            <a:ext cx="9144000" cy="657929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7370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7" r:id="rId6"/>
    <p:sldLayoutId id="2147483665" r:id="rId7"/>
    <p:sldLayoutId id="2147483666" r:id="rId8"/>
    <p:sldLayoutId id="2147483660" r:id="rId9"/>
    <p:sldLayoutId id="2147483668" r:id="rId10"/>
    <p:sldLayoutId id="2147483669" r:id="rId11"/>
    <p:sldLayoutId id="2147483670" r:id="rId12"/>
    <p:sldLayoutId id="2147483674" r:id="rId13"/>
    <p:sldLayoutId id="2147483673" r:id="rId14"/>
    <p:sldLayoutId id="2147483671" r:id="rId15"/>
    <p:sldLayoutId id="2147483678" r:id="rId16"/>
    <p:sldLayoutId id="2147483679" r:id="rId17"/>
    <p:sldLayoutId id="2147483680" r:id="rId18"/>
    <p:sldLayoutId id="2147483681" r:id="rId19"/>
    <p:sldLayoutId id="2147483683" r:id="rId20"/>
    <p:sldLayoutId id="2147483684" r:id="rId21"/>
    <p:sldLayoutId id="2147483682" r:id="rId22"/>
    <p:sldLayoutId id="2147483677" r:id="rId23"/>
    <p:sldLayoutId id="2147483672" r:id="rId24"/>
    <p:sldLayoutId id="2147483675" r:id="rId25"/>
    <p:sldLayoutId id="2147483676" r:id="rId26"/>
    <p:sldLayoutId id="2147483685" r:id="rId27"/>
    <p:sldLayoutId id="2147483686" r:id="rId2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26" Type="http://schemas.microsoft.com/office/2007/relationships/diagramDrawing" Target="../diagrams/drawing6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Colors" Target="../diagrams/colors6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29" Type="http://schemas.openxmlformats.org/officeDocument/2006/relationships/diagramQuickStyle" Target="../diagrams/quickStyle7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QuickStyle" Target="../diagrams/quickStyle6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diagramLayout" Target="../diagrams/layout6.xml"/><Relationship Id="rId28" Type="http://schemas.openxmlformats.org/officeDocument/2006/relationships/diagramLayout" Target="../diagrams/layout7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31" Type="http://schemas.microsoft.com/office/2007/relationships/diagramDrawing" Target="../diagrams/drawing7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diagramData" Target="../diagrams/data6.xml"/><Relationship Id="rId27" Type="http://schemas.openxmlformats.org/officeDocument/2006/relationships/diagramData" Target="../diagrams/data7.xml"/><Relationship Id="rId30" Type="http://schemas.openxmlformats.org/officeDocument/2006/relationships/diagramColors" Target="../diagrams/colors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ZA" sz="4400" dirty="0" smtClean="0"/>
              <a:t>An integrated approach to National Accounts Statistics</a:t>
            </a:r>
          </a:p>
          <a:p>
            <a:endParaRPr lang="en-ZA" sz="4400" dirty="0"/>
          </a:p>
          <a:p>
            <a:pPr algn="ctr"/>
            <a:r>
              <a:rPr lang="en-ZA" sz="6500" dirty="0" smtClean="0"/>
              <a:t>South Africa</a:t>
            </a:r>
            <a:endParaRPr lang="en-ZA" sz="65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39552" y="5085184"/>
            <a:ext cx="8064896" cy="57606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Michael Manamela</a:t>
            </a:r>
          </a:p>
          <a:p>
            <a:r>
              <a:rPr lang="en-GB" dirty="0"/>
              <a:t>October 2016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7062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348880"/>
            <a:ext cx="9144110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 on the recent integration of GDP into a single institution</a:t>
            </a: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10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27088" y="2492896"/>
            <a:ext cx="7273925" cy="165576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realignment of institutional responsibilities primarily sought to produce 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a set of coherent and integrated accounts derived from all three GDP approaches under one institution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75119" y="250105"/>
            <a:ext cx="8541077" cy="440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Realignment of institutional mandates</a:t>
            </a:r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9980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08720"/>
            <a:ext cx="7704856" cy="52644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5119" y="250105"/>
            <a:ext cx="8541077" cy="440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 integrated economic story </a:t>
            </a:r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20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5119" y="250105"/>
            <a:ext cx="8541077" cy="440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GDPp</a:t>
            </a: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Overview</a:t>
            </a:r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793" y="4643827"/>
            <a:ext cx="1478584" cy="554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934" y="4679378"/>
            <a:ext cx="1478584" cy="554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71" y="1516656"/>
            <a:ext cx="4135660" cy="29064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130" y="1527673"/>
            <a:ext cx="4130799" cy="290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4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5119" y="250105"/>
            <a:ext cx="8541077" cy="440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Aft>
                <a:spcPct val="35000"/>
              </a:spcAft>
            </a:pP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GDPe</a:t>
            </a: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81" y="1772816"/>
            <a:ext cx="4176464" cy="25961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378" y="1825306"/>
            <a:ext cx="4226058" cy="249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338" y="4571497"/>
            <a:ext cx="1636733" cy="5057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0546" y="4509120"/>
            <a:ext cx="1468142" cy="4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6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5119" y="250105"/>
            <a:ext cx="8541077" cy="440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Aft>
                <a:spcPct val="35000"/>
              </a:spcAft>
            </a:pP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GDPe</a:t>
            </a: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92" y="1636953"/>
            <a:ext cx="3982418" cy="25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700808"/>
            <a:ext cx="4243985" cy="24713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5738" y="4420246"/>
            <a:ext cx="1685763" cy="5209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9844" y="4420247"/>
            <a:ext cx="1512123" cy="51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5119" y="250105"/>
            <a:ext cx="8541077" cy="440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Aft>
                <a:spcPct val="35000"/>
              </a:spcAft>
            </a:pP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GDPe</a:t>
            </a: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Residual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2736"/>
            <a:ext cx="4014402" cy="25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855" y="3789040"/>
            <a:ext cx="1685763" cy="5209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88024" y="1052736"/>
            <a:ext cx="3893623" cy="2448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275118" y="4480928"/>
            <a:ext cx="8541077" cy="17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285750" lvl="0" indent="-285750" defTabSz="6223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ˠ"/>
            </a:pPr>
            <a:r>
              <a:rPr lang="en-ZA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overall residual was reduced  following the micro integration of the three approaches</a:t>
            </a:r>
          </a:p>
          <a:p>
            <a:pPr marL="285750" indent="-285750" defTabSz="6223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ˠ"/>
            </a:pPr>
            <a:r>
              <a:rPr lang="en-CA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integrated estimation system  - capable of lower level data </a:t>
            </a:r>
            <a:r>
              <a:rPr lang="en-CA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analysis, achieved through a dedicated centralisation programme</a:t>
            </a:r>
          </a:p>
          <a:p>
            <a:pPr marL="285750" indent="-285750" defTabSz="6223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ˠ"/>
            </a:pPr>
            <a:r>
              <a:rPr lang="en-CA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Continuously </a:t>
            </a:r>
            <a:r>
              <a:rPr lang="en-CA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identifies </a:t>
            </a:r>
            <a:r>
              <a:rPr lang="en-CA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 in the statistical system to increase the integration</a:t>
            </a:r>
            <a:endParaRPr lang="en-ZA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5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ZA" dirty="0" smtClean="0"/>
              <a:t>Thank you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1182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40074" y="332657"/>
            <a:ext cx="8064374" cy="432048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ZA" sz="2400" b="1" dirty="0" smtClean="0">
                <a:solidFill>
                  <a:schemeClr val="bg1"/>
                </a:solidFill>
              </a:rPr>
              <a:t>Levers of an integrated economic statistics</a:t>
            </a:r>
            <a:endParaRPr lang="en-ZA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348880"/>
            <a:ext cx="914411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3600" b="1" dirty="0" smtClean="0">
                <a:solidFill>
                  <a:schemeClr val="accent1"/>
                </a:solidFill>
              </a:rPr>
              <a:t>Statistics Act</a:t>
            </a:r>
            <a:endParaRPr lang="en-ZA" sz="3200" b="1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96" y="4005064"/>
            <a:ext cx="914411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3600" b="1" dirty="0" smtClean="0">
                <a:solidFill>
                  <a:schemeClr val="accent1"/>
                </a:solidFill>
              </a:rPr>
              <a:t>Integrated business register </a:t>
            </a:r>
            <a:endParaRPr lang="en-ZA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8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64704"/>
            <a:ext cx="914400" cy="881063"/>
          </a:xfrm>
          <a:prstGeom prst="rect">
            <a:avLst/>
          </a:prstGeom>
        </p:spPr>
      </p:pic>
      <p:sp>
        <p:nvSpPr>
          <p:cNvPr id="4" name="Text Placeholder 1"/>
          <p:cNvSpPr txBox="1">
            <a:spLocks/>
          </p:cNvSpPr>
          <p:nvPr/>
        </p:nvSpPr>
        <p:spPr>
          <a:xfrm>
            <a:off x="539553" y="1645767"/>
            <a:ext cx="8064896" cy="43035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ˠ"/>
            </a:pPr>
            <a:r>
              <a:rPr lang="en-ZA" dirty="0" smtClean="0">
                <a:solidFill>
                  <a:schemeClr val="tx2"/>
                </a:solidFill>
              </a:rPr>
              <a:t>Professional independence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ˠ"/>
            </a:pPr>
            <a:r>
              <a:rPr lang="en-ZA" dirty="0" smtClean="0">
                <a:solidFill>
                  <a:schemeClr val="tx2"/>
                </a:solidFill>
              </a:rPr>
              <a:t>Statistical Council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ˠ"/>
            </a:pPr>
            <a:r>
              <a:rPr lang="en-ZA" dirty="0" smtClean="0">
                <a:solidFill>
                  <a:schemeClr val="tx2"/>
                </a:solidFill>
              </a:rPr>
              <a:t>Anchored on the fundamental principles of statistics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ˠ"/>
            </a:pPr>
            <a:endParaRPr lang="en-ZA" dirty="0" smtClean="0">
              <a:solidFill>
                <a:schemeClr val="tx2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40074" y="332657"/>
            <a:ext cx="8064374" cy="432048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2400" b="1" dirty="0" smtClean="0">
                <a:solidFill>
                  <a:schemeClr val="bg1"/>
                </a:solidFill>
              </a:rPr>
              <a:t>Legislative framework…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2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9553" y="1268760"/>
            <a:ext cx="8064896" cy="468052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ˠ"/>
            </a:pPr>
            <a:r>
              <a:rPr lang="en-ZA" dirty="0" smtClean="0">
                <a:solidFill>
                  <a:schemeClr val="tx2"/>
                </a:solidFill>
              </a:rPr>
              <a:t>Legislative framework</a:t>
            </a:r>
          </a:p>
          <a:p>
            <a:pPr marL="342900" indent="-342900">
              <a:buFont typeface="Arial" panose="020B0604020202020204" pitchFamily="34" charset="0"/>
              <a:buChar char="ˠ"/>
            </a:pPr>
            <a:r>
              <a:rPr lang="en-ZA" dirty="0" smtClean="0">
                <a:solidFill>
                  <a:schemeClr val="tx2"/>
                </a:solidFill>
              </a:rPr>
              <a:t>Mainly a centralised </a:t>
            </a:r>
            <a:r>
              <a:rPr lang="en-ZA" dirty="0" smtClean="0">
                <a:solidFill>
                  <a:schemeClr val="tx2"/>
                </a:solidFill>
              </a:rPr>
              <a:t>statistical system</a:t>
            </a:r>
          </a:p>
          <a:p>
            <a:pPr marL="1085850" lvl="1" indent="-342900">
              <a:buFont typeface="Arial" panose="020B0604020202020204" pitchFamily="34" charset="0"/>
              <a:buChar char="̷"/>
            </a:pPr>
            <a:r>
              <a:rPr lang="en-ZA" sz="2000" dirty="0" smtClean="0">
                <a:solidFill>
                  <a:schemeClr val="tx2"/>
                </a:solidFill>
              </a:rPr>
              <a:t>Recently assumed responsibility for expenditure based GDP)</a:t>
            </a:r>
          </a:p>
          <a:p>
            <a:pPr marL="1085850" lvl="1" indent="-342900">
              <a:buFont typeface="Arial" panose="020B0604020202020204" pitchFamily="34" charset="0"/>
              <a:buChar char="̷"/>
            </a:pPr>
            <a:r>
              <a:rPr lang="en-ZA" sz="2000" dirty="0" smtClean="0">
                <a:solidFill>
                  <a:schemeClr val="tx2"/>
                </a:solidFill>
              </a:rPr>
              <a:t>Benefits of centralisation outweigh that of a decentralised approach</a:t>
            </a:r>
          </a:p>
          <a:p>
            <a:pPr marL="1085850" lvl="1" indent="-342900">
              <a:buFont typeface="Arial" panose="020B0604020202020204" pitchFamily="34" charset="0"/>
              <a:buChar char="̷"/>
            </a:pPr>
            <a:r>
              <a:rPr lang="en-ZA" sz="2000" dirty="0" smtClean="0">
                <a:solidFill>
                  <a:schemeClr val="tx2"/>
                </a:solidFill>
              </a:rPr>
              <a:t>Centralisation provides improved and more efficient links between basic statistics and macroeconomic accounts</a:t>
            </a:r>
          </a:p>
          <a:p>
            <a:pPr marL="342900" indent="-342900">
              <a:buFont typeface="Arial" panose="020B0604020202020204" pitchFamily="34" charset="0"/>
              <a:buChar char="ˠ"/>
            </a:pPr>
            <a:r>
              <a:rPr lang="en-ZA" dirty="0" smtClean="0">
                <a:solidFill>
                  <a:schemeClr val="tx2"/>
                </a:solidFill>
              </a:rPr>
              <a:t>Tax based business register</a:t>
            </a:r>
          </a:p>
          <a:p>
            <a:pPr marL="342900" indent="-342900">
              <a:buFont typeface="Arial" panose="020B0604020202020204" pitchFamily="34" charset="0"/>
              <a:buChar char="ˠ"/>
            </a:pPr>
            <a:r>
              <a:rPr lang="en-ZA" dirty="0" smtClean="0">
                <a:solidFill>
                  <a:schemeClr val="tx2"/>
                </a:solidFill>
              </a:rPr>
              <a:t>Integrated statistical value chain</a:t>
            </a:r>
          </a:p>
          <a:p>
            <a:pPr marL="342900" indent="-342900">
              <a:buFont typeface="Arial" panose="020B0604020202020204" pitchFamily="34" charset="0"/>
              <a:buChar char="ˠ"/>
            </a:pPr>
            <a:r>
              <a:rPr lang="en-ZA" dirty="0" smtClean="0">
                <a:solidFill>
                  <a:schemeClr val="tx2"/>
                </a:solidFill>
              </a:rPr>
              <a:t>Strong user interactions</a:t>
            </a:r>
            <a:endParaRPr lang="en-ZA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40074" y="332657"/>
            <a:ext cx="8064374" cy="432048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ZA" sz="2400" b="1" dirty="0" smtClean="0">
                <a:solidFill>
                  <a:schemeClr val="bg1"/>
                </a:solidFill>
              </a:rPr>
              <a:t>The statistical system in operation…</a:t>
            </a:r>
            <a:endParaRPr lang="en-ZA" sz="2400" b="1" dirty="0">
              <a:solidFill>
                <a:schemeClr val="bg1"/>
              </a:solidFill>
            </a:endParaRPr>
          </a:p>
          <a:p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65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"/>
          <p:cNvSpPr txBox="1">
            <a:spLocks/>
          </p:cNvSpPr>
          <p:nvPr/>
        </p:nvSpPr>
        <p:spPr>
          <a:xfrm>
            <a:off x="540074" y="332657"/>
            <a:ext cx="8064374" cy="432048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2400" b="1" dirty="0" smtClean="0">
                <a:solidFill>
                  <a:schemeClr val="bg1"/>
                </a:solidFill>
              </a:rPr>
              <a:t>Sampling frame building blocks…</a:t>
            </a:r>
            <a:endParaRPr lang="en-ZA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5515" y="1561354"/>
            <a:ext cx="39604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b="1" dirty="0" smtClean="0"/>
              <a:t>National Accounts</a:t>
            </a:r>
            <a:endParaRPr lang="en-ZA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467544" y="5517232"/>
            <a:ext cx="18722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/>
              <a:t>Administrative sources</a:t>
            </a:r>
            <a:endParaRPr lang="en-ZA" b="1" dirty="0"/>
          </a:p>
        </p:txBody>
      </p:sp>
      <p:sp>
        <p:nvSpPr>
          <p:cNvPr id="7" name="Rectangle 6"/>
          <p:cNvSpPr/>
          <p:nvPr/>
        </p:nvSpPr>
        <p:spPr>
          <a:xfrm>
            <a:off x="2555776" y="5517232"/>
            <a:ext cx="18722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/>
              <a:t>Tax data investigations</a:t>
            </a:r>
            <a:endParaRPr lang="en-ZA" b="1" dirty="0"/>
          </a:p>
        </p:txBody>
      </p:sp>
      <p:sp>
        <p:nvSpPr>
          <p:cNvPr id="8" name="Rectangle 7"/>
          <p:cNvSpPr/>
          <p:nvPr/>
        </p:nvSpPr>
        <p:spPr>
          <a:xfrm>
            <a:off x="4644008" y="5517232"/>
            <a:ext cx="18722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 smtClean="0"/>
              <a:t>Investigations of complex businesses</a:t>
            </a:r>
            <a:endParaRPr lang="en-ZA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6732240" y="5517232"/>
            <a:ext cx="18722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/>
              <a:t>Business frame surveys</a:t>
            </a:r>
            <a:endParaRPr lang="en-ZA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0180" y="4869160"/>
            <a:ext cx="571500" cy="571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03848" y="4869160"/>
            <a:ext cx="571500" cy="571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24636" y="4869160"/>
            <a:ext cx="571500" cy="571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80312" y="4869160"/>
            <a:ext cx="571500" cy="571500"/>
          </a:xfrm>
          <a:prstGeom prst="rect">
            <a:avLst/>
          </a:prstGeom>
        </p:spPr>
      </p:pic>
      <p:sp>
        <p:nvSpPr>
          <p:cNvPr id="14" name="Text Placeholder 2"/>
          <p:cNvSpPr txBox="1">
            <a:spLocks/>
          </p:cNvSpPr>
          <p:nvPr/>
        </p:nvSpPr>
        <p:spPr>
          <a:xfrm>
            <a:off x="467544" y="4293095"/>
            <a:ext cx="8136382" cy="499491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2400" b="1" dirty="0" smtClean="0">
                <a:solidFill>
                  <a:schemeClr val="bg1"/>
                </a:solidFill>
              </a:rPr>
              <a:t>Sampling frame</a:t>
            </a:r>
            <a:endParaRPr lang="en-ZA" sz="24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7544" y="2996952"/>
            <a:ext cx="18722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/>
              <a:t>Survey 1 </a:t>
            </a:r>
            <a:endParaRPr lang="en-ZA" b="1" dirty="0"/>
          </a:p>
        </p:txBody>
      </p:sp>
      <p:sp>
        <p:nvSpPr>
          <p:cNvPr id="16" name="Rectangle 15"/>
          <p:cNvSpPr/>
          <p:nvPr/>
        </p:nvSpPr>
        <p:spPr>
          <a:xfrm>
            <a:off x="2555776" y="2996952"/>
            <a:ext cx="18722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/>
              <a:t>Survey 2</a:t>
            </a:r>
            <a:endParaRPr lang="en-ZA" b="1" dirty="0"/>
          </a:p>
        </p:txBody>
      </p:sp>
      <p:sp>
        <p:nvSpPr>
          <p:cNvPr id="17" name="Rectangle 16"/>
          <p:cNvSpPr/>
          <p:nvPr/>
        </p:nvSpPr>
        <p:spPr>
          <a:xfrm>
            <a:off x="4644008" y="2996952"/>
            <a:ext cx="18722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 smtClean="0"/>
              <a:t>Survey 3</a:t>
            </a:r>
            <a:endParaRPr lang="en-ZA" sz="1600" b="1" dirty="0"/>
          </a:p>
        </p:txBody>
      </p:sp>
      <p:sp>
        <p:nvSpPr>
          <p:cNvPr id="18" name="Rectangle 17"/>
          <p:cNvSpPr/>
          <p:nvPr/>
        </p:nvSpPr>
        <p:spPr>
          <a:xfrm>
            <a:off x="6732240" y="2996952"/>
            <a:ext cx="18722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/>
              <a:t>Survey ..n</a:t>
            </a:r>
            <a:endParaRPr lang="en-ZA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0180" y="3649587"/>
            <a:ext cx="571500" cy="571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03848" y="3649587"/>
            <a:ext cx="571500" cy="571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24636" y="3649587"/>
            <a:ext cx="571500" cy="571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80312" y="3649587"/>
            <a:ext cx="571500" cy="571500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349986" y="1984273"/>
            <a:ext cx="268330" cy="28803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2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1120181" y="2132852"/>
            <a:ext cx="3235796" cy="787525"/>
          </a:xfrm>
          <a:custGeom>
            <a:avLst/>
            <a:gdLst>
              <a:gd name="connsiteX0" fmla="*/ 0 w 2476982"/>
              <a:gd name="connsiteY0" fmla="*/ 1724628 h 1739986"/>
              <a:gd name="connsiteX1" fmla="*/ 347241 w 2476982"/>
              <a:gd name="connsiteY1" fmla="*/ 1736203 h 1739986"/>
              <a:gd name="connsiteX2" fmla="*/ 509286 w 2476982"/>
              <a:gd name="connsiteY2" fmla="*/ 1666755 h 1739986"/>
              <a:gd name="connsiteX3" fmla="*/ 648182 w 2476982"/>
              <a:gd name="connsiteY3" fmla="*/ 1516284 h 1739986"/>
              <a:gd name="connsiteX4" fmla="*/ 763929 w 2476982"/>
              <a:gd name="connsiteY4" fmla="*/ 1342664 h 1739986"/>
              <a:gd name="connsiteX5" fmla="*/ 914400 w 2476982"/>
              <a:gd name="connsiteY5" fmla="*/ 1076446 h 1739986"/>
              <a:gd name="connsiteX6" fmla="*/ 1157469 w 2476982"/>
              <a:gd name="connsiteY6" fmla="*/ 682907 h 1739986"/>
              <a:gd name="connsiteX7" fmla="*/ 1423686 w 2476982"/>
              <a:gd name="connsiteY7" fmla="*/ 381965 h 1739986"/>
              <a:gd name="connsiteX8" fmla="*/ 1805651 w 2476982"/>
              <a:gd name="connsiteY8" fmla="*/ 104173 h 1739986"/>
              <a:gd name="connsiteX9" fmla="*/ 2106593 w 2476982"/>
              <a:gd name="connsiteY9" fmla="*/ 23150 h 1739986"/>
              <a:gd name="connsiteX10" fmla="*/ 2476982 w 2476982"/>
              <a:gd name="connsiteY10" fmla="*/ 0 h 173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6982" h="1739986">
                <a:moveTo>
                  <a:pt x="0" y="1724628"/>
                </a:moveTo>
                <a:cubicBezTo>
                  <a:pt x="131180" y="1735238"/>
                  <a:pt x="262360" y="1745848"/>
                  <a:pt x="347241" y="1736203"/>
                </a:cubicBezTo>
                <a:cubicBezTo>
                  <a:pt x="432122" y="1726558"/>
                  <a:pt x="459129" y="1703408"/>
                  <a:pt x="509286" y="1666755"/>
                </a:cubicBezTo>
                <a:cubicBezTo>
                  <a:pt x="559443" y="1630102"/>
                  <a:pt x="605742" y="1570299"/>
                  <a:pt x="648182" y="1516284"/>
                </a:cubicBezTo>
                <a:cubicBezTo>
                  <a:pt x="690623" y="1462269"/>
                  <a:pt x="719559" y="1415970"/>
                  <a:pt x="763929" y="1342664"/>
                </a:cubicBezTo>
                <a:cubicBezTo>
                  <a:pt x="808299" y="1269358"/>
                  <a:pt x="848810" y="1186406"/>
                  <a:pt x="914400" y="1076446"/>
                </a:cubicBezTo>
                <a:cubicBezTo>
                  <a:pt x="979990" y="966486"/>
                  <a:pt x="1072588" y="798654"/>
                  <a:pt x="1157469" y="682907"/>
                </a:cubicBezTo>
                <a:cubicBezTo>
                  <a:pt x="1242350" y="567160"/>
                  <a:pt x="1315656" y="478421"/>
                  <a:pt x="1423686" y="381965"/>
                </a:cubicBezTo>
                <a:cubicBezTo>
                  <a:pt x="1531716" y="285509"/>
                  <a:pt x="1691833" y="163975"/>
                  <a:pt x="1805651" y="104173"/>
                </a:cubicBezTo>
                <a:cubicBezTo>
                  <a:pt x="1919469" y="44371"/>
                  <a:pt x="1994704" y="40512"/>
                  <a:pt x="2106593" y="23150"/>
                </a:cubicBezTo>
                <a:cubicBezTo>
                  <a:pt x="2218482" y="5788"/>
                  <a:pt x="2347732" y="2894"/>
                  <a:pt x="2476982" y="0"/>
                </a:cubicBezTo>
              </a:path>
            </a:pathLst>
          </a:custGeom>
          <a:noFill/>
          <a:ln w="635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2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3086000" y="2132853"/>
            <a:ext cx="1269977" cy="831948"/>
          </a:xfrm>
          <a:custGeom>
            <a:avLst/>
            <a:gdLst>
              <a:gd name="connsiteX0" fmla="*/ 0 w 2476982"/>
              <a:gd name="connsiteY0" fmla="*/ 1724628 h 1739986"/>
              <a:gd name="connsiteX1" fmla="*/ 347241 w 2476982"/>
              <a:gd name="connsiteY1" fmla="*/ 1736203 h 1739986"/>
              <a:gd name="connsiteX2" fmla="*/ 509286 w 2476982"/>
              <a:gd name="connsiteY2" fmla="*/ 1666755 h 1739986"/>
              <a:gd name="connsiteX3" fmla="*/ 648182 w 2476982"/>
              <a:gd name="connsiteY3" fmla="*/ 1516284 h 1739986"/>
              <a:gd name="connsiteX4" fmla="*/ 763929 w 2476982"/>
              <a:gd name="connsiteY4" fmla="*/ 1342664 h 1739986"/>
              <a:gd name="connsiteX5" fmla="*/ 914400 w 2476982"/>
              <a:gd name="connsiteY5" fmla="*/ 1076446 h 1739986"/>
              <a:gd name="connsiteX6" fmla="*/ 1157469 w 2476982"/>
              <a:gd name="connsiteY6" fmla="*/ 682907 h 1739986"/>
              <a:gd name="connsiteX7" fmla="*/ 1423686 w 2476982"/>
              <a:gd name="connsiteY7" fmla="*/ 381965 h 1739986"/>
              <a:gd name="connsiteX8" fmla="*/ 1805651 w 2476982"/>
              <a:gd name="connsiteY8" fmla="*/ 104173 h 1739986"/>
              <a:gd name="connsiteX9" fmla="*/ 2106593 w 2476982"/>
              <a:gd name="connsiteY9" fmla="*/ 23150 h 1739986"/>
              <a:gd name="connsiteX10" fmla="*/ 2476982 w 2476982"/>
              <a:gd name="connsiteY10" fmla="*/ 0 h 173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6982" h="1739986">
                <a:moveTo>
                  <a:pt x="0" y="1724628"/>
                </a:moveTo>
                <a:cubicBezTo>
                  <a:pt x="131180" y="1735238"/>
                  <a:pt x="262360" y="1745848"/>
                  <a:pt x="347241" y="1736203"/>
                </a:cubicBezTo>
                <a:cubicBezTo>
                  <a:pt x="432122" y="1726558"/>
                  <a:pt x="459129" y="1703408"/>
                  <a:pt x="509286" y="1666755"/>
                </a:cubicBezTo>
                <a:cubicBezTo>
                  <a:pt x="559443" y="1630102"/>
                  <a:pt x="605742" y="1570299"/>
                  <a:pt x="648182" y="1516284"/>
                </a:cubicBezTo>
                <a:cubicBezTo>
                  <a:pt x="690623" y="1462269"/>
                  <a:pt x="719559" y="1415970"/>
                  <a:pt x="763929" y="1342664"/>
                </a:cubicBezTo>
                <a:cubicBezTo>
                  <a:pt x="808299" y="1269358"/>
                  <a:pt x="848810" y="1186406"/>
                  <a:pt x="914400" y="1076446"/>
                </a:cubicBezTo>
                <a:cubicBezTo>
                  <a:pt x="979990" y="966486"/>
                  <a:pt x="1072588" y="798654"/>
                  <a:pt x="1157469" y="682907"/>
                </a:cubicBezTo>
                <a:cubicBezTo>
                  <a:pt x="1242350" y="567160"/>
                  <a:pt x="1315656" y="478421"/>
                  <a:pt x="1423686" y="381965"/>
                </a:cubicBezTo>
                <a:cubicBezTo>
                  <a:pt x="1531716" y="285509"/>
                  <a:pt x="1691833" y="163975"/>
                  <a:pt x="1805651" y="104173"/>
                </a:cubicBezTo>
                <a:cubicBezTo>
                  <a:pt x="1919469" y="44371"/>
                  <a:pt x="1994704" y="40512"/>
                  <a:pt x="2106593" y="23150"/>
                </a:cubicBezTo>
                <a:cubicBezTo>
                  <a:pt x="2218482" y="5788"/>
                  <a:pt x="2347732" y="2894"/>
                  <a:pt x="2476982" y="0"/>
                </a:cubicBezTo>
              </a:path>
            </a:pathLst>
          </a:custGeom>
          <a:noFill/>
          <a:ln w="635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2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 flipV="1">
            <a:off x="4618316" y="2132851"/>
            <a:ext cx="1261097" cy="876375"/>
          </a:xfrm>
          <a:custGeom>
            <a:avLst/>
            <a:gdLst>
              <a:gd name="connsiteX0" fmla="*/ 0 w 2476982"/>
              <a:gd name="connsiteY0" fmla="*/ 1724628 h 1739986"/>
              <a:gd name="connsiteX1" fmla="*/ 347241 w 2476982"/>
              <a:gd name="connsiteY1" fmla="*/ 1736203 h 1739986"/>
              <a:gd name="connsiteX2" fmla="*/ 509286 w 2476982"/>
              <a:gd name="connsiteY2" fmla="*/ 1666755 h 1739986"/>
              <a:gd name="connsiteX3" fmla="*/ 648182 w 2476982"/>
              <a:gd name="connsiteY3" fmla="*/ 1516284 h 1739986"/>
              <a:gd name="connsiteX4" fmla="*/ 763929 w 2476982"/>
              <a:gd name="connsiteY4" fmla="*/ 1342664 h 1739986"/>
              <a:gd name="connsiteX5" fmla="*/ 914400 w 2476982"/>
              <a:gd name="connsiteY5" fmla="*/ 1076446 h 1739986"/>
              <a:gd name="connsiteX6" fmla="*/ 1157469 w 2476982"/>
              <a:gd name="connsiteY6" fmla="*/ 682907 h 1739986"/>
              <a:gd name="connsiteX7" fmla="*/ 1423686 w 2476982"/>
              <a:gd name="connsiteY7" fmla="*/ 381965 h 1739986"/>
              <a:gd name="connsiteX8" fmla="*/ 1805651 w 2476982"/>
              <a:gd name="connsiteY8" fmla="*/ 104173 h 1739986"/>
              <a:gd name="connsiteX9" fmla="*/ 2106593 w 2476982"/>
              <a:gd name="connsiteY9" fmla="*/ 23150 h 1739986"/>
              <a:gd name="connsiteX10" fmla="*/ 2476982 w 2476982"/>
              <a:gd name="connsiteY10" fmla="*/ 0 h 173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6982" h="1739986">
                <a:moveTo>
                  <a:pt x="0" y="1724628"/>
                </a:moveTo>
                <a:cubicBezTo>
                  <a:pt x="131180" y="1735238"/>
                  <a:pt x="262360" y="1745848"/>
                  <a:pt x="347241" y="1736203"/>
                </a:cubicBezTo>
                <a:cubicBezTo>
                  <a:pt x="432122" y="1726558"/>
                  <a:pt x="459129" y="1703408"/>
                  <a:pt x="509286" y="1666755"/>
                </a:cubicBezTo>
                <a:cubicBezTo>
                  <a:pt x="559443" y="1630102"/>
                  <a:pt x="605742" y="1570299"/>
                  <a:pt x="648182" y="1516284"/>
                </a:cubicBezTo>
                <a:cubicBezTo>
                  <a:pt x="690623" y="1462269"/>
                  <a:pt x="719559" y="1415970"/>
                  <a:pt x="763929" y="1342664"/>
                </a:cubicBezTo>
                <a:cubicBezTo>
                  <a:pt x="808299" y="1269358"/>
                  <a:pt x="848810" y="1186406"/>
                  <a:pt x="914400" y="1076446"/>
                </a:cubicBezTo>
                <a:cubicBezTo>
                  <a:pt x="979990" y="966486"/>
                  <a:pt x="1072588" y="798654"/>
                  <a:pt x="1157469" y="682907"/>
                </a:cubicBezTo>
                <a:cubicBezTo>
                  <a:pt x="1242350" y="567160"/>
                  <a:pt x="1315656" y="478421"/>
                  <a:pt x="1423686" y="381965"/>
                </a:cubicBezTo>
                <a:cubicBezTo>
                  <a:pt x="1531716" y="285509"/>
                  <a:pt x="1691833" y="163975"/>
                  <a:pt x="1805651" y="104173"/>
                </a:cubicBezTo>
                <a:cubicBezTo>
                  <a:pt x="1919469" y="44371"/>
                  <a:pt x="1994704" y="40512"/>
                  <a:pt x="2106593" y="23150"/>
                </a:cubicBezTo>
                <a:cubicBezTo>
                  <a:pt x="2218482" y="5788"/>
                  <a:pt x="2347732" y="2894"/>
                  <a:pt x="2476982" y="0"/>
                </a:cubicBezTo>
              </a:path>
            </a:pathLst>
          </a:custGeom>
          <a:noFill/>
          <a:ln w="635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2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 flipV="1">
            <a:off x="4650549" y="2132850"/>
            <a:ext cx="3213450" cy="841304"/>
          </a:xfrm>
          <a:custGeom>
            <a:avLst/>
            <a:gdLst>
              <a:gd name="connsiteX0" fmla="*/ 0 w 2476982"/>
              <a:gd name="connsiteY0" fmla="*/ 1724628 h 1739986"/>
              <a:gd name="connsiteX1" fmla="*/ 347241 w 2476982"/>
              <a:gd name="connsiteY1" fmla="*/ 1736203 h 1739986"/>
              <a:gd name="connsiteX2" fmla="*/ 509286 w 2476982"/>
              <a:gd name="connsiteY2" fmla="*/ 1666755 h 1739986"/>
              <a:gd name="connsiteX3" fmla="*/ 648182 w 2476982"/>
              <a:gd name="connsiteY3" fmla="*/ 1516284 h 1739986"/>
              <a:gd name="connsiteX4" fmla="*/ 763929 w 2476982"/>
              <a:gd name="connsiteY4" fmla="*/ 1342664 h 1739986"/>
              <a:gd name="connsiteX5" fmla="*/ 914400 w 2476982"/>
              <a:gd name="connsiteY5" fmla="*/ 1076446 h 1739986"/>
              <a:gd name="connsiteX6" fmla="*/ 1157469 w 2476982"/>
              <a:gd name="connsiteY6" fmla="*/ 682907 h 1739986"/>
              <a:gd name="connsiteX7" fmla="*/ 1423686 w 2476982"/>
              <a:gd name="connsiteY7" fmla="*/ 381965 h 1739986"/>
              <a:gd name="connsiteX8" fmla="*/ 1805651 w 2476982"/>
              <a:gd name="connsiteY8" fmla="*/ 104173 h 1739986"/>
              <a:gd name="connsiteX9" fmla="*/ 2106593 w 2476982"/>
              <a:gd name="connsiteY9" fmla="*/ 23150 h 1739986"/>
              <a:gd name="connsiteX10" fmla="*/ 2476982 w 2476982"/>
              <a:gd name="connsiteY10" fmla="*/ 0 h 173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6982" h="1739986">
                <a:moveTo>
                  <a:pt x="0" y="1724628"/>
                </a:moveTo>
                <a:cubicBezTo>
                  <a:pt x="131180" y="1735238"/>
                  <a:pt x="262360" y="1745848"/>
                  <a:pt x="347241" y="1736203"/>
                </a:cubicBezTo>
                <a:cubicBezTo>
                  <a:pt x="432122" y="1726558"/>
                  <a:pt x="459129" y="1703408"/>
                  <a:pt x="509286" y="1666755"/>
                </a:cubicBezTo>
                <a:cubicBezTo>
                  <a:pt x="559443" y="1630102"/>
                  <a:pt x="605742" y="1570299"/>
                  <a:pt x="648182" y="1516284"/>
                </a:cubicBezTo>
                <a:cubicBezTo>
                  <a:pt x="690623" y="1462269"/>
                  <a:pt x="719559" y="1415970"/>
                  <a:pt x="763929" y="1342664"/>
                </a:cubicBezTo>
                <a:cubicBezTo>
                  <a:pt x="808299" y="1269358"/>
                  <a:pt x="848810" y="1186406"/>
                  <a:pt x="914400" y="1076446"/>
                </a:cubicBezTo>
                <a:cubicBezTo>
                  <a:pt x="979990" y="966486"/>
                  <a:pt x="1072588" y="798654"/>
                  <a:pt x="1157469" y="682907"/>
                </a:cubicBezTo>
                <a:cubicBezTo>
                  <a:pt x="1242350" y="567160"/>
                  <a:pt x="1315656" y="478421"/>
                  <a:pt x="1423686" y="381965"/>
                </a:cubicBezTo>
                <a:cubicBezTo>
                  <a:pt x="1531716" y="285509"/>
                  <a:pt x="1691833" y="163975"/>
                  <a:pt x="1805651" y="104173"/>
                </a:cubicBezTo>
                <a:cubicBezTo>
                  <a:pt x="1919469" y="44371"/>
                  <a:pt x="1994704" y="40512"/>
                  <a:pt x="2106593" y="23150"/>
                </a:cubicBezTo>
                <a:cubicBezTo>
                  <a:pt x="2218482" y="5788"/>
                  <a:pt x="2347732" y="2894"/>
                  <a:pt x="2476982" y="0"/>
                </a:cubicBezTo>
              </a:path>
            </a:pathLst>
          </a:custGeom>
          <a:noFill/>
          <a:ln w="635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6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-3175" y="2089174"/>
            <a:ext cx="92233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006D75"/>
              </a:buClr>
              <a:buSzPct val="70000"/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lnSpc>
                <a:spcPct val="150000"/>
              </a:lnSpc>
              <a:buClr>
                <a:srgbClr val="006D75"/>
              </a:buClr>
              <a:buSzPct val="70000"/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92696"/>
            <a:ext cx="9156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482749"/>
            <a:ext cx="915670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3049"/>
            <a:ext cx="9144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4740299"/>
            <a:ext cx="91567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254649"/>
            <a:ext cx="91567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2"/>
          <p:cNvSpPr txBox="1">
            <a:spLocks/>
          </p:cNvSpPr>
          <p:nvPr/>
        </p:nvSpPr>
        <p:spPr>
          <a:xfrm>
            <a:off x="540074" y="116632"/>
            <a:ext cx="8064374" cy="432048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2400" b="1" dirty="0" smtClean="0">
                <a:solidFill>
                  <a:schemeClr val="bg1"/>
                </a:solidFill>
              </a:rPr>
              <a:t>Integrated economic statistics…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779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JoeDB.STATSSA\Desktop\Valuech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3" y="980728"/>
            <a:ext cx="914154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540074" y="332657"/>
            <a:ext cx="8064374" cy="432048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2400" b="1" dirty="0" smtClean="0">
                <a:solidFill>
                  <a:schemeClr val="bg1"/>
                </a:solidFill>
              </a:rPr>
              <a:t>Integrated statistical vale chain…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936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"/>
          <p:cNvSpPr txBox="1">
            <a:spLocks/>
          </p:cNvSpPr>
          <p:nvPr/>
        </p:nvSpPr>
        <p:spPr>
          <a:xfrm>
            <a:off x="540074" y="332657"/>
            <a:ext cx="8064374" cy="432048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2400" b="1" dirty="0">
                <a:solidFill>
                  <a:schemeClr val="bg1"/>
                </a:solidFill>
              </a:rPr>
              <a:t>Strong user </a:t>
            </a:r>
            <a:r>
              <a:rPr lang="en-ZA" sz="2400" b="1" dirty="0" smtClean="0">
                <a:solidFill>
                  <a:schemeClr val="bg1"/>
                </a:solidFill>
              </a:rPr>
              <a:t>interactions…</a:t>
            </a:r>
            <a:endParaRPr lang="en-ZA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52422978"/>
              </p:ext>
            </p:extLst>
          </p:nvPr>
        </p:nvGraphicFramePr>
        <p:xfrm>
          <a:off x="179512" y="764705"/>
          <a:ext cx="8640960" cy="5472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755576" y="5589240"/>
            <a:ext cx="78488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b="1" dirty="0" smtClean="0"/>
              <a:t>National Accounts</a:t>
            </a:r>
            <a:endParaRPr lang="en-ZA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819926"/>
            <a:ext cx="1905000" cy="109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4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0623996"/>
              </p:ext>
            </p:extLst>
          </p:nvPr>
        </p:nvGraphicFramePr>
        <p:xfrm>
          <a:off x="1475656" y="18132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 txBox="1">
            <a:spLocks/>
          </p:cNvSpPr>
          <p:nvPr/>
        </p:nvSpPr>
        <p:spPr>
          <a:xfrm>
            <a:off x="540074" y="332657"/>
            <a:ext cx="8064374" cy="432048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2400" b="1" dirty="0" smtClean="0">
                <a:solidFill>
                  <a:schemeClr val="bg1"/>
                </a:solidFill>
              </a:rPr>
              <a:t>More on national accounts…</a:t>
            </a:r>
            <a:endParaRPr lang="en-ZA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60615879"/>
              </p:ext>
            </p:extLst>
          </p:nvPr>
        </p:nvGraphicFramePr>
        <p:xfrm>
          <a:off x="3623556" y="899827"/>
          <a:ext cx="180020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79870166"/>
              </p:ext>
            </p:extLst>
          </p:nvPr>
        </p:nvGraphicFramePr>
        <p:xfrm>
          <a:off x="323528" y="3068960"/>
          <a:ext cx="180020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86806294"/>
              </p:ext>
            </p:extLst>
          </p:nvPr>
        </p:nvGraphicFramePr>
        <p:xfrm>
          <a:off x="6804248" y="2996952"/>
          <a:ext cx="180020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68012966"/>
              </p:ext>
            </p:extLst>
          </p:nvPr>
        </p:nvGraphicFramePr>
        <p:xfrm>
          <a:off x="6300192" y="5085184"/>
          <a:ext cx="180020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101296558"/>
              </p:ext>
            </p:extLst>
          </p:nvPr>
        </p:nvGraphicFramePr>
        <p:xfrm>
          <a:off x="539552" y="5157192"/>
          <a:ext cx="180020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  <p:extLst>
      <p:ext uri="{BB962C8B-B14F-4D97-AF65-F5344CB8AC3E}">
        <p14:creationId xmlns:p14="http://schemas.microsoft.com/office/powerpoint/2010/main" val="18591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tats SA 2">
      <a:dk1>
        <a:sysClr val="windowText" lastClr="000000"/>
      </a:dk1>
      <a:lt1>
        <a:sysClr val="window" lastClr="FFFFFF"/>
      </a:lt1>
      <a:dk2>
        <a:srgbClr val="0056A7"/>
      </a:dk2>
      <a:lt2>
        <a:srgbClr val="FFFFFF"/>
      </a:lt2>
      <a:accent1>
        <a:srgbClr val="2B72B5"/>
      </a:accent1>
      <a:accent2>
        <a:srgbClr val="9BBB58"/>
      </a:accent2>
      <a:accent3>
        <a:srgbClr val="C0504C"/>
      </a:accent3>
      <a:accent4>
        <a:srgbClr val="4AACC5"/>
      </a:accent4>
      <a:accent5>
        <a:srgbClr val="FDBE2D"/>
      </a:accent5>
      <a:accent6>
        <a:srgbClr val="8064A1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E06304B1385746933ED06FDC28D853" ma:contentTypeVersion="3" ma:contentTypeDescription="Create a new document." ma:contentTypeScope="" ma:versionID="0e12a24fb81a1ab65345488b42517c68">
  <xsd:schema xmlns:xsd="http://www.w3.org/2001/XMLSchema" xmlns:xs="http://www.w3.org/2001/XMLSchema" xmlns:p="http://schemas.microsoft.com/office/2006/metadata/properties" xmlns:ns2="7822a446-cc90-4612-8ab5-747f263f1852" targetNamespace="http://schemas.microsoft.com/office/2006/metadata/properties" ma:root="true" ma:fieldsID="9110703894df1445c45a21c97a01dfb6" ns2:_="">
    <xsd:import namespace="7822a446-cc90-4612-8ab5-747f263f1852"/>
    <xsd:element name="properties">
      <xsd:complexType>
        <xsd:sequence>
          <xsd:element name="documentManagement">
            <xsd:complexType>
              <xsd:all>
                <xsd:element ref="ns2:Declared" minOccurs="0"/>
                <xsd:element ref="ns2:DocId" minOccurs="0"/>
                <xsd:element ref="ns2:Meridio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2a446-cc90-4612-8ab5-747f263f1852" elementFormDefault="qualified">
    <xsd:import namespace="http://schemas.microsoft.com/office/2006/documentManagement/types"/>
    <xsd:import namespace="http://schemas.microsoft.com/office/infopath/2007/PartnerControls"/>
    <xsd:element name="Declared" ma:index="8" nillable="true" ma:displayName="Declared" ma:default="FALSE" ma:hidden="true" ma:internalName="Declared">
      <xsd:simpleType>
        <xsd:restriction base="dms:Boolean"/>
      </xsd:simpleType>
    </xsd:element>
    <xsd:element name="DocId" ma:index="9" nillable="true" ma:displayName="DocId" ma:hidden="true" ma:internalName="DocId">
      <xsd:simpleType>
        <xsd:restriction base="dms:Text"/>
      </xsd:simpleType>
    </xsd:element>
    <xsd:element name="MeridioUrl" ma:index="10" nillable="true" ma:displayName="MeridioUrl" ma:hidden="true" ma:internalName="MeridioUrl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clared xmlns="7822a446-cc90-4612-8ab5-747f263f1852">false</Declared>
    <MeridioUrl xmlns="7822a446-cc90-4612-8ab5-747f263f1852" xsi:nil="true"/>
    <DocId xmlns="7822a446-cc90-4612-8ab5-747f263f1852" xsi:nil="true"/>
  </documentManagement>
</p:properties>
</file>

<file path=customXml/itemProps1.xml><?xml version="1.0" encoding="utf-8"?>
<ds:datastoreItem xmlns:ds="http://schemas.openxmlformats.org/officeDocument/2006/customXml" ds:itemID="{AE54CD29-4846-4129-9E18-1D8BEEB06D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326739-1B1A-43AC-A4A9-ED76C66470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22a446-cc90-4612-8ab5-747f263f18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2F42CB-2F66-4DFF-B9DB-76FCCA4A1044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7822a446-cc90-4612-8ab5-747f263f1852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1689</TotalTime>
  <Words>302</Words>
  <Application>Microsoft Office PowerPoint</Application>
  <PresentationFormat>On-screen Show (4:3)</PresentationFormat>
  <Paragraphs>79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mariette</dc:creator>
  <cp:lastModifiedBy>Michael Manamela</cp:lastModifiedBy>
  <cp:revision>143</cp:revision>
  <cp:lastPrinted>2016-10-11T14:57:48Z</cp:lastPrinted>
  <dcterms:created xsi:type="dcterms:W3CDTF">2016-03-11T14:00:49Z</dcterms:created>
  <dcterms:modified xsi:type="dcterms:W3CDTF">2016-10-25T16:41:54Z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0x01010092E06304B1385746933ED06FDC28D853</vt:lpwstr>
  </property>
</Properties>
</file>