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4" r:id="rId1"/>
    <p:sldMasterId id="2147483687" r:id="rId2"/>
    <p:sldMasterId id="2147483711" r:id="rId3"/>
    <p:sldMasterId id="2147483723" r:id="rId4"/>
    <p:sldMasterId id="2147483735" r:id="rId5"/>
  </p:sldMasterIdLst>
  <p:notesMasterIdLst>
    <p:notesMasterId r:id="rId24"/>
  </p:notesMasterIdLst>
  <p:handoutMasterIdLst>
    <p:handoutMasterId r:id="rId25"/>
  </p:handoutMasterIdLst>
  <p:sldIdLst>
    <p:sldId id="868" r:id="rId6"/>
    <p:sldId id="853" r:id="rId7"/>
    <p:sldId id="870" r:id="rId8"/>
    <p:sldId id="854" r:id="rId9"/>
    <p:sldId id="855" r:id="rId10"/>
    <p:sldId id="866" r:id="rId11"/>
    <p:sldId id="846" r:id="rId12"/>
    <p:sldId id="856" r:id="rId13"/>
    <p:sldId id="857" r:id="rId14"/>
    <p:sldId id="864" r:id="rId15"/>
    <p:sldId id="865" r:id="rId16"/>
    <p:sldId id="858" r:id="rId17"/>
    <p:sldId id="859" r:id="rId18"/>
    <p:sldId id="861" r:id="rId19"/>
    <p:sldId id="860" r:id="rId20"/>
    <p:sldId id="862" r:id="rId21"/>
    <p:sldId id="863" r:id="rId22"/>
    <p:sldId id="869" r:id="rId23"/>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CCFF99"/>
    <a:srgbClr val="00FF99"/>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guide orient="horz" pos="2160"/>
        <p:guide pos="2880"/>
      </p:guideLst>
    </p:cSldViewPr>
  </p:slideViewPr>
  <p:notesTextViewPr>
    <p:cViewPr>
      <p:scale>
        <a:sx n="1" d="1"/>
        <a:sy n="1" d="1"/>
      </p:scale>
      <p:origin x="0" y="0"/>
    </p:cViewPr>
  </p:notesTextViewPr>
  <p:sorterViewPr>
    <p:cViewPr>
      <p:scale>
        <a:sx n="121" d="100"/>
        <a:sy n="121"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4187"/>
          </a:xfrm>
          <a:prstGeom prst="rect">
            <a:avLst/>
          </a:prstGeom>
        </p:spPr>
        <p:txBody>
          <a:bodyPr vert="horz" lIns="91440" tIns="45720" rIns="91440" bIns="45720" rtlCol="0"/>
          <a:lstStyle>
            <a:lvl1pPr algn="l">
              <a:defRPr sz="1200"/>
            </a:lvl1pPr>
          </a:lstStyle>
          <a:p>
            <a:endParaRPr lang="en-GB"/>
          </a:p>
        </p:txBody>
      </p:sp>
      <p:sp>
        <p:nvSpPr>
          <p:cNvPr id="3" name="Datumsplatzhalter 2"/>
          <p:cNvSpPr>
            <a:spLocks noGrp="1"/>
          </p:cNvSpPr>
          <p:nvPr>
            <p:ph type="dt" sz="quarter" idx="1"/>
          </p:nvPr>
        </p:nvSpPr>
        <p:spPr>
          <a:xfrm>
            <a:off x="3849688" y="0"/>
            <a:ext cx="2946400" cy="494187"/>
          </a:xfrm>
          <a:prstGeom prst="rect">
            <a:avLst/>
          </a:prstGeom>
        </p:spPr>
        <p:txBody>
          <a:bodyPr vert="horz" lIns="91440" tIns="45720" rIns="91440" bIns="45720" rtlCol="0"/>
          <a:lstStyle>
            <a:lvl1pPr algn="r">
              <a:defRPr sz="1200"/>
            </a:lvl1pPr>
          </a:lstStyle>
          <a:p>
            <a:fld id="{D4432838-AEDA-4EC3-A9BF-D0D8DAD67AE2}" type="datetimeFigureOut">
              <a:rPr lang="en-GB" smtClean="0"/>
              <a:t>02/11/2016</a:t>
            </a:fld>
            <a:endParaRPr lang="en-GB"/>
          </a:p>
        </p:txBody>
      </p:sp>
      <p:sp>
        <p:nvSpPr>
          <p:cNvPr id="4" name="Fußzeilenplatzhalter 3"/>
          <p:cNvSpPr>
            <a:spLocks noGrp="1"/>
          </p:cNvSpPr>
          <p:nvPr>
            <p:ph type="ftr" sz="quarter" idx="2"/>
          </p:nvPr>
        </p:nvSpPr>
        <p:spPr>
          <a:xfrm>
            <a:off x="0" y="9378485"/>
            <a:ext cx="2946400" cy="494187"/>
          </a:xfrm>
          <a:prstGeom prst="rect">
            <a:avLst/>
          </a:prstGeom>
        </p:spPr>
        <p:txBody>
          <a:bodyPr vert="horz" lIns="91440" tIns="45720" rIns="91440" bIns="45720" rtlCol="0" anchor="b"/>
          <a:lstStyle>
            <a:lvl1pPr algn="l">
              <a:defRPr sz="1200"/>
            </a:lvl1pPr>
          </a:lstStyle>
          <a:p>
            <a:endParaRPr lang="en-GB"/>
          </a:p>
        </p:txBody>
      </p:sp>
      <p:sp>
        <p:nvSpPr>
          <p:cNvPr id="5" name="Foliennummernplatzhalter 4"/>
          <p:cNvSpPr>
            <a:spLocks noGrp="1"/>
          </p:cNvSpPr>
          <p:nvPr>
            <p:ph type="sldNum" sz="quarter" idx="3"/>
          </p:nvPr>
        </p:nvSpPr>
        <p:spPr>
          <a:xfrm>
            <a:off x="3849688" y="9378485"/>
            <a:ext cx="2946400" cy="494187"/>
          </a:xfrm>
          <a:prstGeom prst="rect">
            <a:avLst/>
          </a:prstGeom>
        </p:spPr>
        <p:txBody>
          <a:bodyPr vert="horz" lIns="91440" tIns="45720" rIns="91440" bIns="45720" rtlCol="0" anchor="b"/>
          <a:lstStyle>
            <a:lvl1pPr algn="r">
              <a:defRPr sz="1200"/>
            </a:lvl1pPr>
          </a:lstStyle>
          <a:p>
            <a:fld id="{ECE01B4D-3F35-4A58-A1F0-8AE54656CE82}" type="slidenum">
              <a:rPr lang="en-GB" smtClean="0"/>
              <a:t>‹#›</a:t>
            </a:fld>
            <a:endParaRPr lang="en-GB"/>
          </a:p>
        </p:txBody>
      </p:sp>
    </p:spTree>
    <p:extLst>
      <p:ext uri="{BB962C8B-B14F-4D97-AF65-F5344CB8AC3E}">
        <p14:creationId xmlns:p14="http://schemas.microsoft.com/office/powerpoint/2010/main" val="3226883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1"/>
            <a:ext cx="2945659" cy="493712"/>
          </a:xfrm>
          <a:prstGeom prst="rect">
            <a:avLst/>
          </a:prstGeom>
        </p:spPr>
        <p:txBody>
          <a:bodyPr vert="horz" lIns="95561" tIns="47781" rIns="95561" bIns="47781" rtlCol="0"/>
          <a:lstStyle>
            <a:lvl1pPr algn="l">
              <a:defRPr sz="1300"/>
            </a:lvl1pPr>
          </a:lstStyle>
          <a:p>
            <a:endParaRPr lang="en-GB"/>
          </a:p>
        </p:txBody>
      </p:sp>
      <p:sp>
        <p:nvSpPr>
          <p:cNvPr id="3" name="Datumsplatzhalter 2"/>
          <p:cNvSpPr>
            <a:spLocks noGrp="1"/>
          </p:cNvSpPr>
          <p:nvPr>
            <p:ph type="dt" idx="1"/>
          </p:nvPr>
        </p:nvSpPr>
        <p:spPr>
          <a:xfrm>
            <a:off x="3850445" y="1"/>
            <a:ext cx="2945659" cy="493712"/>
          </a:xfrm>
          <a:prstGeom prst="rect">
            <a:avLst/>
          </a:prstGeom>
        </p:spPr>
        <p:txBody>
          <a:bodyPr vert="horz" lIns="95561" tIns="47781" rIns="95561" bIns="47781" rtlCol="0"/>
          <a:lstStyle>
            <a:lvl1pPr algn="r">
              <a:defRPr sz="1300"/>
            </a:lvl1pPr>
          </a:lstStyle>
          <a:p>
            <a:fld id="{99D97B93-90E3-4E02-8D4A-3E58C96DBDA1}" type="datetimeFigureOut">
              <a:rPr lang="en-GB" smtClean="0"/>
              <a:t>02/11/2016</a:t>
            </a:fld>
            <a:endParaRPr lang="en-GB"/>
          </a:p>
        </p:txBody>
      </p:sp>
      <p:sp>
        <p:nvSpPr>
          <p:cNvPr id="4" name="Folienbildplatzhalter 3"/>
          <p:cNvSpPr>
            <a:spLocks noGrp="1" noRot="1" noChangeAspect="1"/>
          </p:cNvSpPr>
          <p:nvPr>
            <p:ph type="sldImg" idx="2"/>
          </p:nvPr>
        </p:nvSpPr>
        <p:spPr>
          <a:xfrm>
            <a:off x="930275" y="739775"/>
            <a:ext cx="4938713" cy="3703638"/>
          </a:xfrm>
          <a:prstGeom prst="rect">
            <a:avLst/>
          </a:prstGeom>
          <a:noFill/>
          <a:ln w="12700">
            <a:solidFill>
              <a:prstClr val="black"/>
            </a:solidFill>
          </a:ln>
        </p:spPr>
        <p:txBody>
          <a:bodyPr vert="horz" lIns="95561" tIns="47781" rIns="95561" bIns="47781" rtlCol="0" anchor="ctr"/>
          <a:lstStyle/>
          <a:p>
            <a:endParaRPr lang="en-GB"/>
          </a:p>
        </p:txBody>
      </p:sp>
      <p:sp>
        <p:nvSpPr>
          <p:cNvPr id="5" name="Notizenplatzhalter 4"/>
          <p:cNvSpPr>
            <a:spLocks noGrp="1"/>
          </p:cNvSpPr>
          <p:nvPr>
            <p:ph type="body" sz="quarter" idx="3"/>
          </p:nvPr>
        </p:nvSpPr>
        <p:spPr>
          <a:xfrm>
            <a:off x="679768" y="4690269"/>
            <a:ext cx="5438140" cy="4443412"/>
          </a:xfrm>
          <a:prstGeom prst="rect">
            <a:avLst/>
          </a:prstGeom>
        </p:spPr>
        <p:txBody>
          <a:bodyPr vert="horz" lIns="95561" tIns="47781" rIns="95561" bIns="47781"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6" name="Fußzeilenplatzhalter 5"/>
          <p:cNvSpPr>
            <a:spLocks noGrp="1"/>
          </p:cNvSpPr>
          <p:nvPr>
            <p:ph type="ftr" sz="quarter" idx="4"/>
          </p:nvPr>
        </p:nvSpPr>
        <p:spPr>
          <a:xfrm>
            <a:off x="2" y="9378825"/>
            <a:ext cx="2945659" cy="493712"/>
          </a:xfrm>
          <a:prstGeom prst="rect">
            <a:avLst/>
          </a:prstGeom>
        </p:spPr>
        <p:txBody>
          <a:bodyPr vert="horz" lIns="95561" tIns="47781" rIns="95561" bIns="47781" rtlCol="0" anchor="b"/>
          <a:lstStyle>
            <a:lvl1pPr algn="l">
              <a:defRPr sz="1300"/>
            </a:lvl1pPr>
          </a:lstStyle>
          <a:p>
            <a:endParaRPr lang="en-GB"/>
          </a:p>
        </p:txBody>
      </p:sp>
      <p:sp>
        <p:nvSpPr>
          <p:cNvPr id="7" name="Foliennummernplatzhalter 6"/>
          <p:cNvSpPr>
            <a:spLocks noGrp="1"/>
          </p:cNvSpPr>
          <p:nvPr>
            <p:ph type="sldNum" sz="quarter" idx="5"/>
          </p:nvPr>
        </p:nvSpPr>
        <p:spPr>
          <a:xfrm>
            <a:off x="3850445" y="9378825"/>
            <a:ext cx="2945659" cy="493712"/>
          </a:xfrm>
          <a:prstGeom prst="rect">
            <a:avLst/>
          </a:prstGeom>
        </p:spPr>
        <p:txBody>
          <a:bodyPr vert="horz" lIns="95561" tIns="47781" rIns="95561" bIns="47781" rtlCol="0" anchor="b"/>
          <a:lstStyle>
            <a:lvl1pPr algn="r">
              <a:defRPr sz="1300"/>
            </a:lvl1pPr>
          </a:lstStyle>
          <a:p>
            <a:fld id="{FF0A4C1B-E47C-47CD-A5F1-3BD311922DD2}" type="slidenum">
              <a:rPr lang="en-GB" smtClean="0"/>
              <a:t>‹#›</a:t>
            </a:fld>
            <a:endParaRPr lang="en-GB"/>
          </a:p>
        </p:txBody>
      </p:sp>
    </p:spTree>
    <p:extLst>
      <p:ext uri="{BB962C8B-B14F-4D97-AF65-F5344CB8AC3E}">
        <p14:creationId xmlns:p14="http://schemas.microsoft.com/office/powerpoint/2010/main" val="1048381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en-GB"/>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GB"/>
          </a:p>
        </p:txBody>
      </p:sp>
      <p:sp>
        <p:nvSpPr>
          <p:cNvPr id="4" name="Datumsplatzhalter 3"/>
          <p:cNvSpPr>
            <a:spLocks noGrp="1"/>
          </p:cNvSpPr>
          <p:nvPr>
            <p:ph type="dt" sz="half" idx="10"/>
          </p:nvPr>
        </p:nvSpPr>
        <p:spPr/>
        <p:txBody>
          <a:bodyPr/>
          <a:lstStyle/>
          <a:p>
            <a:fld id="{3EE5F0F2-F70E-40FA-BAF3-7AB6B77A716C}" type="datetime1">
              <a:rPr lang="en-GB" smtClean="0"/>
              <a:t>02/11/2016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1105616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Datumsplatzhalter 3"/>
          <p:cNvSpPr>
            <a:spLocks noGrp="1"/>
          </p:cNvSpPr>
          <p:nvPr>
            <p:ph type="dt" sz="half" idx="10"/>
          </p:nvPr>
        </p:nvSpPr>
        <p:spPr/>
        <p:txBody>
          <a:bodyPr/>
          <a:lstStyle/>
          <a:p>
            <a:fld id="{C06B1E90-DB01-4F78-BFB0-C8E187782F6A}" type="datetime1">
              <a:rPr lang="en-GB" smtClean="0"/>
              <a:t>02/11/2016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1587191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en-GB"/>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Datumsplatzhalter 3"/>
          <p:cNvSpPr>
            <a:spLocks noGrp="1"/>
          </p:cNvSpPr>
          <p:nvPr>
            <p:ph type="dt" sz="half" idx="10"/>
          </p:nvPr>
        </p:nvSpPr>
        <p:spPr/>
        <p:txBody>
          <a:bodyPr/>
          <a:lstStyle/>
          <a:p>
            <a:fld id="{5E2C6D4C-575E-4D13-9B3D-6D30DC1474CB}" type="datetime1">
              <a:rPr lang="en-GB" smtClean="0"/>
              <a:t>02/11/2016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7542719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Datumsplatzhalter 2"/>
          <p:cNvSpPr>
            <a:spLocks noGrp="1"/>
          </p:cNvSpPr>
          <p:nvPr>
            <p:ph type="dt" sz="half" idx="10"/>
          </p:nvPr>
        </p:nvSpPr>
        <p:spPr/>
        <p:txBody>
          <a:bodyPr/>
          <a:lstStyle/>
          <a:p>
            <a:fld id="{D4412A9A-3019-4F37-8C3E-6E536C588D51}" type="datetime1">
              <a:rPr lang="en-GB" smtClean="0"/>
              <a:t>02/11/2016</a:t>
            </a:fld>
            <a:endParaRPr lang="en-GB"/>
          </a:p>
        </p:txBody>
      </p:sp>
      <p:sp>
        <p:nvSpPr>
          <p:cNvPr id="4" name="Fußzeilenplatzhalter 3"/>
          <p:cNvSpPr>
            <a:spLocks noGrp="1"/>
          </p:cNvSpPr>
          <p:nvPr>
            <p:ph type="ftr" sz="quarter" idx="11"/>
          </p:nvPr>
        </p:nvSpPr>
        <p:spPr/>
        <p:txBody>
          <a:bodyPr/>
          <a:lstStyle/>
          <a:p>
            <a:endParaRPr lang="en-GB"/>
          </a:p>
        </p:txBody>
      </p:sp>
      <p:sp>
        <p:nvSpPr>
          <p:cNvPr id="5" name="Foliennummernplatzhalter 4"/>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1623919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en-GB"/>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GB"/>
          </a:p>
        </p:txBody>
      </p:sp>
      <p:sp>
        <p:nvSpPr>
          <p:cNvPr id="4" name="Datumsplatzhalter 3"/>
          <p:cNvSpPr>
            <a:spLocks noGrp="1"/>
          </p:cNvSpPr>
          <p:nvPr>
            <p:ph type="dt" sz="half" idx="10"/>
          </p:nvPr>
        </p:nvSpPr>
        <p:spPr/>
        <p:txBody>
          <a:bodyPr/>
          <a:lstStyle/>
          <a:p>
            <a:fld id="{CB0B7D8A-8871-4F18-AA05-7E7A9DFF6CEC}" type="datetime1">
              <a:rPr lang="en-GB" smtClean="0"/>
              <a:t>02/11/2016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930E2364-8886-4827-BFB6-948139B0058B}" type="slidenum">
              <a:rPr lang="en-GB" smtClean="0"/>
              <a:t>‹#›</a:t>
            </a:fld>
            <a:endParaRPr lang="en-GB"/>
          </a:p>
        </p:txBody>
      </p:sp>
    </p:spTree>
    <p:extLst>
      <p:ext uri="{BB962C8B-B14F-4D97-AF65-F5344CB8AC3E}">
        <p14:creationId xmlns:p14="http://schemas.microsoft.com/office/powerpoint/2010/main" val="3634430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Datumsplatzhalter 3"/>
          <p:cNvSpPr>
            <a:spLocks noGrp="1"/>
          </p:cNvSpPr>
          <p:nvPr>
            <p:ph type="dt" sz="half" idx="10"/>
          </p:nvPr>
        </p:nvSpPr>
        <p:spPr/>
        <p:txBody>
          <a:bodyPr/>
          <a:lstStyle/>
          <a:p>
            <a:fld id="{28837661-7710-42E5-9DF9-320D84C4A121}" type="datetime1">
              <a:rPr lang="en-GB" smtClean="0"/>
              <a:t>02/11/2016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930E2364-8886-4827-BFB6-948139B0058B}" type="slidenum">
              <a:rPr lang="en-GB" smtClean="0"/>
              <a:t>‹#›</a:t>
            </a:fld>
            <a:endParaRPr lang="en-GB"/>
          </a:p>
        </p:txBody>
      </p:sp>
    </p:spTree>
    <p:extLst>
      <p:ext uri="{BB962C8B-B14F-4D97-AF65-F5344CB8AC3E}">
        <p14:creationId xmlns:p14="http://schemas.microsoft.com/office/powerpoint/2010/main" val="29260325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en-GB"/>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F0BA3317-B029-4C0B-825F-2E196D7E6CEF}" type="datetime1">
              <a:rPr lang="en-GB" smtClean="0"/>
              <a:t>02/11/2016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930E2364-8886-4827-BFB6-948139B0058B}" type="slidenum">
              <a:rPr lang="en-GB" smtClean="0"/>
              <a:t>‹#›</a:t>
            </a:fld>
            <a:endParaRPr lang="en-GB"/>
          </a:p>
        </p:txBody>
      </p:sp>
    </p:spTree>
    <p:extLst>
      <p:ext uri="{BB962C8B-B14F-4D97-AF65-F5344CB8AC3E}">
        <p14:creationId xmlns:p14="http://schemas.microsoft.com/office/powerpoint/2010/main" val="1748314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5" name="Datumsplatzhalter 4"/>
          <p:cNvSpPr>
            <a:spLocks noGrp="1"/>
          </p:cNvSpPr>
          <p:nvPr>
            <p:ph type="dt" sz="half" idx="10"/>
          </p:nvPr>
        </p:nvSpPr>
        <p:spPr/>
        <p:txBody>
          <a:bodyPr/>
          <a:lstStyle/>
          <a:p>
            <a:fld id="{C3CBD2BA-3803-489B-B209-DF0C59CE360B}" type="datetime1">
              <a:rPr lang="en-GB" smtClean="0"/>
              <a:t>02/11/2016</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930E2364-8886-4827-BFB6-948139B0058B}" type="slidenum">
              <a:rPr lang="en-GB" smtClean="0"/>
              <a:t>‹#›</a:t>
            </a:fld>
            <a:endParaRPr lang="en-GB"/>
          </a:p>
        </p:txBody>
      </p:sp>
    </p:spTree>
    <p:extLst>
      <p:ext uri="{BB962C8B-B14F-4D97-AF65-F5344CB8AC3E}">
        <p14:creationId xmlns:p14="http://schemas.microsoft.com/office/powerpoint/2010/main" val="35335602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en-GB"/>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7" name="Datumsplatzhalter 6"/>
          <p:cNvSpPr>
            <a:spLocks noGrp="1"/>
          </p:cNvSpPr>
          <p:nvPr>
            <p:ph type="dt" sz="half" idx="10"/>
          </p:nvPr>
        </p:nvSpPr>
        <p:spPr/>
        <p:txBody>
          <a:bodyPr/>
          <a:lstStyle/>
          <a:p>
            <a:fld id="{77920055-CED1-441B-B72A-9FAB6E41F51B}" type="datetime1">
              <a:rPr lang="en-GB" smtClean="0"/>
              <a:t>02/11/2016</a:t>
            </a:fld>
            <a:endParaRPr lang="en-GB"/>
          </a:p>
        </p:txBody>
      </p:sp>
      <p:sp>
        <p:nvSpPr>
          <p:cNvPr id="8" name="Fußzeilenplatzhalter 7"/>
          <p:cNvSpPr>
            <a:spLocks noGrp="1"/>
          </p:cNvSpPr>
          <p:nvPr>
            <p:ph type="ftr" sz="quarter" idx="11"/>
          </p:nvPr>
        </p:nvSpPr>
        <p:spPr/>
        <p:txBody>
          <a:bodyPr/>
          <a:lstStyle/>
          <a:p>
            <a:endParaRPr lang="en-GB"/>
          </a:p>
        </p:txBody>
      </p:sp>
      <p:sp>
        <p:nvSpPr>
          <p:cNvPr id="9" name="Foliennummernplatzhalter 8"/>
          <p:cNvSpPr>
            <a:spLocks noGrp="1"/>
          </p:cNvSpPr>
          <p:nvPr>
            <p:ph type="sldNum" sz="quarter" idx="12"/>
          </p:nvPr>
        </p:nvSpPr>
        <p:spPr/>
        <p:txBody>
          <a:bodyPr/>
          <a:lstStyle/>
          <a:p>
            <a:fld id="{930E2364-8886-4827-BFB6-948139B0058B}" type="slidenum">
              <a:rPr lang="en-GB" smtClean="0"/>
              <a:t>‹#›</a:t>
            </a:fld>
            <a:endParaRPr lang="en-GB"/>
          </a:p>
        </p:txBody>
      </p:sp>
    </p:spTree>
    <p:extLst>
      <p:ext uri="{BB962C8B-B14F-4D97-AF65-F5344CB8AC3E}">
        <p14:creationId xmlns:p14="http://schemas.microsoft.com/office/powerpoint/2010/main" val="12642016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Datumsplatzhalter 2"/>
          <p:cNvSpPr>
            <a:spLocks noGrp="1"/>
          </p:cNvSpPr>
          <p:nvPr>
            <p:ph type="dt" sz="half" idx="10"/>
          </p:nvPr>
        </p:nvSpPr>
        <p:spPr/>
        <p:txBody>
          <a:bodyPr/>
          <a:lstStyle/>
          <a:p>
            <a:fld id="{6C0CAE04-6C09-431B-AB58-0816E6B6E0FA}" type="datetime1">
              <a:rPr lang="en-GB" smtClean="0"/>
              <a:t>02/11/2016</a:t>
            </a:fld>
            <a:endParaRPr lang="en-GB"/>
          </a:p>
        </p:txBody>
      </p:sp>
      <p:sp>
        <p:nvSpPr>
          <p:cNvPr id="4" name="Fußzeilenplatzhalter 3"/>
          <p:cNvSpPr>
            <a:spLocks noGrp="1"/>
          </p:cNvSpPr>
          <p:nvPr>
            <p:ph type="ftr" sz="quarter" idx="11"/>
          </p:nvPr>
        </p:nvSpPr>
        <p:spPr/>
        <p:txBody>
          <a:bodyPr/>
          <a:lstStyle/>
          <a:p>
            <a:endParaRPr lang="en-GB"/>
          </a:p>
        </p:txBody>
      </p:sp>
      <p:sp>
        <p:nvSpPr>
          <p:cNvPr id="5" name="Foliennummernplatzhalter 4"/>
          <p:cNvSpPr>
            <a:spLocks noGrp="1"/>
          </p:cNvSpPr>
          <p:nvPr>
            <p:ph type="sldNum" sz="quarter" idx="12"/>
          </p:nvPr>
        </p:nvSpPr>
        <p:spPr/>
        <p:txBody>
          <a:bodyPr/>
          <a:lstStyle/>
          <a:p>
            <a:fld id="{930E2364-8886-4827-BFB6-948139B0058B}" type="slidenum">
              <a:rPr lang="en-GB" smtClean="0"/>
              <a:t>‹#›</a:t>
            </a:fld>
            <a:endParaRPr lang="en-GB"/>
          </a:p>
        </p:txBody>
      </p:sp>
    </p:spTree>
    <p:extLst>
      <p:ext uri="{BB962C8B-B14F-4D97-AF65-F5344CB8AC3E}">
        <p14:creationId xmlns:p14="http://schemas.microsoft.com/office/powerpoint/2010/main" val="30210441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D2680CE-A7EF-49CE-B7CD-A72BC2E3076A}" type="datetime1">
              <a:rPr lang="en-GB" smtClean="0"/>
              <a:t>02/11/2016</a:t>
            </a:fld>
            <a:endParaRPr lang="en-GB"/>
          </a:p>
        </p:txBody>
      </p:sp>
      <p:sp>
        <p:nvSpPr>
          <p:cNvPr id="3" name="Fußzeilenplatzhalter 2"/>
          <p:cNvSpPr>
            <a:spLocks noGrp="1"/>
          </p:cNvSpPr>
          <p:nvPr>
            <p:ph type="ftr" sz="quarter" idx="11"/>
          </p:nvPr>
        </p:nvSpPr>
        <p:spPr/>
        <p:txBody>
          <a:bodyPr/>
          <a:lstStyle/>
          <a:p>
            <a:endParaRPr lang="en-GB"/>
          </a:p>
        </p:txBody>
      </p:sp>
      <p:sp>
        <p:nvSpPr>
          <p:cNvPr id="4" name="Foliennummernplatzhalter 3"/>
          <p:cNvSpPr>
            <a:spLocks noGrp="1"/>
          </p:cNvSpPr>
          <p:nvPr>
            <p:ph type="sldNum" sz="quarter" idx="12"/>
          </p:nvPr>
        </p:nvSpPr>
        <p:spPr/>
        <p:txBody>
          <a:bodyPr/>
          <a:lstStyle/>
          <a:p>
            <a:fld id="{930E2364-8886-4827-BFB6-948139B0058B}" type="slidenum">
              <a:rPr lang="en-GB" smtClean="0"/>
              <a:t>‹#›</a:t>
            </a:fld>
            <a:endParaRPr lang="en-GB"/>
          </a:p>
        </p:txBody>
      </p:sp>
    </p:spTree>
    <p:extLst>
      <p:ext uri="{BB962C8B-B14F-4D97-AF65-F5344CB8AC3E}">
        <p14:creationId xmlns:p14="http://schemas.microsoft.com/office/powerpoint/2010/main" val="777166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Datumsplatzhalter 3"/>
          <p:cNvSpPr>
            <a:spLocks noGrp="1"/>
          </p:cNvSpPr>
          <p:nvPr>
            <p:ph type="dt" sz="half" idx="10"/>
          </p:nvPr>
        </p:nvSpPr>
        <p:spPr/>
        <p:txBody>
          <a:bodyPr/>
          <a:lstStyle/>
          <a:p>
            <a:fld id="{BEEAB181-E362-48FC-836C-91476A5D73B0}" type="datetime1">
              <a:rPr lang="en-GB" smtClean="0"/>
              <a:t>02/11/2016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9522201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en-GB"/>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9CD3DD4F-80D2-4BBC-90BB-B5B16BA980BC}" type="datetime1">
              <a:rPr lang="en-GB" smtClean="0"/>
              <a:t>02/11/2016</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930E2364-8886-4827-BFB6-948139B0058B}" type="slidenum">
              <a:rPr lang="en-GB" smtClean="0"/>
              <a:t>‹#›</a:t>
            </a:fld>
            <a:endParaRPr lang="en-GB"/>
          </a:p>
        </p:txBody>
      </p:sp>
    </p:spTree>
    <p:extLst>
      <p:ext uri="{BB962C8B-B14F-4D97-AF65-F5344CB8AC3E}">
        <p14:creationId xmlns:p14="http://schemas.microsoft.com/office/powerpoint/2010/main" val="762854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en-GB"/>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DD5E28E5-4063-4447-BB5B-9B4014FA9C6D}" type="datetime1">
              <a:rPr lang="en-GB" smtClean="0"/>
              <a:t>02/11/2016</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930E2364-8886-4827-BFB6-948139B0058B}" type="slidenum">
              <a:rPr lang="en-GB" smtClean="0"/>
              <a:t>‹#›</a:t>
            </a:fld>
            <a:endParaRPr lang="en-GB"/>
          </a:p>
        </p:txBody>
      </p:sp>
    </p:spTree>
    <p:extLst>
      <p:ext uri="{BB962C8B-B14F-4D97-AF65-F5344CB8AC3E}">
        <p14:creationId xmlns:p14="http://schemas.microsoft.com/office/powerpoint/2010/main" val="24461414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Datumsplatzhalter 3"/>
          <p:cNvSpPr>
            <a:spLocks noGrp="1"/>
          </p:cNvSpPr>
          <p:nvPr>
            <p:ph type="dt" sz="half" idx="10"/>
          </p:nvPr>
        </p:nvSpPr>
        <p:spPr/>
        <p:txBody>
          <a:bodyPr/>
          <a:lstStyle/>
          <a:p>
            <a:fld id="{1F2F82A5-6174-4CBC-A02F-4A5C988DE704}" type="datetime1">
              <a:rPr lang="en-GB" smtClean="0"/>
              <a:t>02/11/2016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930E2364-8886-4827-BFB6-948139B0058B}" type="slidenum">
              <a:rPr lang="en-GB" smtClean="0"/>
              <a:t>‹#›</a:t>
            </a:fld>
            <a:endParaRPr lang="en-GB"/>
          </a:p>
        </p:txBody>
      </p:sp>
    </p:spTree>
    <p:extLst>
      <p:ext uri="{BB962C8B-B14F-4D97-AF65-F5344CB8AC3E}">
        <p14:creationId xmlns:p14="http://schemas.microsoft.com/office/powerpoint/2010/main" val="16129969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en-GB"/>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Datumsplatzhalter 3"/>
          <p:cNvSpPr>
            <a:spLocks noGrp="1"/>
          </p:cNvSpPr>
          <p:nvPr>
            <p:ph type="dt" sz="half" idx="10"/>
          </p:nvPr>
        </p:nvSpPr>
        <p:spPr/>
        <p:txBody>
          <a:bodyPr/>
          <a:lstStyle/>
          <a:p>
            <a:fld id="{9257471C-C8C6-496E-99F6-A926780238E2}" type="datetime1">
              <a:rPr lang="en-GB" smtClean="0"/>
              <a:t>02/11/2016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930E2364-8886-4827-BFB6-948139B0058B}" type="slidenum">
              <a:rPr lang="en-GB" smtClean="0"/>
              <a:t>‹#›</a:t>
            </a:fld>
            <a:endParaRPr lang="en-GB"/>
          </a:p>
        </p:txBody>
      </p:sp>
    </p:spTree>
    <p:extLst>
      <p:ext uri="{BB962C8B-B14F-4D97-AF65-F5344CB8AC3E}">
        <p14:creationId xmlns:p14="http://schemas.microsoft.com/office/powerpoint/2010/main" val="24570012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8F21180-832B-4166-8714-B1B9602D93CC}" type="datetime1">
              <a:rPr lang="en-GB" smtClean="0"/>
              <a:t>02/11/2016</a:t>
            </a:fld>
            <a:endParaRPr lang="en-GB"/>
          </a:p>
        </p:txBody>
      </p:sp>
      <p:sp>
        <p:nvSpPr>
          <p:cNvPr id="5" name="Footer Placeholder 4"/>
          <p:cNvSpPr>
            <a:spLocks noGrp="1"/>
          </p:cNvSpPr>
          <p:nvPr>
            <p:ph type="ftr" sz="quarter" idx="11"/>
          </p:nvPr>
        </p:nvSpPr>
        <p:spPr>
          <a:xfrm>
            <a:off x="1174044" y="5357592"/>
            <a:ext cx="5034845" cy="365125"/>
          </a:xfrm>
        </p:spPr>
        <p:txBody>
          <a:bodyPr/>
          <a:lstStyle/>
          <a:p>
            <a:endParaRPr lang="en-GB"/>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63BE3D8E-3C3F-471C-87E1-6BAA7DD57F88}" type="slidenum">
              <a:rPr lang="en-GB" smtClean="0"/>
              <a:t>‹#›</a:t>
            </a:fld>
            <a:endParaRPr lang="en-GB"/>
          </a:p>
        </p:txBody>
      </p:sp>
    </p:spTree>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21180-832B-4166-8714-B1B9602D93CC}" type="datetime1">
              <a:rPr lang="en-GB" smtClean="0"/>
              <a:t>02/11/2016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BE3D8E-3C3F-471C-87E1-6BAA7DD57F88}" type="slidenum">
              <a:rPr lang="en-GB" smtClean="0"/>
              <a:t>‹#›</a:t>
            </a:fld>
            <a:endParaRPr lang="en-GB"/>
          </a:p>
        </p:txBody>
      </p:sp>
    </p:spTree>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F21180-832B-4166-8714-B1B9602D93CC}" type="datetime1">
              <a:rPr lang="en-GB" smtClean="0"/>
              <a:t>02/11/2016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BE3D8E-3C3F-471C-87E1-6BAA7DD57F88}" type="slidenum">
              <a:rPr lang="en-GB" smtClean="0"/>
              <a:t>‹#›</a:t>
            </a:fld>
            <a:endParaRPr lang="en-GB"/>
          </a:p>
        </p:txBody>
      </p:sp>
    </p:spTree>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8F21180-832B-4166-8714-B1B9602D93CC}" type="datetime1">
              <a:rPr lang="en-GB" smtClean="0"/>
              <a:t>02/11/2016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BE3D8E-3C3F-471C-87E1-6BAA7DD57F88}" type="slidenum">
              <a:rPr lang="en-GB" smtClean="0"/>
              <a:t>‹#›</a:t>
            </a:fld>
            <a:endParaRPr lang="en-GB"/>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8F21180-832B-4166-8714-B1B9602D93CC}" type="datetime1">
              <a:rPr lang="en-GB" smtClean="0"/>
              <a:t>02/11/2016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BE3D8E-3C3F-471C-87E1-6BAA7DD57F88}" type="slidenum">
              <a:rPr lang="en-GB" smtClean="0"/>
              <a:t>‹#›</a:t>
            </a:fld>
            <a:endParaRPr lang="en-GB"/>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F21180-832B-4166-8714-B1B9602D93CC}" type="datetime1">
              <a:rPr lang="en-GB" smtClean="0"/>
              <a:t>02/11/2016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BE3D8E-3C3F-471C-87E1-6BAA7DD57F88}" type="slidenum">
              <a:rPr lang="en-GB" smtClean="0"/>
              <a:t>‹#›</a:t>
            </a:fld>
            <a:endParaRPr lang="en-GB"/>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en-GB"/>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D9C7E2BE-2A1D-4FDF-AEA3-4C588D33F991}" type="datetime1">
              <a:rPr lang="en-GB" smtClean="0"/>
              <a:t>02/11/2016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6619762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F21180-832B-4166-8714-B1B9602D93CC}" type="datetime1">
              <a:rPr lang="en-GB" smtClean="0"/>
              <a:t>02/11/2016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BE3D8E-3C3F-471C-87E1-6BAA7DD57F88}" type="slidenum">
              <a:rPr lang="en-GB" smtClean="0"/>
              <a:t>‹#›</a:t>
            </a:fld>
            <a:endParaRPr lang="en-GB"/>
          </a:p>
        </p:txBody>
      </p:sp>
    </p:spTree>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18F21180-832B-4166-8714-B1B9602D93CC}" type="datetime1">
              <a:rPr lang="en-GB" smtClean="0"/>
              <a:t>02/11/2016</a:t>
            </a:fld>
            <a:endParaRPr lang="en-GB"/>
          </a:p>
        </p:txBody>
      </p:sp>
      <p:sp>
        <p:nvSpPr>
          <p:cNvPr id="6" name="Footer Placeholder 5"/>
          <p:cNvSpPr>
            <a:spLocks noGrp="1"/>
          </p:cNvSpPr>
          <p:nvPr>
            <p:ph type="ftr" sz="quarter" idx="11"/>
          </p:nvPr>
        </p:nvSpPr>
        <p:spPr>
          <a:xfrm rot="-60000">
            <a:off x="914554" y="5829261"/>
            <a:ext cx="3522607" cy="365125"/>
          </a:xfrm>
        </p:spPr>
        <p:txBody>
          <a:bodyPr/>
          <a:lstStyle/>
          <a:p>
            <a:endParaRPr lang="en-GB"/>
          </a:p>
        </p:txBody>
      </p:sp>
      <p:sp>
        <p:nvSpPr>
          <p:cNvPr id="7" name="Slide Number Placeholder 6"/>
          <p:cNvSpPr>
            <a:spLocks noGrp="1"/>
          </p:cNvSpPr>
          <p:nvPr>
            <p:ph type="sldNum" sz="quarter" idx="12"/>
          </p:nvPr>
        </p:nvSpPr>
        <p:spPr>
          <a:xfrm rot="60000">
            <a:off x="7557313" y="5896961"/>
            <a:ext cx="554023" cy="365125"/>
          </a:xfrm>
        </p:spPr>
        <p:txBody>
          <a:bodyPr/>
          <a:lstStyle/>
          <a:p>
            <a:fld id="{63BE3D8E-3C3F-471C-87E1-6BAA7DD57F88}" type="slidenum">
              <a:rPr lang="en-GB" smtClean="0"/>
              <a:t>‹#›</a:t>
            </a:fld>
            <a:endParaRPr lang="en-GB"/>
          </a:p>
        </p:txBody>
      </p:sp>
    </p:spTree>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18F21180-832B-4166-8714-B1B9602D93CC}" type="datetime1">
              <a:rPr lang="en-GB" smtClean="0"/>
              <a:t>02/11/2016</a:t>
            </a:fld>
            <a:endParaRPr lang="en-GB"/>
          </a:p>
        </p:txBody>
      </p:sp>
      <p:sp>
        <p:nvSpPr>
          <p:cNvPr id="6" name="Footer Placeholder 5"/>
          <p:cNvSpPr>
            <a:spLocks noGrp="1"/>
          </p:cNvSpPr>
          <p:nvPr>
            <p:ph type="ftr" sz="quarter" idx="11"/>
          </p:nvPr>
        </p:nvSpPr>
        <p:spPr>
          <a:xfrm rot="-60000">
            <a:off x="914569" y="5831037"/>
            <a:ext cx="3319043" cy="365125"/>
          </a:xfrm>
        </p:spPr>
        <p:txBody>
          <a:bodyPr/>
          <a:lstStyle/>
          <a:p>
            <a:endParaRPr lang="en-GB"/>
          </a:p>
        </p:txBody>
      </p:sp>
      <p:sp>
        <p:nvSpPr>
          <p:cNvPr id="7" name="Slide Number Placeholder 6"/>
          <p:cNvSpPr>
            <a:spLocks noGrp="1"/>
          </p:cNvSpPr>
          <p:nvPr>
            <p:ph type="sldNum" sz="quarter" idx="12"/>
          </p:nvPr>
        </p:nvSpPr>
        <p:spPr>
          <a:xfrm rot="60000">
            <a:off x="7562089" y="5900026"/>
            <a:ext cx="554023" cy="365125"/>
          </a:xfrm>
        </p:spPr>
        <p:txBody>
          <a:bodyPr/>
          <a:lstStyle/>
          <a:p>
            <a:fld id="{63BE3D8E-3C3F-471C-87E1-6BAA7DD57F88}" type="slidenum">
              <a:rPr lang="en-GB" smtClean="0"/>
              <a:t>‹#›</a:t>
            </a:fld>
            <a:endParaRPr lang="en-GB"/>
          </a:p>
        </p:txBody>
      </p:sp>
    </p:spTree>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21180-832B-4166-8714-B1B9602D93CC}" type="datetime1">
              <a:rPr lang="en-GB" smtClean="0"/>
              <a:t>02/11/2016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BE3D8E-3C3F-471C-87E1-6BAA7DD57F88}" type="slidenum">
              <a:rPr lang="en-GB" smtClean="0"/>
              <a:t>‹#›</a:t>
            </a:fld>
            <a:endParaRPr lang="en-GB"/>
          </a:p>
        </p:txBody>
      </p:sp>
    </p:spTree>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21180-832B-4166-8714-B1B9602D93CC}" type="datetime1">
              <a:rPr lang="en-GB" smtClean="0"/>
              <a:t>02/11/2016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BE3D8E-3C3F-471C-87E1-6BAA7DD57F88}" type="slidenum">
              <a:rPr lang="en-GB" smtClean="0"/>
              <a:t>‹#›</a:t>
            </a:fld>
            <a:endParaRPr lang="en-GB"/>
          </a:p>
        </p:txBody>
      </p:sp>
    </p:spTree>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11"/>
          </p:nvPr>
        </p:nvSpPr>
        <p:spPr>
          <a:xfrm>
            <a:off x="1174044" y="5357592"/>
            <a:ext cx="5034845" cy="365125"/>
          </a:xfrm>
        </p:spPr>
        <p:txBody>
          <a:bodyPr/>
          <a:lstStyle/>
          <a:p>
            <a:endParaRPr lang="de-DE">
              <a:solidFill>
                <a:srgbClr val="E4E9EF"/>
              </a:solidFill>
            </a:endParaRP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354453798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11"/>
          </p:nvPr>
        </p:nvSpPr>
        <p:spPr/>
        <p:txBody>
          <a:bodyPr/>
          <a:lstStyle/>
          <a:p>
            <a:endParaRPr lang="de-DE">
              <a:solidFill>
                <a:srgbClr val="E4E9EF"/>
              </a:solidFill>
            </a:endParaRPr>
          </a:p>
        </p:txBody>
      </p:sp>
      <p:sp>
        <p:nvSpPr>
          <p:cNvPr id="6" name="Slide Number Placeholder 5"/>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21341475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11"/>
          </p:nvPr>
        </p:nvSpPr>
        <p:spPr/>
        <p:txBody>
          <a:bodyPr/>
          <a:lstStyle/>
          <a:p>
            <a:endParaRPr lang="de-DE">
              <a:solidFill>
                <a:srgbClr val="E4E9EF"/>
              </a:solidFill>
            </a:endParaRPr>
          </a:p>
        </p:txBody>
      </p:sp>
      <p:sp>
        <p:nvSpPr>
          <p:cNvPr id="6" name="Slide Number Placeholder 5"/>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1627422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6" name="Footer Placeholder 5"/>
          <p:cNvSpPr>
            <a:spLocks noGrp="1"/>
          </p:cNvSpPr>
          <p:nvPr>
            <p:ph type="ftr" sz="quarter" idx="11"/>
          </p:nvPr>
        </p:nvSpPr>
        <p:spPr/>
        <p:txBody>
          <a:bodyPr/>
          <a:lstStyle/>
          <a:p>
            <a:endParaRPr lang="de-DE">
              <a:solidFill>
                <a:srgbClr val="E4E9EF"/>
              </a:solidFill>
            </a:endParaRPr>
          </a:p>
        </p:txBody>
      </p:sp>
      <p:sp>
        <p:nvSpPr>
          <p:cNvPr id="7" name="Slide Number Placeholder 6"/>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187250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8" name="Footer Placeholder 7"/>
          <p:cNvSpPr>
            <a:spLocks noGrp="1"/>
          </p:cNvSpPr>
          <p:nvPr>
            <p:ph type="ftr" sz="quarter" idx="11"/>
          </p:nvPr>
        </p:nvSpPr>
        <p:spPr/>
        <p:txBody>
          <a:bodyPr/>
          <a:lstStyle/>
          <a:p>
            <a:endParaRPr lang="de-DE">
              <a:solidFill>
                <a:srgbClr val="E4E9EF"/>
              </a:solidFill>
            </a:endParaRPr>
          </a:p>
        </p:txBody>
      </p:sp>
      <p:sp>
        <p:nvSpPr>
          <p:cNvPr id="9" name="Slide Number Placeholder 8"/>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2282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5" name="Datumsplatzhalter 4"/>
          <p:cNvSpPr>
            <a:spLocks noGrp="1"/>
          </p:cNvSpPr>
          <p:nvPr>
            <p:ph type="dt" sz="half" idx="10"/>
          </p:nvPr>
        </p:nvSpPr>
        <p:spPr/>
        <p:txBody>
          <a:bodyPr/>
          <a:lstStyle/>
          <a:p>
            <a:fld id="{ABBFEA2E-C744-4B22-A5F1-97143047D794}" type="datetime1">
              <a:rPr lang="en-GB" smtClean="0"/>
              <a:t>02/11/2016</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41826193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4" name="Footer Placeholder 3"/>
          <p:cNvSpPr>
            <a:spLocks noGrp="1"/>
          </p:cNvSpPr>
          <p:nvPr>
            <p:ph type="ftr" sz="quarter" idx="11"/>
          </p:nvPr>
        </p:nvSpPr>
        <p:spPr/>
        <p:txBody>
          <a:bodyPr/>
          <a:lstStyle/>
          <a:p>
            <a:endParaRPr lang="de-DE">
              <a:solidFill>
                <a:srgbClr val="E4E9EF"/>
              </a:solidFill>
            </a:endParaRPr>
          </a:p>
        </p:txBody>
      </p:sp>
      <p:sp>
        <p:nvSpPr>
          <p:cNvPr id="5" name="Slide Number Placeholder 4"/>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201607634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3" name="Footer Placeholder 2"/>
          <p:cNvSpPr>
            <a:spLocks noGrp="1"/>
          </p:cNvSpPr>
          <p:nvPr>
            <p:ph type="ftr" sz="quarter" idx="11"/>
          </p:nvPr>
        </p:nvSpPr>
        <p:spPr/>
        <p:txBody>
          <a:bodyPr/>
          <a:lstStyle/>
          <a:p>
            <a:endParaRPr lang="de-DE">
              <a:solidFill>
                <a:srgbClr val="E4E9EF"/>
              </a:solidFill>
            </a:endParaRPr>
          </a:p>
        </p:txBody>
      </p:sp>
      <p:sp>
        <p:nvSpPr>
          <p:cNvPr id="4" name="Slide Number Placeholder 3"/>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135782622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6" name="Footer Placeholder 5"/>
          <p:cNvSpPr>
            <a:spLocks noGrp="1"/>
          </p:cNvSpPr>
          <p:nvPr>
            <p:ph type="ftr" sz="quarter" idx="11"/>
          </p:nvPr>
        </p:nvSpPr>
        <p:spPr>
          <a:xfrm rot="-60000">
            <a:off x="914554" y="5829261"/>
            <a:ext cx="3522607" cy="365125"/>
          </a:xfrm>
        </p:spPr>
        <p:txBody>
          <a:bodyPr/>
          <a:lstStyle/>
          <a:p>
            <a:endParaRPr lang="de-DE">
              <a:solidFill>
                <a:srgbClr val="E4E9EF"/>
              </a:solidFill>
            </a:endParaRPr>
          </a:p>
        </p:txBody>
      </p:sp>
      <p:sp>
        <p:nvSpPr>
          <p:cNvPr id="7" name="Slide Number Placeholder 6"/>
          <p:cNvSpPr>
            <a:spLocks noGrp="1"/>
          </p:cNvSpPr>
          <p:nvPr>
            <p:ph type="sldNum" sz="quarter" idx="12"/>
          </p:nvPr>
        </p:nvSpPr>
        <p:spPr>
          <a:xfrm rot="60000">
            <a:off x="7557313" y="5896961"/>
            <a:ext cx="554023" cy="365125"/>
          </a:xfrm>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7744119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6" name="Footer Placeholder 5"/>
          <p:cNvSpPr>
            <a:spLocks noGrp="1"/>
          </p:cNvSpPr>
          <p:nvPr>
            <p:ph type="ftr" sz="quarter" idx="11"/>
          </p:nvPr>
        </p:nvSpPr>
        <p:spPr>
          <a:xfrm rot="-60000">
            <a:off x="914569" y="5831037"/>
            <a:ext cx="3319043" cy="365125"/>
          </a:xfrm>
        </p:spPr>
        <p:txBody>
          <a:bodyPr/>
          <a:lstStyle/>
          <a:p>
            <a:endParaRPr lang="de-DE">
              <a:solidFill>
                <a:srgbClr val="E4E9EF"/>
              </a:solidFill>
            </a:endParaRPr>
          </a:p>
        </p:txBody>
      </p:sp>
      <p:sp>
        <p:nvSpPr>
          <p:cNvPr id="7" name="Slide Number Placeholder 6"/>
          <p:cNvSpPr>
            <a:spLocks noGrp="1"/>
          </p:cNvSpPr>
          <p:nvPr>
            <p:ph type="sldNum" sz="quarter" idx="12"/>
          </p:nvPr>
        </p:nvSpPr>
        <p:spPr>
          <a:xfrm rot="60000">
            <a:off x="7562089" y="5900026"/>
            <a:ext cx="554023" cy="365125"/>
          </a:xfrm>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206747762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11"/>
          </p:nvPr>
        </p:nvSpPr>
        <p:spPr/>
        <p:txBody>
          <a:bodyPr/>
          <a:lstStyle/>
          <a:p>
            <a:endParaRPr lang="de-DE">
              <a:solidFill>
                <a:srgbClr val="E4E9EF"/>
              </a:solidFill>
            </a:endParaRPr>
          </a:p>
        </p:txBody>
      </p:sp>
      <p:sp>
        <p:nvSpPr>
          <p:cNvPr id="6" name="Slide Number Placeholder 5"/>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8238191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11"/>
          </p:nvPr>
        </p:nvSpPr>
        <p:spPr/>
        <p:txBody>
          <a:bodyPr/>
          <a:lstStyle/>
          <a:p>
            <a:endParaRPr lang="de-DE">
              <a:solidFill>
                <a:srgbClr val="E4E9EF"/>
              </a:solidFill>
            </a:endParaRPr>
          </a:p>
        </p:txBody>
      </p:sp>
      <p:sp>
        <p:nvSpPr>
          <p:cNvPr id="6" name="Slide Number Placeholder 5"/>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12508887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11"/>
          </p:nvPr>
        </p:nvSpPr>
        <p:spPr>
          <a:xfrm>
            <a:off x="1174044" y="5357592"/>
            <a:ext cx="5034845" cy="365125"/>
          </a:xfrm>
        </p:spPr>
        <p:txBody>
          <a:bodyPr/>
          <a:lstStyle/>
          <a:p>
            <a:endParaRPr lang="de-DE">
              <a:solidFill>
                <a:srgbClr val="E4E9EF"/>
              </a:solidFill>
            </a:endParaRP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7085115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11"/>
          </p:nvPr>
        </p:nvSpPr>
        <p:spPr/>
        <p:txBody>
          <a:bodyPr/>
          <a:lstStyle/>
          <a:p>
            <a:endParaRPr lang="de-DE">
              <a:solidFill>
                <a:srgbClr val="E4E9EF"/>
              </a:solidFill>
            </a:endParaRPr>
          </a:p>
        </p:txBody>
      </p:sp>
      <p:sp>
        <p:nvSpPr>
          <p:cNvPr id="6" name="Slide Number Placeholder 5"/>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1086292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11"/>
          </p:nvPr>
        </p:nvSpPr>
        <p:spPr/>
        <p:txBody>
          <a:bodyPr/>
          <a:lstStyle/>
          <a:p>
            <a:endParaRPr lang="de-DE">
              <a:solidFill>
                <a:srgbClr val="E4E9EF"/>
              </a:solidFill>
            </a:endParaRPr>
          </a:p>
        </p:txBody>
      </p:sp>
      <p:sp>
        <p:nvSpPr>
          <p:cNvPr id="6" name="Slide Number Placeholder 5"/>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106997631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6" name="Footer Placeholder 5"/>
          <p:cNvSpPr>
            <a:spLocks noGrp="1"/>
          </p:cNvSpPr>
          <p:nvPr>
            <p:ph type="ftr" sz="quarter" idx="11"/>
          </p:nvPr>
        </p:nvSpPr>
        <p:spPr/>
        <p:txBody>
          <a:bodyPr/>
          <a:lstStyle/>
          <a:p>
            <a:endParaRPr lang="de-DE">
              <a:solidFill>
                <a:srgbClr val="E4E9EF"/>
              </a:solidFill>
            </a:endParaRPr>
          </a:p>
        </p:txBody>
      </p:sp>
      <p:sp>
        <p:nvSpPr>
          <p:cNvPr id="7" name="Slide Number Placeholder 6"/>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1421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en-GB"/>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7" name="Datumsplatzhalter 6"/>
          <p:cNvSpPr>
            <a:spLocks noGrp="1"/>
          </p:cNvSpPr>
          <p:nvPr>
            <p:ph type="dt" sz="half" idx="10"/>
          </p:nvPr>
        </p:nvSpPr>
        <p:spPr/>
        <p:txBody>
          <a:bodyPr/>
          <a:lstStyle/>
          <a:p>
            <a:fld id="{317BC2A0-7320-48E7-9680-FBF61B040E87}" type="datetime1">
              <a:rPr lang="en-GB" smtClean="0"/>
              <a:t>02/11/2016</a:t>
            </a:fld>
            <a:endParaRPr lang="en-GB"/>
          </a:p>
        </p:txBody>
      </p:sp>
      <p:sp>
        <p:nvSpPr>
          <p:cNvPr id="8" name="Fußzeilenplatzhalter 7"/>
          <p:cNvSpPr>
            <a:spLocks noGrp="1"/>
          </p:cNvSpPr>
          <p:nvPr>
            <p:ph type="ftr" sz="quarter" idx="11"/>
          </p:nvPr>
        </p:nvSpPr>
        <p:spPr/>
        <p:txBody>
          <a:bodyPr/>
          <a:lstStyle/>
          <a:p>
            <a:endParaRPr lang="en-GB"/>
          </a:p>
        </p:txBody>
      </p:sp>
      <p:sp>
        <p:nvSpPr>
          <p:cNvPr id="9" name="Foliennummernplatzhalter 8"/>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119062472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8" name="Footer Placeholder 7"/>
          <p:cNvSpPr>
            <a:spLocks noGrp="1"/>
          </p:cNvSpPr>
          <p:nvPr>
            <p:ph type="ftr" sz="quarter" idx="11"/>
          </p:nvPr>
        </p:nvSpPr>
        <p:spPr/>
        <p:txBody>
          <a:bodyPr/>
          <a:lstStyle/>
          <a:p>
            <a:endParaRPr lang="de-DE">
              <a:solidFill>
                <a:srgbClr val="E4E9EF"/>
              </a:solidFill>
            </a:endParaRPr>
          </a:p>
        </p:txBody>
      </p:sp>
      <p:sp>
        <p:nvSpPr>
          <p:cNvPr id="9" name="Slide Number Placeholder 8"/>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654842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4" name="Footer Placeholder 3"/>
          <p:cNvSpPr>
            <a:spLocks noGrp="1"/>
          </p:cNvSpPr>
          <p:nvPr>
            <p:ph type="ftr" sz="quarter" idx="11"/>
          </p:nvPr>
        </p:nvSpPr>
        <p:spPr/>
        <p:txBody>
          <a:bodyPr/>
          <a:lstStyle/>
          <a:p>
            <a:endParaRPr lang="de-DE">
              <a:solidFill>
                <a:srgbClr val="E4E9EF"/>
              </a:solidFill>
            </a:endParaRPr>
          </a:p>
        </p:txBody>
      </p:sp>
      <p:sp>
        <p:nvSpPr>
          <p:cNvPr id="5" name="Slide Number Placeholder 4"/>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60419496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3" name="Footer Placeholder 2"/>
          <p:cNvSpPr>
            <a:spLocks noGrp="1"/>
          </p:cNvSpPr>
          <p:nvPr>
            <p:ph type="ftr" sz="quarter" idx="11"/>
          </p:nvPr>
        </p:nvSpPr>
        <p:spPr/>
        <p:txBody>
          <a:bodyPr/>
          <a:lstStyle/>
          <a:p>
            <a:endParaRPr lang="de-DE">
              <a:solidFill>
                <a:srgbClr val="E4E9EF"/>
              </a:solidFill>
            </a:endParaRPr>
          </a:p>
        </p:txBody>
      </p:sp>
      <p:sp>
        <p:nvSpPr>
          <p:cNvPr id="4" name="Slide Number Placeholder 3"/>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249371487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6" name="Footer Placeholder 5"/>
          <p:cNvSpPr>
            <a:spLocks noGrp="1"/>
          </p:cNvSpPr>
          <p:nvPr>
            <p:ph type="ftr" sz="quarter" idx="11"/>
          </p:nvPr>
        </p:nvSpPr>
        <p:spPr>
          <a:xfrm rot="-60000">
            <a:off x="914554" y="5829261"/>
            <a:ext cx="3522607" cy="365125"/>
          </a:xfrm>
        </p:spPr>
        <p:txBody>
          <a:bodyPr/>
          <a:lstStyle/>
          <a:p>
            <a:endParaRPr lang="de-DE">
              <a:solidFill>
                <a:srgbClr val="E4E9EF"/>
              </a:solidFill>
            </a:endParaRPr>
          </a:p>
        </p:txBody>
      </p:sp>
      <p:sp>
        <p:nvSpPr>
          <p:cNvPr id="7" name="Slide Number Placeholder 6"/>
          <p:cNvSpPr>
            <a:spLocks noGrp="1"/>
          </p:cNvSpPr>
          <p:nvPr>
            <p:ph type="sldNum" sz="quarter" idx="12"/>
          </p:nvPr>
        </p:nvSpPr>
        <p:spPr>
          <a:xfrm rot="60000">
            <a:off x="7557313" y="5896961"/>
            <a:ext cx="554023" cy="365125"/>
          </a:xfrm>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13270737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6" name="Footer Placeholder 5"/>
          <p:cNvSpPr>
            <a:spLocks noGrp="1"/>
          </p:cNvSpPr>
          <p:nvPr>
            <p:ph type="ftr" sz="quarter" idx="11"/>
          </p:nvPr>
        </p:nvSpPr>
        <p:spPr>
          <a:xfrm rot="-60000">
            <a:off x="914569" y="5831037"/>
            <a:ext cx="3319043" cy="365125"/>
          </a:xfrm>
        </p:spPr>
        <p:txBody>
          <a:bodyPr/>
          <a:lstStyle/>
          <a:p>
            <a:endParaRPr lang="de-DE">
              <a:solidFill>
                <a:srgbClr val="E4E9EF"/>
              </a:solidFill>
            </a:endParaRPr>
          </a:p>
        </p:txBody>
      </p:sp>
      <p:sp>
        <p:nvSpPr>
          <p:cNvPr id="7" name="Slide Number Placeholder 6"/>
          <p:cNvSpPr>
            <a:spLocks noGrp="1"/>
          </p:cNvSpPr>
          <p:nvPr>
            <p:ph type="sldNum" sz="quarter" idx="12"/>
          </p:nvPr>
        </p:nvSpPr>
        <p:spPr>
          <a:xfrm rot="60000">
            <a:off x="7562089" y="5900026"/>
            <a:ext cx="554023" cy="365125"/>
          </a:xfrm>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373083141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11"/>
          </p:nvPr>
        </p:nvSpPr>
        <p:spPr/>
        <p:txBody>
          <a:bodyPr/>
          <a:lstStyle/>
          <a:p>
            <a:endParaRPr lang="de-DE">
              <a:solidFill>
                <a:srgbClr val="E4E9EF"/>
              </a:solidFill>
            </a:endParaRPr>
          </a:p>
        </p:txBody>
      </p:sp>
      <p:sp>
        <p:nvSpPr>
          <p:cNvPr id="6" name="Slide Number Placeholder 5"/>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147034989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11"/>
          </p:nvPr>
        </p:nvSpPr>
        <p:spPr/>
        <p:txBody>
          <a:bodyPr/>
          <a:lstStyle/>
          <a:p>
            <a:endParaRPr lang="de-DE">
              <a:solidFill>
                <a:srgbClr val="E4E9EF"/>
              </a:solidFill>
            </a:endParaRPr>
          </a:p>
        </p:txBody>
      </p:sp>
      <p:sp>
        <p:nvSpPr>
          <p:cNvPr id="6" name="Slide Number Placeholder 5"/>
          <p:cNvSpPr>
            <a:spLocks noGrp="1"/>
          </p:cNvSpPr>
          <p:nvPr>
            <p:ph type="sldNum" sz="quarter" idx="12"/>
          </p:nvPr>
        </p:nvSpPr>
        <p:spPr/>
        <p:txBody>
          <a:body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3238951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Datumsplatzhalter 2"/>
          <p:cNvSpPr>
            <a:spLocks noGrp="1"/>
          </p:cNvSpPr>
          <p:nvPr>
            <p:ph type="dt" sz="half" idx="10"/>
          </p:nvPr>
        </p:nvSpPr>
        <p:spPr/>
        <p:txBody>
          <a:bodyPr/>
          <a:lstStyle/>
          <a:p>
            <a:fld id="{E22BC2DF-9949-4805-B7D1-C7BBB8ADE447}" type="datetime1">
              <a:rPr lang="en-GB" smtClean="0"/>
              <a:t>02/11/2016</a:t>
            </a:fld>
            <a:endParaRPr lang="en-GB"/>
          </a:p>
        </p:txBody>
      </p:sp>
      <p:sp>
        <p:nvSpPr>
          <p:cNvPr id="4" name="Fußzeilenplatzhalter 3"/>
          <p:cNvSpPr>
            <a:spLocks noGrp="1"/>
          </p:cNvSpPr>
          <p:nvPr>
            <p:ph type="ftr" sz="quarter" idx="11"/>
          </p:nvPr>
        </p:nvSpPr>
        <p:spPr/>
        <p:txBody>
          <a:bodyPr/>
          <a:lstStyle/>
          <a:p>
            <a:endParaRPr lang="en-GB"/>
          </a:p>
        </p:txBody>
      </p:sp>
      <p:sp>
        <p:nvSpPr>
          <p:cNvPr id="5" name="Foliennummernplatzhalter 4"/>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232374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882B7D2-6617-44BE-930F-7D578043B9BD}" type="datetime1">
              <a:rPr lang="en-GB" smtClean="0"/>
              <a:t>02/11/2016</a:t>
            </a:fld>
            <a:endParaRPr lang="en-GB"/>
          </a:p>
        </p:txBody>
      </p:sp>
      <p:sp>
        <p:nvSpPr>
          <p:cNvPr id="3" name="Fußzeilenplatzhalter 2"/>
          <p:cNvSpPr>
            <a:spLocks noGrp="1"/>
          </p:cNvSpPr>
          <p:nvPr>
            <p:ph type="ftr" sz="quarter" idx="11"/>
          </p:nvPr>
        </p:nvSpPr>
        <p:spPr/>
        <p:txBody>
          <a:bodyPr/>
          <a:lstStyle/>
          <a:p>
            <a:endParaRPr lang="en-GB"/>
          </a:p>
        </p:txBody>
      </p:sp>
      <p:sp>
        <p:nvSpPr>
          <p:cNvPr id="4" name="Foliennummernplatzhalter 3"/>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793639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en-GB"/>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B7C33F8F-1181-43B6-B43E-E4236EFFE532}" type="datetime1">
              <a:rPr lang="en-GB" smtClean="0"/>
              <a:t>02/11/2016</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1815594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en-GB"/>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2085CE7F-CB42-48D6-988D-0D7462525D41}" type="datetime1">
              <a:rPr lang="en-GB" smtClean="0"/>
              <a:t>02/11/2016</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7955D281-91D8-40A7-B818-6829B244D54D}" type="slidenum">
              <a:rPr lang="en-GB" smtClean="0"/>
              <a:t>‹#›</a:t>
            </a:fld>
            <a:endParaRPr lang="en-GB"/>
          </a:p>
        </p:txBody>
      </p:sp>
    </p:spTree>
    <p:extLst>
      <p:ext uri="{BB962C8B-B14F-4D97-AF65-F5344CB8AC3E}">
        <p14:creationId xmlns:p14="http://schemas.microsoft.com/office/powerpoint/2010/main" val="498069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3.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3.jpe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image" Target="../media/image4.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3.jpe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dirty="0" smtClean="0"/>
              <a:t>Titelmasterformat durch Klicken bearbeiten</a:t>
            </a:r>
            <a:endParaRPr lang="en-GB"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GB" dirty="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7597AD-0079-4FFA-BECC-8053DD79E213}" type="datetime1">
              <a:rPr lang="en-GB" smtClean="0"/>
              <a:t>02/11/2016</a:t>
            </a:fld>
            <a:endParaRPr lang="en-GB"/>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55D281-91D8-40A7-B818-6829B244D54D}" type="slidenum">
              <a:rPr lang="en-GB" smtClean="0"/>
              <a:t>‹#›</a:t>
            </a:fld>
            <a:endParaRPr lang="en-GB"/>
          </a:p>
        </p:txBody>
      </p:sp>
    </p:spTree>
    <p:extLst>
      <p:ext uri="{BB962C8B-B14F-4D97-AF65-F5344CB8AC3E}">
        <p14:creationId xmlns:p14="http://schemas.microsoft.com/office/powerpoint/2010/main" val="395178255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ctr" defTabSz="914400" rtl="0" eaLnBrk="1" latinLnBrk="0" hangingPunct="1">
        <a:spcBef>
          <a:spcPct val="0"/>
        </a:spcBef>
        <a:buNone/>
        <a:defRPr sz="3200" b="1" i="0" u="sng" kern="1200" baseline="0">
          <a:solidFill>
            <a:schemeClr val="tx2"/>
          </a:solidFill>
          <a:uFill>
            <a:solidFill>
              <a:schemeClr val="tx2"/>
            </a:solidFill>
          </a:u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en-GB"/>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6EDC25-65C2-478B-9A25-41717B46A640}" type="datetime1">
              <a:rPr lang="en-GB" smtClean="0"/>
              <a:t>02/11/2016</a:t>
            </a:fld>
            <a:endParaRPr lang="en-GB"/>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E2364-8886-4827-BFB6-948139B0058B}" type="slidenum">
              <a:rPr lang="en-GB" smtClean="0"/>
              <a:t>‹#›</a:t>
            </a:fld>
            <a:endParaRPr lang="en-GB"/>
          </a:p>
        </p:txBody>
      </p:sp>
    </p:spTree>
    <p:extLst>
      <p:ext uri="{BB962C8B-B14F-4D97-AF65-F5344CB8AC3E}">
        <p14:creationId xmlns:p14="http://schemas.microsoft.com/office/powerpoint/2010/main" val="307736652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E67597AD-0079-4FFA-BECC-8053DD79E213}" type="datetime1">
              <a:rPr lang="en-GB" smtClean="0"/>
              <a:t>02/11/2016</a:t>
            </a:fld>
            <a:endParaRPr lang="en-GB"/>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GB"/>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7955D281-91D8-40A7-B818-6829B244D54D}"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de-DE">
              <a:solidFill>
                <a:srgbClr val="E4E9EF"/>
              </a:solidFill>
            </a:endParaRP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2234766232"/>
      </p:ext>
    </p:extLst>
  </p:cSld>
  <p:clrMap bg1="dk1" tx1="lt1" bg2="dk2" tx2="lt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A68D76F-6A96-4144-A8CC-A08AEF8045ED}" type="datetimeFigureOut">
              <a:rPr lang="de-DE" smtClean="0">
                <a:solidFill>
                  <a:srgbClr val="E4E9EF"/>
                </a:solidFill>
              </a:rPr>
              <a:pPr/>
              <a:t>02.11.2016</a:t>
            </a:fld>
            <a:endParaRPr lang="de-DE">
              <a:solidFill>
                <a:srgbClr val="E4E9EF"/>
              </a:solidFill>
            </a:endParaRP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de-DE">
              <a:solidFill>
                <a:srgbClr val="E4E9EF"/>
              </a:solidFill>
            </a:endParaRP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8342DB2-987B-4F32-B225-CDABD386DF4B}" type="slidenum">
              <a:rPr lang="de-DE" smtClean="0">
                <a:solidFill>
                  <a:srgbClr val="E4E9EF"/>
                </a:solidFill>
              </a:rPr>
              <a:pPr/>
              <a:t>‹#›</a:t>
            </a:fld>
            <a:endParaRPr lang="de-DE">
              <a:solidFill>
                <a:srgbClr val="E4E9EF"/>
              </a:solidFill>
            </a:endParaRPr>
          </a:p>
        </p:txBody>
      </p:sp>
    </p:spTree>
    <p:extLst>
      <p:ext uri="{BB962C8B-B14F-4D97-AF65-F5344CB8AC3E}">
        <p14:creationId xmlns:p14="http://schemas.microsoft.com/office/powerpoint/2010/main" val="2659353822"/>
      </p:ext>
    </p:extLst>
  </p:cSld>
  <p:clrMap bg1="dk1" tx1="lt1" bg2="dk2" tx2="lt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au.int/en/ea" TargetMode="External"/><Relationship Id="rId1" Type="http://schemas.openxmlformats.org/officeDocument/2006/relationships/slideLayout" Target="../slideLayouts/slideLayout47.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66800" y="914400"/>
            <a:ext cx="7010400" cy="1828090"/>
          </a:xfrm>
        </p:spPr>
        <p:txBody>
          <a:bodyPr>
            <a:noAutofit/>
          </a:bodyPr>
          <a:lstStyle/>
          <a:p>
            <a:r>
              <a:rPr lang="de-DE" sz="4300" smtClean="0">
                <a:solidFill>
                  <a:schemeClr val="bg1">
                    <a:lumMod val="95000"/>
                    <a:lumOff val="5000"/>
                  </a:schemeClr>
                </a:solidFill>
              </a:rPr>
              <a:t>Revisions and Rebasing</a:t>
            </a:r>
            <a:endParaRPr lang="de-DE" sz="4300" dirty="0">
              <a:solidFill>
                <a:schemeClr val="bg1">
                  <a:lumMod val="95000"/>
                  <a:lumOff val="5000"/>
                </a:schemeClr>
              </a:solidFill>
            </a:endParaRPr>
          </a:p>
        </p:txBody>
      </p:sp>
      <p:sp>
        <p:nvSpPr>
          <p:cNvPr id="5" name="TextBox 4"/>
          <p:cNvSpPr txBox="1"/>
          <p:nvPr/>
        </p:nvSpPr>
        <p:spPr>
          <a:xfrm>
            <a:off x="3012201" y="2971800"/>
            <a:ext cx="2808654" cy="1477328"/>
          </a:xfrm>
          <a:prstGeom prst="rect">
            <a:avLst/>
          </a:prstGeom>
          <a:noFill/>
        </p:spPr>
        <p:txBody>
          <a:bodyPr wrap="none" rtlCol="0">
            <a:spAutoFit/>
          </a:bodyPr>
          <a:lstStyle/>
          <a:p>
            <a:pPr algn="ctr"/>
            <a:r>
              <a:rPr lang="en-US" sz="2400" b="1" dirty="0">
                <a:solidFill>
                  <a:srgbClr val="FFFFFF"/>
                </a:solidFill>
              </a:rPr>
              <a:t>ASSD </a:t>
            </a:r>
          </a:p>
          <a:p>
            <a:pPr algn="ctr"/>
            <a:r>
              <a:rPr lang="en-GB" sz="2400" b="1" dirty="0">
                <a:solidFill>
                  <a:srgbClr val="FFFFFF"/>
                </a:solidFill>
              </a:rPr>
              <a:t>2-4 November 2016</a:t>
            </a:r>
          </a:p>
          <a:p>
            <a:pPr algn="ctr"/>
            <a:r>
              <a:rPr lang="en-US" sz="2400" b="1" dirty="0">
                <a:solidFill>
                  <a:srgbClr val="FFFFFF"/>
                </a:solidFill>
              </a:rPr>
              <a:t>Tunis, Tunisia</a:t>
            </a:r>
            <a:endParaRPr lang="en-GB" sz="2400" b="1" dirty="0">
              <a:solidFill>
                <a:srgbClr val="FFFFFF"/>
              </a:solidFill>
            </a:endParaRPr>
          </a:p>
          <a:p>
            <a:endParaRPr lang="en-GB" b="1" dirty="0">
              <a:solidFill>
                <a:srgbClr val="FFFFFF"/>
              </a:solidFill>
            </a:endParaRPr>
          </a:p>
        </p:txBody>
      </p:sp>
      <p:sp>
        <p:nvSpPr>
          <p:cNvPr id="6" name="TextBox 5"/>
          <p:cNvSpPr txBox="1"/>
          <p:nvPr/>
        </p:nvSpPr>
        <p:spPr>
          <a:xfrm>
            <a:off x="5446113" y="4449128"/>
            <a:ext cx="2763898" cy="1200329"/>
          </a:xfrm>
          <a:prstGeom prst="rect">
            <a:avLst/>
          </a:prstGeom>
          <a:noFill/>
        </p:spPr>
        <p:txBody>
          <a:bodyPr wrap="none" rtlCol="0">
            <a:spAutoFit/>
          </a:bodyPr>
          <a:lstStyle/>
          <a:p>
            <a:r>
              <a:rPr lang="en-US" dirty="0" smtClean="0">
                <a:solidFill>
                  <a:srgbClr val="FFFFFF"/>
                </a:solidFill>
              </a:rPr>
              <a:t>Samson </a:t>
            </a:r>
            <a:r>
              <a:rPr lang="en-US" dirty="0" smtClean="0">
                <a:solidFill>
                  <a:srgbClr val="FFFFFF"/>
                </a:solidFill>
              </a:rPr>
              <a:t>NOUGBODOHOUE</a:t>
            </a:r>
            <a:endParaRPr lang="en-US" dirty="0" smtClean="0">
              <a:solidFill>
                <a:srgbClr val="FFFFFF"/>
              </a:solidFill>
            </a:endParaRPr>
          </a:p>
          <a:p>
            <a:r>
              <a:rPr lang="en-US" dirty="0" smtClean="0">
                <a:solidFill>
                  <a:srgbClr val="FFFFFF"/>
                </a:solidFill>
              </a:rPr>
              <a:t>Statistician</a:t>
            </a:r>
          </a:p>
          <a:p>
            <a:r>
              <a:rPr lang="en-US" dirty="0" smtClean="0">
                <a:solidFill>
                  <a:srgbClr val="FFFFFF"/>
                </a:solidFill>
              </a:rPr>
              <a:t>Statistics Division</a:t>
            </a:r>
          </a:p>
          <a:p>
            <a:r>
              <a:rPr lang="en-US" dirty="0" smtClean="0">
                <a:solidFill>
                  <a:srgbClr val="FFFFFF"/>
                </a:solidFill>
              </a:rPr>
              <a:t>African Union Commission</a:t>
            </a:r>
            <a:endParaRPr lang="en-GB" dirty="0">
              <a:solidFill>
                <a:srgbClr val="FFFFFF"/>
              </a:solidFill>
            </a:endParaRPr>
          </a:p>
        </p:txBody>
      </p:sp>
      <p:pic>
        <p:nvPicPr>
          <p:cNvPr id="7"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00818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620688"/>
            <a:ext cx="7772400" cy="963960"/>
          </a:xfrm>
        </p:spPr>
        <p:txBody>
          <a:bodyPr>
            <a:noAutofit/>
          </a:bodyPr>
          <a:lstStyle/>
          <a:p>
            <a:r>
              <a:rPr lang="de-DE" sz="3600" dirty="0">
                <a:solidFill>
                  <a:schemeClr val="bg1">
                    <a:lumMod val="95000"/>
                    <a:lumOff val="5000"/>
                  </a:schemeClr>
                </a:solidFill>
              </a:rPr>
              <a:t>Relevant </a:t>
            </a:r>
            <a:r>
              <a:rPr lang="de-DE" sz="3600" dirty="0" err="1">
                <a:solidFill>
                  <a:schemeClr val="bg1">
                    <a:lumMod val="95000"/>
                    <a:lumOff val="5000"/>
                  </a:schemeClr>
                </a:solidFill>
              </a:rPr>
              <a:t>changes</a:t>
            </a:r>
            <a:r>
              <a:rPr lang="de-DE" sz="3600" dirty="0">
                <a:solidFill>
                  <a:schemeClr val="bg1">
                    <a:lumMod val="95000"/>
                    <a:lumOff val="5000"/>
                  </a:schemeClr>
                </a:solidFill>
              </a:rPr>
              <a:t> SNA 2008 / 1993 (1)</a:t>
            </a:r>
          </a:p>
        </p:txBody>
      </p:sp>
      <p:sp>
        <p:nvSpPr>
          <p:cNvPr id="3" name="Inhaltsplatzhalter 2"/>
          <p:cNvSpPr>
            <a:spLocks noGrp="1"/>
          </p:cNvSpPr>
          <p:nvPr>
            <p:ph idx="1"/>
          </p:nvPr>
        </p:nvSpPr>
        <p:spPr>
          <a:xfrm>
            <a:off x="683568" y="1844824"/>
            <a:ext cx="7772400" cy="4166592"/>
          </a:xfrm>
        </p:spPr>
        <p:txBody>
          <a:bodyPr>
            <a:normAutofit fontScale="85000" lnSpcReduction="20000"/>
          </a:bodyPr>
          <a:lstStyle/>
          <a:p>
            <a:r>
              <a:rPr lang="en-US" sz="2400" dirty="0"/>
              <a:t>Branch of a non-resident unit </a:t>
            </a:r>
            <a:r>
              <a:rPr lang="en-US" sz="2400" dirty="0" smtClean="0"/>
              <a:t>is </a:t>
            </a:r>
            <a:r>
              <a:rPr lang="de-DE" sz="2400" dirty="0" smtClean="0"/>
              <a:t>an </a:t>
            </a:r>
            <a:r>
              <a:rPr lang="de-DE" sz="2400" dirty="0"/>
              <a:t>institutional </a:t>
            </a:r>
            <a:r>
              <a:rPr lang="de-DE" sz="2400" dirty="0" smtClean="0"/>
              <a:t>unit</a:t>
            </a:r>
          </a:p>
          <a:p>
            <a:endParaRPr lang="de-DE" sz="2400" dirty="0" smtClean="0"/>
          </a:p>
          <a:p>
            <a:r>
              <a:rPr lang="en-US" sz="2400" dirty="0"/>
              <a:t>Head office to be allocated to </a:t>
            </a:r>
            <a:r>
              <a:rPr lang="en-US" sz="2400" dirty="0" smtClean="0"/>
              <a:t>the institutional </a:t>
            </a:r>
            <a:r>
              <a:rPr lang="en-US" sz="2400" dirty="0"/>
              <a:t>sector of the majority of </a:t>
            </a:r>
            <a:r>
              <a:rPr lang="en-US" sz="2400" dirty="0" smtClean="0"/>
              <a:t>its </a:t>
            </a:r>
            <a:r>
              <a:rPr lang="de-DE" sz="2400" dirty="0" smtClean="0"/>
              <a:t>subsidiaries</a:t>
            </a:r>
          </a:p>
          <a:p>
            <a:endParaRPr lang="de-DE" sz="2400" dirty="0" smtClean="0"/>
          </a:p>
          <a:p>
            <a:r>
              <a:rPr lang="de-DE" sz="2400" dirty="0" err="1" smtClean="0"/>
              <a:t>Method</a:t>
            </a:r>
            <a:r>
              <a:rPr lang="de-DE" sz="2400" dirty="0" smtClean="0"/>
              <a:t> </a:t>
            </a:r>
            <a:r>
              <a:rPr lang="de-DE" sz="2400" dirty="0" err="1"/>
              <a:t>for</a:t>
            </a:r>
            <a:r>
              <a:rPr lang="de-DE" sz="2400" dirty="0"/>
              <a:t> </a:t>
            </a:r>
            <a:r>
              <a:rPr lang="de-DE" sz="2400" dirty="0" err="1"/>
              <a:t>calculating</a:t>
            </a:r>
            <a:r>
              <a:rPr lang="de-DE" sz="2400" dirty="0"/>
              <a:t> </a:t>
            </a:r>
            <a:r>
              <a:rPr lang="de-DE" sz="2400" dirty="0" smtClean="0"/>
              <a:t>FISIM </a:t>
            </a:r>
            <a:r>
              <a:rPr lang="de-DE" sz="2400" dirty="0" err="1" smtClean="0"/>
              <a:t>refined</a:t>
            </a:r>
            <a:r>
              <a:rPr lang="de-DE" sz="2400" dirty="0" smtClean="0"/>
              <a:t>: </a:t>
            </a:r>
          </a:p>
          <a:p>
            <a:pPr lvl="1">
              <a:buFont typeface="Arial" pitchFamily="34" charset="0"/>
              <a:buChar char="•"/>
            </a:pPr>
            <a:r>
              <a:rPr lang="en-US" dirty="0" smtClean="0"/>
              <a:t>allocated </a:t>
            </a:r>
            <a:r>
              <a:rPr lang="en-US" dirty="0"/>
              <a:t>between users (lenders </a:t>
            </a:r>
            <a:r>
              <a:rPr lang="en-US" dirty="0" smtClean="0"/>
              <a:t>&amp; </a:t>
            </a:r>
            <a:r>
              <a:rPr lang="en-US" dirty="0"/>
              <a:t>borrowers) treating </a:t>
            </a:r>
            <a:r>
              <a:rPr lang="en-US" dirty="0" smtClean="0"/>
              <a:t>it </a:t>
            </a:r>
            <a:r>
              <a:rPr lang="en-US" dirty="0"/>
              <a:t>either </a:t>
            </a:r>
            <a:r>
              <a:rPr lang="en-US" dirty="0" smtClean="0"/>
              <a:t>as intermediate consumption, final </a:t>
            </a:r>
            <a:r>
              <a:rPr lang="de-DE" dirty="0" err="1" smtClean="0"/>
              <a:t>consumption</a:t>
            </a:r>
            <a:r>
              <a:rPr lang="de-DE" dirty="0" smtClean="0"/>
              <a:t> </a:t>
            </a:r>
            <a:r>
              <a:rPr lang="de-DE" dirty="0" err="1"/>
              <a:t>or</a:t>
            </a:r>
            <a:r>
              <a:rPr lang="de-DE" dirty="0"/>
              <a:t> </a:t>
            </a:r>
            <a:r>
              <a:rPr lang="de-DE" dirty="0" err="1" smtClean="0"/>
              <a:t>exports</a:t>
            </a:r>
            <a:endParaRPr lang="de-DE" dirty="0"/>
          </a:p>
          <a:p>
            <a:pPr lvl="1">
              <a:buFont typeface="Arial" pitchFamily="34" charset="0"/>
              <a:buChar char="•"/>
            </a:pPr>
            <a:r>
              <a:rPr lang="en-US" dirty="0"/>
              <a:t>output of FISIM on loans and deposits </a:t>
            </a:r>
            <a:r>
              <a:rPr lang="de-DE" dirty="0" smtClean="0"/>
              <a:t>only</a:t>
            </a:r>
          </a:p>
          <a:p>
            <a:pPr lvl="1"/>
            <a:endParaRPr lang="de-DE" dirty="0"/>
          </a:p>
          <a:p>
            <a:r>
              <a:rPr lang="en-US" sz="2400" dirty="0"/>
              <a:t>Output of central bank </a:t>
            </a:r>
            <a:r>
              <a:rPr lang="en-US" sz="2400" dirty="0" smtClean="0"/>
              <a:t>clarified</a:t>
            </a:r>
          </a:p>
          <a:p>
            <a:endParaRPr lang="en-US" sz="2400" dirty="0" smtClean="0"/>
          </a:p>
          <a:p>
            <a:r>
              <a:rPr lang="en-US" sz="2400" dirty="0"/>
              <a:t>Recording of the output of non-life insurance </a:t>
            </a:r>
            <a:r>
              <a:rPr lang="de-DE" sz="2400" dirty="0" err="1"/>
              <a:t>services</a:t>
            </a:r>
            <a:r>
              <a:rPr lang="de-DE" sz="2400" dirty="0"/>
              <a:t> </a:t>
            </a:r>
            <a:r>
              <a:rPr lang="de-DE" sz="2400" dirty="0" err="1" smtClean="0"/>
              <a:t>improved</a:t>
            </a:r>
            <a:endParaRPr lang="de-DE" sz="2400" dirty="0"/>
          </a:p>
        </p:txBody>
      </p:sp>
      <p:sp>
        <p:nvSpPr>
          <p:cNvPr id="5" name="Foliennummernplatzhalter 4"/>
          <p:cNvSpPr>
            <a:spLocks noGrp="1"/>
          </p:cNvSpPr>
          <p:nvPr>
            <p:ph type="sldNum" sz="quarter" idx="12"/>
          </p:nvPr>
        </p:nvSpPr>
        <p:spPr/>
        <p:txBody>
          <a:bodyPr/>
          <a:lstStyle/>
          <a:p>
            <a:pPr>
              <a:defRPr/>
            </a:pPr>
            <a:fld id="{02A72563-8782-4A93-B16D-BC31D7895ADD}" type="slidenum">
              <a:rPr lang="en-US" altLang="en-US" smtClean="0"/>
              <a:pPr>
                <a:defRPr/>
              </a:pPr>
              <a:t>10</a:t>
            </a:fld>
            <a:endParaRPr lang="en-US" altLang="en-US" sz="1400"/>
          </a:p>
        </p:txBody>
      </p:sp>
      <p:pic>
        <p:nvPicPr>
          <p:cNvPr id="6"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8337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404664"/>
            <a:ext cx="7776864" cy="1202485"/>
          </a:xfrm>
        </p:spPr>
        <p:txBody>
          <a:bodyPr>
            <a:noAutofit/>
          </a:bodyPr>
          <a:lstStyle/>
          <a:p>
            <a:r>
              <a:rPr lang="de-DE" sz="3600" dirty="0">
                <a:solidFill>
                  <a:schemeClr val="bg1">
                    <a:lumMod val="95000"/>
                    <a:lumOff val="5000"/>
                  </a:schemeClr>
                </a:solidFill>
              </a:rPr>
              <a:t>Relevant </a:t>
            </a:r>
            <a:r>
              <a:rPr lang="de-DE" sz="3600" dirty="0" err="1">
                <a:solidFill>
                  <a:schemeClr val="bg1">
                    <a:lumMod val="95000"/>
                    <a:lumOff val="5000"/>
                  </a:schemeClr>
                </a:solidFill>
              </a:rPr>
              <a:t>changes</a:t>
            </a:r>
            <a:r>
              <a:rPr lang="de-DE" sz="3600" dirty="0">
                <a:solidFill>
                  <a:schemeClr val="bg1">
                    <a:lumMod val="95000"/>
                    <a:lumOff val="5000"/>
                  </a:schemeClr>
                </a:solidFill>
              </a:rPr>
              <a:t> SNA 2008 / 1993 (2)</a:t>
            </a:r>
          </a:p>
        </p:txBody>
      </p:sp>
      <p:sp>
        <p:nvSpPr>
          <p:cNvPr id="3" name="Inhaltsplatzhalter 2"/>
          <p:cNvSpPr>
            <a:spLocks noGrp="1"/>
          </p:cNvSpPr>
          <p:nvPr>
            <p:ph idx="1"/>
          </p:nvPr>
        </p:nvSpPr>
        <p:spPr>
          <a:xfrm>
            <a:off x="755576" y="1628800"/>
            <a:ext cx="7632848" cy="4454624"/>
          </a:xfrm>
        </p:spPr>
        <p:txBody>
          <a:bodyPr>
            <a:normAutofit fontScale="70000" lnSpcReduction="20000"/>
          </a:bodyPr>
          <a:lstStyle/>
          <a:p>
            <a:r>
              <a:rPr lang="en-US" dirty="0"/>
              <a:t>Revised classification of assets introduced</a:t>
            </a:r>
          </a:p>
          <a:p>
            <a:endParaRPr lang="en-US" dirty="0"/>
          </a:p>
          <a:p>
            <a:r>
              <a:rPr lang="en-US" dirty="0"/>
              <a:t>Asset boundary now includes research and development</a:t>
            </a:r>
          </a:p>
          <a:p>
            <a:endParaRPr lang="en-US" dirty="0"/>
          </a:p>
          <a:p>
            <a:r>
              <a:rPr lang="en-US" dirty="0"/>
              <a:t>Expenditure on weapons systems now gross capital formation. </a:t>
            </a:r>
          </a:p>
          <a:p>
            <a:endParaRPr lang="en-US" dirty="0"/>
          </a:p>
          <a:p>
            <a:r>
              <a:rPr lang="en-US" dirty="0"/>
              <a:t>Single-use items, such as ammunition, missiles, rockets, bombs, etc. to be treated as military inventories.</a:t>
            </a:r>
          </a:p>
          <a:p>
            <a:endParaRPr lang="en-US" dirty="0"/>
          </a:p>
          <a:p>
            <a:r>
              <a:rPr lang="en-US" dirty="0"/>
              <a:t>“Computer software” now to include databases</a:t>
            </a:r>
          </a:p>
          <a:p>
            <a:endParaRPr lang="en-US" dirty="0"/>
          </a:p>
          <a:p>
            <a:r>
              <a:rPr lang="en-US" dirty="0"/>
              <a:t>Various refinement of the treatment and definition of financial instruments and assets</a:t>
            </a:r>
          </a:p>
          <a:p>
            <a:endParaRPr lang="en-US" dirty="0"/>
          </a:p>
          <a:p>
            <a:r>
              <a:rPr lang="en-US" dirty="0"/>
              <a:t>Harmonization between concepts and classifications of the SNA and BPM6</a:t>
            </a:r>
          </a:p>
          <a:p>
            <a:endParaRPr lang="de-DE" sz="2400" dirty="0"/>
          </a:p>
          <a:p>
            <a:endParaRPr lang="de-DE" dirty="0"/>
          </a:p>
        </p:txBody>
      </p:sp>
      <p:sp>
        <p:nvSpPr>
          <p:cNvPr id="5" name="Foliennummernplatzhalter 4"/>
          <p:cNvSpPr>
            <a:spLocks noGrp="1"/>
          </p:cNvSpPr>
          <p:nvPr>
            <p:ph type="sldNum" sz="quarter" idx="12"/>
          </p:nvPr>
        </p:nvSpPr>
        <p:spPr/>
        <p:txBody>
          <a:bodyPr/>
          <a:lstStyle/>
          <a:p>
            <a:pPr>
              <a:defRPr/>
            </a:pPr>
            <a:fld id="{02A72563-8782-4A93-B16D-BC31D7895ADD}" type="slidenum">
              <a:rPr lang="en-US" altLang="en-US" smtClean="0"/>
              <a:pPr>
                <a:defRPr/>
              </a:pPr>
              <a:t>11</a:t>
            </a:fld>
            <a:endParaRPr lang="en-US" altLang="en-US" sz="1400"/>
          </a:p>
        </p:txBody>
      </p:sp>
      <p:sp>
        <p:nvSpPr>
          <p:cNvPr id="7" name="Inhaltsplatzhalter 2"/>
          <p:cNvSpPr txBox="1">
            <a:spLocks/>
          </p:cNvSpPr>
          <p:nvPr/>
        </p:nvSpPr>
        <p:spPr bwMode="auto">
          <a:xfrm>
            <a:off x="899592" y="3555853"/>
            <a:ext cx="7776864"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eaLnBrk="0" fontAlgn="base" hangingPunct="0">
              <a:spcBef>
                <a:spcPct val="20000"/>
              </a:spcBef>
              <a:spcAft>
                <a:spcPct val="0"/>
              </a:spcAft>
              <a:buChar char="»"/>
              <a:defRPr sz="1400">
                <a:solidFill>
                  <a:schemeClr val="tx1"/>
                </a:solidFill>
                <a:latin typeface="+mn-lt"/>
              </a:defRPr>
            </a:lvl6pPr>
            <a:lvl7pPr marL="2971800" indent="-228600" algn="l" rtl="0" eaLnBrk="0" fontAlgn="base" hangingPunct="0">
              <a:spcBef>
                <a:spcPct val="20000"/>
              </a:spcBef>
              <a:spcAft>
                <a:spcPct val="0"/>
              </a:spcAft>
              <a:buChar char="»"/>
              <a:defRPr sz="1400">
                <a:solidFill>
                  <a:schemeClr val="tx1"/>
                </a:solidFill>
                <a:latin typeface="+mn-lt"/>
              </a:defRPr>
            </a:lvl7pPr>
            <a:lvl8pPr marL="3429000" indent="-228600" algn="l" rtl="0" eaLnBrk="0" fontAlgn="base" hangingPunct="0">
              <a:spcBef>
                <a:spcPct val="20000"/>
              </a:spcBef>
              <a:spcAft>
                <a:spcPct val="0"/>
              </a:spcAft>
              <a:buChar char="»"/>
              <a:defRPr sz="1400">
                <a:solidFill>
                  <a:schemeClr val="tx1"/>
                </a:solidFill>
                <a:latin typeface="+mn-lt"/>
              </a:defRPr>
            </a:lvl8pPr>
            <a:lvl9pPr marL="3886200" indent="-228600" algn="l" rtl="0" eaLnBrk="0" fontAlgn="base" hangingPunct="0">
              <a:spcBef>
                <a:spcPct val="20000"/>
              </a:spcBef>
              <a:spcAft>
                <a:spcPct val="0"/>
              </a:spcAft>
              <a:buChar char="»"/>
              <a:defRPr sz="1400">
                <a:solidFill>
                  <a:schemeClr val="tx1"/>
                </a:solidFill>
                <a:latin typeface="+mn-lt"/>
              </a:defRPr>
            </a:lvl9pPr>
          </a:lstStyle>
          <a:p>
            <a:endParaRPr lang="de-DE" sz="1800" dirty="0"/>
          </a:p>
        </p:txBody>
      </p:sp>
      <p:pic>
        <p:nvPicPr>
          <p:cNvPr id="6"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9551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300" y="332656"/>
            <a:ext cx="6965245" cy="1202485"/>
          </a:xfrm>
        </p:spPr>
        <p:txBody>
          <a:bodyPr>
            <a:normAutofit/>
          </a:bodyPr>
          <a:lstStyle/>
          <a:p>
            <a:r>
              <a:rPr lang="de-DE" sz="4000" dirty="0">
                <a:solidFill>
                  <a:schemeClr val="bg1">
                    <a:lumMod val="95000"/>
                    <a:lumOff val="5000"/>
                  </a:schemeClr>
                </a:solidFill>
              </a:rPr>
              <a:t>Volume </a:t>
            </a:r>
            <a:r>
              <a:rPr lang="de-DE" sz="4000" dirty="0" err="1">
                <a:solidFill>
                  <a:schemeClr val="bg1">
                    <a:lumMod val="95000"/>
                    <a:lumOff val="5000"/>
                  </a:schemeClr>
                </a:solidFill>
              </a:rPr>
              <a:t>chain</a:t>
            </a:r>
            <a:r>
              <a:rPr lang="de-DE" sz="4000" dirty="0">
                <a:solidFill>
                  <a:schemeClr val="bg1">
                    <a:lumMod val="95000"/>
                    <a:lumOff val="5000"/>
                  </a:schemeClr>
                </a:solidFill>
              </a:rPr>
              <a:t> </a:t>
            </a:r>
            <a:r>
              <a:rPr lang="de-DE" sz="4000" dirty="0" err="1">
                <a:solidFill>
                  <a:schemeClr val="bg1">
                    <a:lumMod val="95000"/>
                    <a:lumOff val="5000"/>
                  </a:schemeClr>
                </a:solidFill>
              </a:rPr>
              <a:t>indices</a:t>
            </a:r>
            <a:r>
              <a:rPr lang="de-DE" sz="4000" dirty="0">
                <a:solidFill>
                  <a:schemeClr val="bg1">
                    <a:lumMod val="95000"/>
                    <a:lumOff val="5000"/>
                  </a:schemeClr>
                </a:solidFill>
              </a:rPr>
              <a:t> (1)</a:t>
            </a:r>
          </a:p>
        </p:txBody>
      </p:sp>
      <p:sp>
        <p:nvSpPr>
          <p:cNvPr id="3" name="Inhaltsplatzhalter 2"/>
          <p:cNvSpPr>
            <a:spLocks noGrp="1"/>
          </p:cNvSpPr>
          <p:nvPr>
            <p:ph idx="1"/>
          </p:nvPr>
        </p:nvSpPr>
        <p:spPr>
          <a:xfrm>
            <a:off x="899592" y="1600201"/>
            <a:ext cx="7560840" cy="4277072"/>
          </a:xfrm>
        </p:spPr>
        <p:txBody>
          <a:bodyPr>
            <a:normAutofit lnSpcReduction="10000"/>
          </a:bodyPr>
          <a:lstStyle/>
          <a:p>
            <a:r>
              <a:rPr lang="de-DE" sz="2400" dirty="0" smtClean="0"/>
              <a:t>Volume </a:t>
            </a:r>
            <a:r>
              <a:rPr lang="de-DE" sz="2400" dirty="0" err="1" smtClean="0"/>
              <a:t>series</a:t>
            </a:r>
            <a:r>
              <a:rPr lang="de-DE" sz="2400" dirty="0" smtClean="0"/>
              <a:t> at „</a:t>
            </a:r>
            <a:r>
              <a:rPr lang="de-DE" sz="2400" dirty="0" err="1" smtClean="0"/>
              <a:t>constant</a:t>
            </a:r>
            <a:r>
              <a:rPr lang="de-DE" sz="2400" dirty="0" smtClean="0"/>
              <a:t> </a:t>
            </a:r>
            <a:r>
              <a:rPr lang="de-DE" sz="2400" dirty="0" err="1" smtClean="0"/>
              <a:t>prices</a:t>
            </a:r>
            <a:r>
              <a:rPr lang="de-DE" sz="2400" dirty="0" smtClean="0"/>
              <a:t>“ </a:t>
            </a:r>
            <a:r>
              <a:rPr lang="de-DE" sz="2400" dirty="0" err="1" smtClean="0"/>
              <a:t>can</a:t>
            </a:r>
            <a:r>
              <a:rPr lang="de-DE" sz="2400" dirty="0" smtClean="0"/>
              <a:t> </a:t>
            </a:r>
            <a:r>
              <a:rPr lang="de-DE" sz="2400" dirty="0" err="1" smtClean="0"/>
              <a:t>be</a:t>
            </a:r>
            <a:r>
              <a:rPr lang="de-DE" sz="2400" dirty="0" smtClean="0"/>
              <a:t> </a:t>
            </a:r>
            <a:r>
              <a:rPr lang="de-DE" sz="2400" dirty="0" err="1" smtClean="0"/>
              <a:t>misleading</a:t>
            </a:r>
            <a:r>
              <a:rPr lang="de-DE" sz="2400" dirty="0" smtClean="0"/>
              <a:t> </a:t>
            </a:r>
            <a:r>
              <a:rPr lang="de-DE" sz="2400" dirty="0" err="1" smtClean="0"/>
              <a:t>when</a:t>
            </a:r>
            <a:r>
              <a:rPr lang="de-DE" sz="2400" dirty="0" smtClean="0"/>
              <a:t> </a:t>
            </a:r>
            <a:r>
              <a:rPr lang="de-DE" sz="2400" dirty="0" err="1" smtClean="0"/>
              <a:t>the</a:t>
            </a:r>
            <a:r>
              <a:rPr lang="de-DE" sz="2400" dirty="0" smtClean="0"/>
              <a:t> </a:t>
            </a:r>
            <a:r>
              <a:rPr lang="de-DE" sz="2400" dirty="0" err="1" smtClean="0"/>
              <a:t>base</a:t>
            </a:r>
            <a:r>
              <a:rPr lang="de-DE" sz="2400" dirty="0" smtClean="0"/>
              <a:t> </a:t>
            </a:r>
            <a:r>
              <a:rPr lang="de-DE" sz="2400" dirty="0" err="1" smtClean="0"/>
              <a:t>year</a:t>
            </a:r>
            <a:r>
              <a:rPr lang="de-DE" sz="2400" dirty="0" smtClean="0"/>
              <a:t> </a:t>
            </a:r>
            <a:r>
              <a:rPr lang="de-DE" sz="2400" dirty="0" err="1" smtClean="0"/>
              <a:t>is</a:t>
            </a:r>
            <a:r>
              <a:rPr lang="de-DE" sz="2400" dirty="0" smtClean="0"/>
              <a:t> </a:t>
            </a:r>
            <a:r>
              <a:rPr lang="de-DE" sz="2400" dirty="0" err="1" smtClean="0"/>
              <a:t>very</a:t>
            </a:r>
            <a:r>
              <a:rPr lang="de-DE" sz="2400" dirty="0" smtClean="0"/>
              <a:t> </a:t>
            </a:r>
            <a:r>
              <a:rPr lang="de-DE" sz="2400" dirty="0" err="1" smtClean="0"/>
              <a:t>old</a:t>
            </a:r>
            <a:r>
              <a:rPr lang="de-DE" sz="2400" dirty="0" smtClean="0"/>
              <a:t>. It should be changed after some years.</a:t>
            </a:r>
          </a:p>
          <a:p>
            <a:endParaRPr lang="de-DE" sz="2400" dirty="0" smtClean="0"/>
          </a:p>
          <a:p>
            <a:r>
              <a:rPr lang="de-DE" sz="2400" dirty="0" smtClean="0"/>
              <a:t>The SNA </a:t>
            </a:r>
            <a:r>
              <a:rPr lang="de-DE" sz="2400" dirty="0" err="1" smtClean="0"/>
              <a:t>even</a:t>
            </a:r>
            <a:r>
              <a:rPr lang="de-DE" sz="2400" dirty="0" smtClean="0"/>
              <a:t> </a:t>
            </a:r>
            <a:r>
              <a:rPr lang="de-DE" sz="2400" dirty="0" err="1" smtClean="0"/>
              <a:t>recommends</a:t>
            </a:r>
            <a:r>
              <a:rPr lang="de-DE" sz="2400" dirty="0" smtClean="0"/>
              <a:t> </a:t>
            </a:r>
            <a:r>
              <a:rPr lang="de-DE" sz="2400" dirty="0" err="1" smtClean="0"/>
              <a:t>to</a:t>
            </a:r>
            <a:r>
              <a:rPr lang="de-DE" sz="2400" dirty="0" smtClean="0"/>
              <a:t> </a:t>
            </a:r>
            <a:r>
              <a:rPr lang="de-DE" sz="2400" dirty="0" err="1" smtClean="0"/>
              <a:t>change</a:t>
            </a:r>
            <a:r>
              <a:rPr lang="de-DE" sz="2400" dirty="0" smtClean="0"/>
              <a:t> </a:t>
            </a:r>
            <a:r>
              <a:rPr lang="de-DE" sz="2400" dirty="0" err="1" smtClean="0"/>
              <a:t>it</a:t>
            </a:r>
            <a:r>
              <a:rPr lang="de-DE" sz="2400" dirty="0" smtClean="0"/>
              <a:t> </a:t>
            </a:r>
            <a:r>
              <a:rPr lang="de-DE" sz="2400" dirty="0" err="1" smtClean="0"/>
              <a:t>every</a:t>
            </a:r>
            <a:r>
              <a:rPr lang="de-DE" sz="2400" dirty="0" smtClean="0"/>
              <a:t> </a:t>
            </a:r>
            <a:r>
              <a:rPr lang="de-DE" sz="2400" dirty="0" err="1" smtClean="0"/>
              <a:t>year</a:t>
            </a:r>
            <a:r>
              <a:rPr lang="de-DE" sz="2400" dirty="0" smtClean="0"/>
              <a:t> </a:t>
            </a:r>
            <a:r>
              <a:rPr lang="de-DE" sz="2400" dirty="0" err="1" smtClean="0"/>
              <a:t>and</a:t>
            </a:r>
            <a:r>
              <a:rPr lang="de-DE" sz="2400" dirty="0" smtClean="0"/>
              <a:t> </a:t>
            </a:r>
            <a:r>
              <a:rPr lang="de-DE" sz="2400" dirty="0" err="1" smtClean="0"/>
              <a:t>to</a:t>
            </a:r>
            <a:r>
              <a:rPr lang="de-DE" sz="2400" dirty="0" smtClean="0"/>
              <a:t> </a:t>
            </a:r>
            <a:r>
              <a:rPr lang="de-DE" sz="2400" dirty="0" err="1" smtClean="0"/>
              <a:t>apply</a:t>
            </a:r>
            <a:r>
              <a:rPr lang="de-DE" sz="2400" dirty="0" smtClean="0"/>
              <a:t> „</a:t>
            </a:r>
            <a:r>
              <a:rPr lang="de-DE" sz="2400" dirty="0" err="1" smtClean="0"/>
              <a:t>chaining</a:t>
            </a:r>
            <a:r>
              <a:rPr lang="de-DE" sz="2400" dirty="0" smtClean="0"/>
              <a:t>“. </a:t>
            </a:r>
            <a:r>
              <a:rPr lang="de-DE" sz="2400" dirty="0" err="1" smtClean="0"/>
              <a:t>Practically</a:t>
            </a:r>
            <a:r>
              <a:rPr lang="de-DE" sz="2400" dirty="0" smtClean="0"/>
              <a:t> </a:t>
            </a:r>
            <a:r>
              <a:rPr lang="de-DE" sz="2400" dirty="0" err="1" smtClean="0"/>
              <a:t>this</a:t>
            </a:r>
            <a:r>
              <a:rPr lang="de-DE" sz="2400" dirty="0" smtClean="0"/>
              <a:t> </a:t>
            </a:r>
            <a:r>
              <a:rPr lang="de-DE" sz="2400" dirty="0" err="1" smtClean="0"/>
              <a:t>is</a:t>
            </a:r>
            <a:r>
              <a:rPr lang="de-DE" sz="2400" dirty="0" smtClean="0"/>
              <a:t> </a:t>
            </a:r>
            <a:r>
              <a:rPr lang="de-DE" sz="2400" dirty="0" err="1" smtClean="0"/>
              <a:t>done</a:t>
            </a:r>
            <a:r>
              <a:rPr lang="de-DE" sz="2400" dirty="0" smtClean="0"/>
              <a:t> in </a:t>
            </a:r>
            <a:r>
              <a:rPr lang="de-DE" sz="2400" dirty="0" err="1" smtClean="0"/>
              <a:t>three</a:t>
            </a:r>
            <a:r>
              <a:rPr lang="de-DE" sz="2400" dirty="0" smtClean="0"/>
              <a:t> </a:t>
            </a:r>
            <a:r>
              <a:rPr lang="de-DE" sz="2400" dirty="0" err="1" smtClean="0"/>
              <a:t>steps</a:t>
            </a:r>
            <a:r>
              <a:rPr lang="de-DE" sz="2400" dirty="0" smtClean="0"/>
              <a:t>:</a:t>
            </a:r>
          </a:p>
          <a:p>
            <a:pPr lvl="1">
              <a:buFont typeface="Arial" pitchFamily="34" charset="0"/>
              <a:buChar char="•"/>
            </a:pPr>
            <a:r>
              <a:rPr lang="de-DE" dirty="0" err="1" smtClean="0"/>
              <a:t>Calculate</a:t>
            </a:r>
            <a:r>
              <a:rPr lang="de-DE" dirty="0" smtClean="0"/>
              <a:t> </a:t>
            </a:r>
            <a:r>
              <a:rPr lang="de-DE" dirty="0" err="1" smtClean="0"/>
              <a:t>the</a:t>
            </a:r>
            <a:r>
              <a:rPr lang="de-DE" dirty="0" smtClean="0"/>
              <a:t> </a:t>
            </a:r>
            <a:r>
              <a:rPr lang="de-DE" dirty="0" err="1" smtClean="0"/>
              <a:t>aggregate</a:t>
            </a:r>
            <a:r>
              <a:rPr lang="de-DE" dirty="0" smtClean="0"/>
              <a:t> in </a:t>
            </a:r>
            <a:r>
              <a:rPr lang="de-DE" dirty="0" err="1" smtClean="0"/>
              <a:t>previous</a:t>
            </a:r>
            <a:r>
              <a:rPr lang="de-DE" dirty="0" smtClean="0"/>
              <a:t> </a:t>
            </a:r>
            <a:r>
              <a:rPr lang="de-DE" dirty="0" err="1" smtClean="0"/>
              <a:t>year</a:t>
            </a:r>
            <a:r>
              <a:rPr lang="de-DE" dirty="0" smtClean="0"/>
              <a:t>‘ </a:t>
            </a:r>
            <a:r>
              <a:rPr lang="de-DE" dirty="0" err="1" smtClean="0"/>
              <a:t>prices</a:t>
            </a:r>
            <a:r>
              <a:rPr lang="de-DE" dirty="0" smtClean="0"/>
              <a:t>.</a:t>
            </a:r>
          </a:p>
          <a:p>
            <a:pPr lvl="1">
              <a:buFont typeface="Arial" pitchFamily="34" charset="0"/>
              <a:buChar char="•"/>
            </a:pPr>
            <a:r>
              <a:rPr lang="de-DE" dirty="0" err="1" smtClean="0"/>
              <a:t>Calculate</a:t>
            </a:r>
            <a:r>
              <a:rPr lang="de-DE" dirty="0" smtClean="0"/>
              <a:t> </a:t>
            </a:r>
            <a:r>
              <a:rPr lang="de-DE" dirty="0" err="1" smtClean="0"/>
              <a:t>the</a:t>
            </a:r>
            <a:r>
              <a:rPr lang="de-DE" dirty="0" smtClean="0"/>
              <a:t> </a:t>
            </a:r>
            <a:r>
              <a:rPr lang="de-DE" dirty="0" err="1" smtClean="0"/>
              <a:t>growth</a:t>
            </a:r>
            <a:r>
              <a:rPr lang="de-DE" dirty="0" smtClean="0"/>
              <a:t> rate </a:t>
            </a:r>
            <a:r>
              <a:rPr lang="de-DE" dirty="0" err="1" smtClean="0"/>
              <a:t>over</a:t>
            </a:r>
            <a:r>
              <a:rPr lang="de-DE" dirty="0" smtClean="0"/>
              <a:t> </a:t>
            </a:r>
            <a:r>
              <a:rPr lang="de-DE" dirty="0" err="1" smtClean="0"/>
              <a:t>the</a:t>
            </a:r>
            <a:r>
              <a:rPr lang="de-DE" dirty="0" smtClean="0"/>
              <a:t> </a:t>
            </a:r>
            <a:r>
              <a:rPr lang="de-DE" dirty="0" err="1" smtClean="0"/>
              <a:t>previous</a:t>
            </a:r>
            <a:r>
              <a:rPr lang="de-DE" dirty="0" smtClean="0"/>
              <a:t> </a:t>
            </a:r>
            <a:r>
              <a:rPr lang="de-DE" dirty="0" err="1" smtClean="0"/>
              <a:t>year</a:t>
            </a:r>
            <a:r>
              <a:rPr lang="de-DE" dirty="0" smtClean="0"/>
              <a:t>.</a:t>
            </a:r>
          </a:p>
          <a:p>
            <a:pPr lvl="1">
              <a:buFont typeface="Arial" pitchFamily="34" charset="0"/>
              <a:buChar char="•"/>
            </a:pPr>
            <a:r>
              <a:rPr lang="de-DE" dirty="0" err="1" smtClean="0"/>
              <a:t>Calculate</a:t>
            </a:r>
            <a:r>
              <a:rPr lang="de-DE" dirty="0" smtClean="0"/>
              <a:t> a </a:t>
            </a:r>
            <a:r>
              <a:rPr lang="de-DE" dirty="0" err="1" smtClean="0"/>
              <a:t>chain</a:t>
            </a:r>
            <a:r>
              <a:rPr lang="de-DE" dirty="0" smtClean="0"/>
              <a:t> </a:t>
            </a:r>
            <a:r>
              <a:rPr lang="de-DE" dirty="0" err="1" smtClean="0"/>
              <a:t>index</a:t>
            </a:r>
            <a:r>
              <a:rPr lang="de-DE" dirty="0" smtClean="0"/>
              <a:t> </a:t>
            </a:r>
            <a:r>
              <a:rPr lang="de-DE" dirty="0" err="1" smtClean="0"/>
              <a:t>for</a:t>
            </a:r>
            <a:r>
              <a:rPr lang="de-DE" dirty="0" smtClean="0"/>
              <a:t> a </a:t>
            </a:r>
            <a:r>
              <a:rPr lang="de-DE" dirty="0" err="1" smtClean="0"/>
              <a:t>reference</a:t>
            </a:r>
            <a:r>
              <a:rPr lang="de-DE" dirty="0" smtClean="0"/>
              <a:t> </a:t>
            </a:r>
            <a:r>
              <a:rPr lang="de-DE" dirty="0" err="1" smtClean="0"/>
              <a:t>year</a:t>
            </a:r>
            <a:r>
              <a:rPr lang="de-DE" dirty="0" smtClean="0"/>
              <a:t> (=100) </a:t>
            </a:r>
            <a:r>
              <a:rPr lang="de-DE" dirty="0" err="1" smtClean="0"/>
              <a:t>by</a:t>
            </a:r>
            <a:r>
              <a:rPr lang="de-DE" dirty="0" smtClean="0"/>
              <a:t> </a:t>
            </a:r>
            <a:r>
              <a:rPr lang="de-DE" dirty="0" err="1" smtClean="0"/>
              <a:t>multiplying</a:t>
            </a:r>
            <a:r>
              <a:rPr lang="de-DE" dirty="0" smtClean="0"/>
              <a:t> </a:t>
            </a:r>
            <a:r>
              <a:rPr lang="de-DE" dirty="0" err="1" smtClean="0"/>
              <a:t>this</a:t>
            </a:r>
            <a:r>
              <a:rPr lang="de-DE" dirty="0" smtClean="0"/>
              <a:t> </a:t>
            </a:r>
            <a:r>
              <a:rPr lang="de-DE" dirty="0" err="1" smtClean="0"/>
              <a:t>figure</a:t>
            </a:r>
            <a:r>
              <a:rPr lang="de-DE" dirty="0" smtClean="0"/>
              <a:t> </a:t>
            </a:r>
            <a:r>
              <a:rPr lang="de-DE" dirty="0" err="1" smtClean="0"/>
              <a:t>with</a:t>
            </a:r>
            <a:r>
              <a:rPr lang="de-DE" dirty="0" smtClean="0"/>
              <a:t> </a:t>
            </a:r>
            <a:r>
              <a:rPr lang="de-DE" dirty="0" err="1" smtClean="0"/>
              <a:t>the</a:t>
            </a:r>
            <a:r>
              <a:rPr lang="de-DE" dirty="0" smtClean="0"/>
              <a:t> </a:t>
            </a:r>
            <a:r>
              <a:rPr lang="de-DE" dirty="0" err="1" smtClean="0"/>
              <a:t>growth</a:t>
            </a:r>
            <a:r>
              <a:rPr lang="de-DE" dirty="0" smtClean="0"/>
              <a:t> rate </a:t>
            </a:r>
            <a:r>
              <a:rPr lang="de-DE" dirty="0" err="1" smtClean="0"/>
              <a:t>and</a:t>
            </a:r>
            <a:r>
              <a:rPr lang="de-DE" dirty="0" smtClean="0"/>
              <a:t> do </a:t>
            </a:r>
            <a:r>
              <a:rPr lang="de-DE" dirty="0" err="1" smtClean="0"/>
              <a:t>it</a:t>
            </a:r>
            <a:r>
              <a:rPr lang="de-DE" dirty="0" smtClean="0"/>
              <a:t> </a:t>
            </a:r>
            <a:r>
              <a:rPr lang="de-DE" dirty="0" err="1" smtClean="0"/>
              <a:t>for</a:t>
            </a:r>
            <a:r>
              <a:rPr lang="de-DE" dirty="0" smtClean="0"/>
              <a:t> </a:t>
            </a:r>
            <a:r>
              <a:rPr lang="de-DE" dirty="0" err="1" smtClean="0"/>
              <a:t>the</a:t>
            </a:r>
            <a:r>
              <a:rPr lang="de-DE" dirty="0" smtClean="0"/>
              <a:t> subsequent </a:t>
            </a:r>
            <a:r>
              <a:rPr lang="de-DE" dirty="0" err="1" smtClean="0"/>
              <a:t>years</a:t>
            </a:r>
            <a:r>
              <a:rPr lang="de-DE" dirty="0" smtClean="0"/>
              <a:t> also.</a:t>
            </a:r>
          </a:p>
        </p:txBody>
      </p:sp>
      <p:sp>
        <p:nvSpPr>
          <p:cNvPr id="4" name="Foliennummernplatzhalter 3"/>
          <p:cNvSpPr>
            <a:spLocks noGrp="1"/>
          </p:cNvSpPr>
          <p:nvPr>
            <p:ph type="sldNum" sz="quarter" idx="12"/>
          </p:nvPr>
        </p:nvSpPr>
        <p:spPr/>
        <p:txBody>
          <a:bodyPr/>
          <a:lstStyle/>
          <a:p>
            <a:fld id="{63BE3D8E-3C3F-471C-87E1-6BAA7DD57F88}" type="slidenum">
              <a:rPr lang="en-GB" smtClean="0"/>
              <a:t>12</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74141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7567" y="620689"/>
            <a:ext cx="6965245" cy="864096"/>
          </a:xfrm>
        </p:spPr>
        <p:txBody>
          <a:bodyPr>
            <a:normAutofit/>
          </a:bodyPr>
          <a:lstStyle/>
          <a:p>
            <a:r>
              <a:rPr lang="de-DE" sz="4000" dirty="0">
                <a:solidFill>
                  <a:schemeClr val="bg1">
                    <a:lumMod val="95000"/>
                    <a:lumOff val="5000"/>
                  </a:schemeClr>
                </a:solidFill>
              </a:rPr>
              <a:t>Volume </a:t>
            </a:r>
            <a:r>
              <a:rPr lang="de-DE" sz="4000" dirty="0" err="1">
                <a:solidFill>
                  <a:schemeClr val="bg1">
                    <a:lumMod val="95000"/>
                    <a:lumOff val="5000"/>
                  </a:schemeClr>
                </a:solidFill>
              </a:rPr>
              <a:t>chain</a:t>
            </a:r>
            <a:r>
              <a:rPr lang="de-DE" sz="4000" dirty="0">
                <a:solidFill>
                  <a:schemeClr val="bg1">
                    <a:lumMod val="95000"/>
                    <a:lumOff val="5000"/>
                  </a:schemeClr>
                </a:solidFill>
              </a:rPr>
              <a:t> </a:t>
            </a:r>
            <a:r>
              <a:rPr lang="de-DE" sz="4000" dirty="0" err="1">
                <a:solidFill>
                  <a:schemeClr val="bg1">
                    <a:lumMod val="95000"/>
                    <a:lumOff val="5000"/>
                  </a:schemeClr>
                </a:solidFill>
              </a:rPr>
              <a:t>indices</a:t>
            </a:r>
            <a:r>
              <a:rPr lang="de-DE" sz="4000" dirty="0">
                <a:solidFill>
                  <a:schemeClr val="bg1">
                    <a:lumMod val="95000"/>
                    <a:lumOff val="5000"/>
                  </a:schemeClr>
                </a:solidFill>
              </a:rPr>
              <a:t> (2)</a:t>
            </a:r>
          </a:p>
        </p:txBody>
      </p:sp>
      <p:sp>
        <p:nvSpPr>
          <p:cNvPr id="3" name="Inhaltsplatzhalter 2"/>
          <p:cNvSpPr>
            <a:spLocks noGrp="1"/>
          </p:cNvSpPr>
          <p:nvPr>
            <p:ph idx="1"/>
          </p:nvPr>
        </p:nvSpPr>
        <p:spPr>
          <a:xfrm>
            <a:off x="827584" y="1700808"/>
            <a:ext cx="7560840" cy="4022261"/>
          </a:xfrm>
        </p:spPr>
        <p:txBody>
          <a:bodyPr>
            <a:normAutofit lnSpcReduction="10000"/>
          </a:bodyPr>
          <a:lstStyle/>
          <a:p>
            <a:r>
              <a:rPr lang="de-DE" sz="2400" dirty="0" smtClean="0"/>
              <a:t>The statistical offices following the advice of the SNA are usually publishing the index as such and not the absolute figures pertaining to these indices.The reason is that chain indices are </a:t>
            </a:r>
            <a:r>
              <a:rPr lang="de-DE" sz="2400" b="1" dirty="0" smtClean="0">
                <a:solidFill>
                  <a:schemeClr val="bg1"/>
                </a:solidFill>
              </a:rPr>
              <a:t>lacking additivity  </a:t>
            </a:r>
            <a:r>
              <a:rPr lang="de-DE" sz="2400" dirty="0" smtClean="0"/>
              <a:t>which means that the sum of the sub-totals (slightly) mismatches the totals.</a:t>
            </a:r>
          </a:p>
          <a:p>
            <a:endParaRPr lang="de-DE" sz="2400" dirty="0" smtClean="0"/>
          </a:p>
          <a:p>
            <a:r>
              <a:rPr lang="de-DE" sz="2400" dirty="0" err="1" smtClean="0"/>
              <a:t>Using</a:t>
            </a:r>
            <a:r>
              <a:rPr lang="de-DE" sz="2400" dirty="0" smtClean="0"/>
              <a:t> </a:t>
            </a:r>
            <a:r>
              <a:rPr lang="de-DE" sz="2400" dirty="0" err="1" smtClean="0"/>
              <a:t>chain</a:t>
            </a:r>
            <a:r>
              <a:rPr lang="de-DE" sz="2400" dirty="0" smtClean="0"/>
              <a:t> </a:t>
            </a:r>
            <a:r>
              <a:rPr lang="de-DE" sz="2400" dirty="0" err="1" smtClean="0"/>
              <a:t>indices</a:t>
            </a:r>
            <a:r>
              <a:rPr lang="de-DE" sz="2400" dirty="0" smtClean="0"/>
              <a:t> </a:t>
            </a:r>
            <a:r>
              <a:rPr lang="de-DE" sz="2400" dirty="0" err="1" smtClean="0"/>
              <a:t>presupposes</a:t>
            </a:r>
            <a:r>
              <a:rPr lang="de-DE" sz="2400" dirty="0" smtClean="0"/>
              <a:t> a </a:t>
            </a:r>
            <a:r>
              <a:rPr lang="de-DE" sz="2400" dirty="0" err="1" smtClean="0"/>
              <a:t>diversity</a:t>
            </a:r>
            <a:r>
              <a:rPr lang="de-DE" sz="2400" dirty="0" smtClean="0"/>
              <a:t> </a:t>
            </a:r>
            <a:r>
              <a:rPr lang="de-DE" sz="2400" dirty="0" err="1" smtClean="0"/>
              <a:t>of</a:t>
            </a:r>
            <a:r>
              <a:rPr lang="de-DE" sz="2400" dirty="0" smtClean="0"/>
              <a:t> </a:t>
            </a:r>
            <a:r>
              <a:rPr lang="de-DE" sz="2400" dirty="0" err="1" smtClean="0"/>
              <a:t>regular</a:t>
            </a:r>
            <a:r>
              <a:rPr lang="de-DE" sz="2400" dirty="0" smtClean="0"/>
              <a:t> </a:t>
            </a:r>
            <a:r>
              <a:rPr lang="de-DE" sz="2400" dirty="0" err="1" smtClean="0"/>
              <a:t>price</a:t>
            </a:r>
            <a:r>
              <a:rPr lang="de-DE" sz="2400" dirty="0" smtClean="0"/>
              <a:t> </a:t>
            </a:r>
            <a:r>
              <a:rPr lang="de-DE" sz="2400" dirty="0" err="1" smtClean="0"/>
              <a:t>information</a:t>
            </a:r>
            <a:r>
              <a:rPr lang="de-DE" sz="2400" dirty="0" smtClean="0"/>
              <a:t>. </a:t>
            </a:r>
            <a:r>
              <a:rPr lang="de-DE" sz="2400" dirty="0" err="1" smtClean="0"/>
              <a:t>Chaining</a:t>
            </a:r>
            <a:r>
              <a:rPr lang="de-DE" sz="2400" dirty="0" smtClean="0"/>
              <a:t> will not bring </a:t>
            </a:r>
            <a:r>
              <a:rPr lang="de-DE" sz="2400" dirty="0" err="1" smtClean="0"/>
              <a:t>any</a:t>
            </a:r>
            <a:r>
              <a:rPr lang="de-DE" sz="2400" dirty="0" smtClean="0"/>
              <a:t> </a:t>
            </a:r>
            <a:r>
              <a:rPr lang="de-DE" sz="2400" dirty="0" err="1" smtClean="0"/>
              <a:t>improvement</a:t>
            </a:r>
            <a:r>
              <a:rPr lang="de-DE" sz="2400" dirty="0" smtClean="0"/>
              <a:t> </a:t>
            </a:r>
            <a:r>
              <a:rPr lang="de-DE" sz="2400" dirty="0" err="1" smtClean="0"/>
              <a:t>when</a:t>
            </a:r>
            <a:r>
              <a:rPr lang="de-DE" sz="2400" dirty="0" smtClean="0"/>
              <a:t> </a:t>
            </a:r>
            <a:r>
              <a:rPr lang="de-DE" sz="2400" dirty="0" err="1" smtClean="0"/>
              <a:t>solely</a:t>
            </a:r>
            <a:r>
              <a:rPr lang="de-DE" sz="2400" dirty="0" smtClean="0"/>
              <a:t> </a:t>
            </a:r>
            <a:r>
              <a:rPr lang="de-DE" sz="2400" dirty="0" err="1" smtClean="0"/>
              <a:t>the</a:t>
            </a:r>
            <a:r>
              <a:rPr lang="de-DE" sz="2400" dirty="0" smtClean="0"/>
              <a:t> CPI </a:t>
            </a:r>
            <a:r>
              <a:rPr lang="de-DE" sz="2400" dirty="0" err="1" smtClean="0"/>
              <a:t>is</a:t>
            </a:r>
            <a:r>
              <a:rPr lang="de-DE" sz="2400" dirty="0" smtClean="0"/>
              <a:t> </a:t>
            </a:r>
            <a:r>
              <a:rPr lang="de-DE" sz="2400" dirty="0" err="1" smtClean="0"/>
              <a:t>used</a:t>
            </a:r>
            <a:r>
              <a:rPr lang="de-DE" sz="2400" dirty="0" smtClean="0"/>
              <a:t> </a:t>
            </a:r>
            <a:r>
              <a:rPr lang="de-DE" sz="2400" dirty="0" err="1" smtClean="0"/>
              <a:t>for</a:t>
            </a:r>
            <a:r>
              <a:rPr lang="de-DE" sz="2400" dirty="0" smtClean="0"/>
              <a:t> </a:t>
            </a:r>
            <a:r>
              <a:rPr lang="de-DE" sz="2400" dirty="0" err="1" smtClean="0"/>
              <a:t>each</a:t>
            </a:r>
            <a:r>
              <a:rPr lang="de-DE" sz="2400" dirty="0" smtClean="0"/>
              <a:t> </a:t>
            </a:r>
            <a:r>
              <a:rPr lang="de-DE" sz="2400" dirty="0" err="1" smtClean="0"/>
              <a:t>and</a:t>
            </a:r>
            <a:r>
              <a:rPr lang="de-DE" sz="2400" dirty="0" smtClean="0"/>
              <a:t> </a:t>
            </a:r>
            <a:r>
              <a:rPr lang="de-DE" sz="2400" dirty="0" err="1" smtClean="0"/>
              <a:t>every</a:t>
            </a:r>
            <a:r>
              <a:rPr lang="de-DE" sz="2400" dirty="0" smtClean="0"/>
              <a:t> </a:t>
            </a:r>
            <a:r>
              <a:rPr lang="de-DE" sz="2400" dirty="0" err="1" smtClean="0"/>
              <a:t>volume</a:t>
            </a:r>
            <a:r>
              <a:rPr lang="de-DE" sz="2400" dirty="0" smtClean="0"/>
              <a:t> </a:t>
            </a:r>
            <a:r>
              <a:rPr lang="de-DE" sz="2400" dirty="0" err="1" smtClean="0"/>
              <a:t>estimate</a:t>
            </a:r>
            <a:r>
              <a:rPr lang="de-DE" sz="2400" dirty="0" smtClean="0"/>
              <a:t>. </a:t>
            </a:r>
            <a:endParaRPr lang="de-DE" sz="2400" dirty="0"/>
          </a:p>
        </p:txBody>
      </p:sp>
      <p:sp>
        <p:nvSpPr>
          <p:cNvPr id="4" name="Foliennummernplatzhalter 3"/>
          <p:cNvSpPr>
            <a:spLocks noGrp="1"/>
          </p:cNvSpPr>
          <p:nvPr>
            <p:ph type="sldNum" sz="quarter" idx="12"/>
          </p:nvPr>
        </p:nvSpPr>
        <p:spPr/>
        <p:txBody>
          <a:bodyPr/>
          <a:lstStyle/>
          <a:p>
            <a:fld id="{63BE3D8E-3C3F-471C-87E1-6BAA7DD57F88}" type="slidenum">
              <a:rPr lang="en-GB" smtClean="0"/>
              <a:t>13</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04281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692696"/>
            <a:ext cx="7704855" cy="1202485"/>
          </a:xfrm>
        </p:spPr>
        <p:txBody>
          <a:bodyPr>
            <a:noAutofit/>
          </a:bodyPr>
          <a:lstStyle/>
          <a:p>
            <a:r>
              <a:rPr lang="de-DE" sz="4000" dirty="0">
                <a:solidFill>
                  <a:schemeClr val="bg1">
                    <a:lumMod val="95000"/>
                    <a:lumOff val="5000"/>
                  </a:schemeClr>
                </a:solidFill>
              </a:rPr>
              <a:t>The „</a:t>
            </a:r>
            <a:r>
              <a:rPr lang="de-DE" sz="4000" dirty="0" err="1">
                <a:solidFill>
                  <a:schemeClr val="bg1">
                    <a:lumMod val="95000"/>
                    <a:lumOff val="5000"/>
                  </a:schemeClr>
                </a:solidFill>
              </a:rPr>
              <a:t>milestones</a:t>
            </a:r>
            <a:r>
              <a:rPr lang="de-DE" sz="4000" dirty="0">
                <a:solidFill>
                  <a:schemeClr val="bg1">
                    <a:lumMod val="95000"/>
                    <a:lumOff val="5000"/>
                  </a:schemeClr>
                </a:solidFill>
              </a:rPr>
              <a:t>“ </a:t>
            </a:r>
            <a:r>
              <a:rPr lang="de-DE" sz="4000" dirty="0" err="1">
                <a:solidFill>
                  <a:schemeClr val="bg1">
                    <a:lumMod val="95000"/>
                    <a:lumOff val="5000"/>
                  </a:schemeClr>
                </a:solidFill>
              </a:rPr>
              <a:t>for</a:t>
            </a:r>
            <a:r>
              <a:rPr lang="de-DE" sz="4000" dirty="0">
                <a:solidFill>
                  <a:schemeClr val="bg1">
                    <a:lumMod val="95000"/>
                    <a:lumOff val="5000"/>
                  </a:schemeClr>
                </a:solidFill>
              </a:rPr>
              <a:t> </a:t>
            </a:r>
            <a:r>
              <a:rPr lang="de-DE" sz="4000" dirty="0" err="1">
                <a:solidFill>
                  <a:schemeClr val="bg1">
                    <a:lumMod val="95000"/>
                    <a:lumOff val="5000"/>
                  </a:schemeClr>
                </a:solidFill>
              </a:rPr>
              <a:t>implementing</a:t>
            </a:r>
            <a:r>
              <a:rPr lang="de-DE" sz="4000" dirty="0">
                <a:solidFill>
                  <a:schemeClr val="bg1">
                    <a:lumMod val="95000"/>
                    <a:lumOff val="5000"/>
                  </a:schemeClr>
                </a:solidFill>
              </a:rPr>
              <a:t> SNA 2008</a:t>
            </a:r>
          </a:p>
        </p:txBody>
      </p:sp>
      <p:sp>
        <p:nvSpPr>
          <p:cNvPr id="3" name="Inhaltsplatzhalter 2"/>
          <p:cNvSpPr>
            <a:spLocks noGrp="1"/>
          </p:cNvSpPr>
          <p:nvPr>
            <p:ph idx="1"/>
          </p:nvPr>
        </p:nvSpPr>
        <p:spPr>
          <a:xfrm>
            <a:off x="683568" y="2119256"/>
            <a:ext cx="7776864" cy="3748143"/>
          </a:xfrm>
        </p:spPr>
        <p:txBody>
          <a:bodyPr>
            <a:normAutofit/>
          </a:bodyPr>
          <a:lstStyle/>
          <a:p>
            <a:pPr marL="0" indent="0">
              <a:buNone/>
            </a:pPr>
            <a:r>
              <a:rPr lang="de-DE" sz="2400" dirty="0" smtClean="0"/>
              <a:t>Pre-SNA phases</a:t>
            </a:r>
          </a:p>
          <a:p>
            <a:pPr marL="514350" indent="-514350">
              <a:buFont typeface="+mj-lt"/>
              <a:buAutoNum type="arabicPeriod"/>
            </a:pPr>
            <a:r>
              <a:rPr lang="de-DE" sz="2400" b="1" dirty="0" smtClean="0"/>
              <a:t>Basic </a:t>
            </a:r>
            <a:r>
              <a:rPr lang="de-DE" sz="2400" b="1" dirty="0" err="1" smtClean="0"/>
              <a:t>indicators</a:t>
            </a:r>
            <a:r>
              <a:rPr lang="de-DE" sz="2400" b="1" dirty="0" smtClean="0"/>
              <a:t> </a:t>
            </a:r>
            <a:r>
              <a:rPr lang="de-DE" sz="2400" b="1" dirty="0" err="1" smtClean="0"/>
              <a:t>of</a:t>
            </a:r>
            <a:r>
              <a:rPr lang="de-DE" sz="2400" b="1" dirty="0" smtClean="0"/>
              <a:t> GDP</a:t>
            </a:r>
          </a:p>
          <a:p>
            <a:pPr lvl="1"/>
            <a:r>
              <a:rPr lang="de-DE" dirty="0" smtClean="0"/>
              <a:t>final </a:t>
            </a:r>
            <a:r>
              <a:rPr lang="de-DE" dirty="0" err="1"/>
              <a:t>expenditures</a:t>
            </a:r>
            <a:r>
              <a:rPr lang="de-DE" dirty="0"/>
              <a:t> on </a:t>
            </a:r>
            <a:r>
              <a:rPr lang="de-DE" dirty="0" smtClean="0"/>
              <a:t>GDP,  </a:t>
            </a:r>
            <a:r>
              <a:rPr lang="de-DE" dirty="0" err="1" smtClean="0"/>
              <a:t>current</a:t>
            </a:r>
            <a:r>
              <a:rPr lang="de-DE" dirty="0" smtClean="0"/>
              <a:t> </a:t>
            </a:r>
            <a:r>
              <a:rPr lang="de-DE" dirty="0" err="1" smtClean="0"/>
              <a:t>and</a:t>
            </a:r>
            <a:r>
              <a:rPr lang="de-DE" dirty="0" smtClean="0"/>
              <a:t> </a:t>
            </a:r>
            <a:r>
              <a:rPr lang="de-DE" dirty="0" err="1"/>
              <a:t>constant</a:t>
            </a:r>
            <a:r>
              <a:rPr lang="de-DE" dirty="0"/>
              <a:t> </a:t>
            </a:r>
            <a:r>
              <a:rPr lang="de-DE" dirty="0" err="1"/>
              <a:t>prices</a:t>
            </a:r>
            <a:endParaRPr lang="de-DE" dirty="0"/>
          </a:p>
          <a:p>
            <a:pPr lvl="1"/>
            <a:r>
              <a:rPr lang="en-US" dirty="0"/>
              <a:t>GDP by industry at current </a:t>
            </a:r>
            <a:r>
              <a:rPr lang="en-US" dirty="0" smtClean="0"/>
              <a:t>and </a:t>
            </a:r>
            <a:r>
              <a:rPr lang="de-DE" dirty="0" smtClean="0"/>
              <a:t>constant prices</a:t>
            </a:r>
          </a:p>
          <a:p>
            <a:pPr marL="365760" lvl="1" indent="0">
              <a:buNone/>
            </a:pPr>
            <a:endParaRPr lang="de-DE" dirty="0" smtClean="0"/>
          </a:p>
          <a:p>
            <a:pPr marL="457200" indent="-457200">
              <a:buFont typeface="+mj-lt"/>
              <a:buAutoNum type="arabicPeriod"/>
            </a:pPr>
            <a:r>
              <a:rPr lang="de-DE" sz="2400" b="1" dirty="0"/>
              <a:t>Gross </a:t>
            </a:r>
            <a:r>
              <a:rPr lang="de-DE" sz="2400" b="1" dirty="0" smtClean="0"/>
              <a:t>national </a:t>
            </a:r>
            <a:r>
              <a:rPr lang="de-DE" sz="2400" b="1" dirty="0"/>
              <a:t>income </a:t>
            </a:r>
            <a:r>
              <a:rPr lang="de-DE" sz="2400" dirty="0"/>
              <a:t>and other primary </a:t>
            </a:r>
            <a:r>
              <a:rPr lang="de-DE" sz="2400" dirty="0" smtClean="0"/>
              <a:t>indicators</a:t>
            </a:r>
            <a:r>
              <a:rPr lang="de-DE" dirty="0"/>
              <a:t> </a:t>
            </a:r>
            <a:endParaRPr lang="en-US" dirty="0" smtClean="0"/>
          </a:p>
          <a:p>
            <a:pPr lvl="1"/>
            <a:r>
              <a:rPr lang="en-US" dirty="0"/>
              <a:t>for rest of the world</a:t>
            </a:r>
          </a:p>
          <a:p>
            <a:pPr lvl="2"/>
            <a:r>
              <a:rPr lang="en-US" dirty="0" smtClean="0"/>
              <a:t>External </a:t>
            </a:r>
            <a:r>
              <a:rPr lang="en-US" dirty="0"/>
              <a:t>account of primary </a:t>
            </a:r>
            <a:r>
              <a:rPr lang="en-US" dirty="0" smtClean="0"/>
              <a:t>incomes </a:t>
            </a:r>
            <a:r>
              <a:rPr lang="de-DE" dirty="0" err="1" smtClean="0"/>
              <a:t>and</a:t>
            </a:r>
            <a:r>
              <a:rPr lang="de-DE" dirty="0" smtClean="0"/>
              <a:t> </a:t>
            </a:r>
            <a:r>
              <a:rPr lang="de-DE" dirty="0" err="1"/>
              <a:t>current</a:t>
            </a:r>
            <a:r>
              <a:rPr lang="de-DE" dirty="0"/>
              <a:t> </a:t>
            </a:r>
            <a:r>
              <a:rPr lang="de-DE" dirty="0" err="1"/>
              <a:t>transfers</a:t>
            </a:r>
            <a:endParaRPr lang="de-DE" dirty="0"/>
          </a:p>
          <a:p>
            <a:pPr lvl="2"/>
            <a:r>
              <a:rPr lang="de-DE" dirty="0"/>
              <a:t>Capital </a:t>
            </a:r>
            <a:r>
              <a:rPr lang="de-DE" dirty="0" err="1"/>
              <a:t>and</a:t>
            </a:r>
            <a:r>
              <a:rPr lang="de-DE" dirty="0"/>
              <a:t> </a:t>
            </a:r>
            <a:r>
              <a:rPr lang="de-DE" dirty="0" err="1"/>
              <a:t>financial</a:t>
            </a:r>
            <a:r>
              <a:rPr lang="de-DE" dirty="0"/>
              <a:t> </a:t>
            </a:r>
            <a:r>
              <a:rPr lang="de-DE" dirty="0" err="1"/>
              <a:t>accounts</a:t>
            </a:r>
            <a:endParaRPr lang="de-DE" dirty="0" smtClean="0"/>
          </a:p>
        </p:txBody>
      </p:sp>
      <p:sp>
        <p:nvSpPr>
          <p:cNvPr id="4" name="Foliennummernplatzhalter 3"/>
          <p:cNvSpPr>
            <a:spLocks noGrp="1"/>
          </p:cNvSpPr>
          <p:nvPr>
            <p:ph type="sldNum" sz="quarter" idx="12"/>
          </p:nvPr>
        </p:nvSpPr>
        <p:spPr/>
        <p:txBody>
          <a:bodyPr/>
          <a:lstStyle/>
          <a:p>
            <a:fld id="{63BE3D8E-3C3F-471C-87E1-6BAA7DD57F88}" type="slidenum">
              <a:rPr lang="en-GB" smtClean="0"/>
              <a:t>14</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093893" y="5947201"/>
            <a:ext cx="6786801" cy="276999"/>
          </a:xfrm>
          <a:prstGeom prst="rect">
            <a:avLst/>
          </a:prstGeom>
        </p:spPr>
        <p:txBody>
          <a:bodyPr wrap="square">
            <a:spAutoFit/>
          </a:bodyPr>
          <a:lstStyle/>
          <a:p>
            <a:r>
              <a:rPr lang="en-US" sz="1200" dirty="0"/>
              <a:t>Source: ISWGNA Guidelines for monitoring the 2008 SNA implementation </a:t>
            </a:r>
            <a:endParaRPr lang="en-GB" sz="1200" dirty="0"/>
          </a:p>
        </p:txBody>
      </p:sp>
    </p:spTree>
    <p:extLst>
      <p:ext uri="{BB962C8B-B14F-4D97-AF65-F5344CB8AC3E}">
        <p14:creationId xmlns:p14="http://schemas.microsoft.com/office/powerpoint/2010/main" val="14051252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692696"/>
            <a:ext cx="7632847" cy="1202485"/>
          </a:xfrm>
        </p:spPr>
        <p:txBody>
          <a:bodyPr>
            <a:noAutofit/>
          </a:bodyPr>
          <a:lstStyle/>
          <a:p>
            <a:r>
              <a:rPr lang="de-DE" sz="4000" dirty="0">
                <a:solidFill>
                  <a:schemeClr val="bg1">
                    <a:lumMod val="95000"/>
                    <a:lumOff val="5000"/>
                  </a:schemeClr>
                </a:solidFill>
              </a:rPr>
              <a:t>The „milestones“ for implementing SNA 2008 (</a:t>
            </a:r>
            <a:r>
              <a:rPr lang="de-DE" sz="4000" dirty="0" smtClean="0">
                <a:solidFill>
                  <a:schemeClr val="bg1">
                    <a:lumMod val="95000"/>
                    <a:lumOff val="5000"/>
                  </a:schemeClr>
                </a:solidFill>
              </a:rPr>
              <a:t>cont.)</a:t>
            </a:r>
            <a:endParaRPr lang="de-DE" sz="4000" dirty="0">
              <a:solidFill>
                <a:schemeClr val="bg1">
                  <a:lumMod val="95000"/>
                  <a:lumOff val="5000"/>
                </a:schemeClr>
              </a:solidFill>
            </a:endParaRPr>
          </a:p>
        </p:txBody>
      </p:sp>
      <p:sp>
        <p:nvSpPr>
          <p:cNvPr id="3" name="Inhaltsplatzhalter 2"/>
          <p:cNvSpPr>
            <a:spLocks noGrp="1"/>
          </p:cNvSpPr>
          <p:nvPr>
            <p:ph idx="1"/>
          </p:nvPr>
        </p:nvSpPr>
        <p:spPr>
          <a:xfrm>
            <a:off x="827584" y="2009736"/>
            <a:ext cx="7632849" cy="4353347"/>
          </a:xfrm>
        </p:spPr>
        <p:txBody>
          <a:bodyPr>
            <a:normAutofit/>
          </a:bodyPr>
          <a:lstStyle/>
          <a:p>
            <a:pPr marL="457200" indent="-457200">
              <a:buFont typeface="+mj-lt"/>
              <a:buAutoNum type="arabicPeriod" startAt="3"/>
            </a:pPr>
            <a:r>
              <a:rPr lang="de-DE" sz="2400" b="1" dirty="0" smtClean="0"/>
              <a:t>Institutional </a:t>
            </a:r>
            <a:r>
              <a:rPr lang="de-DE" sz="2400" b="1" dirty="0"/>
              <a:t>sector accounts: first step</a:t>
            </a:r>
            <a:r>
              <a:rPr lang="de-DE" sz="2400" dirty="0" smtClean="0"/>
              <a:t>:</a:t>
            </a:r>
          </a:p>
          <a:p>
            <a:pPr marL="514350" indent="-514350">
              <a:buFont typeface="+mj-lt"/>
              <a:buAutoNum type="arabicPeriod" startAt="3"/>
            </a:pPr>
            <a:endParaRPr lang="de-DE" sz="2400" dirty="0"/>
          </a:p>
          <a:p>
            <a:pPr lvl="1"/>
            <a:r>
              <a:rPr lang="de-DE" dirty="0" err="1" smtClean="0"/>
              <a:t>for</a:t>
            </a:r>
            <a:r>
              <a:rPr lang="de-DE" dirty="0" smtClean="0"/>
              <a:t> </a:t>
            </a:r>
            <a:r>
              <a:rPr lang="de-DE" dirty="0"/>
              <a:t>all </a:t>
            </a:r>
            <a:r>
              <a:rPr lang="de-DE" dirty="0" err="1"/>
              <a:t>institutional</a:t>
            </a:r>
            <a:r>
              <a:rPr lang="de-DE" dirty="0"/>
              <a:t> </a:t>
            </a:r>
            <a:r>
              <a:rPr lang="de-DE" dirty="0" err="1" smtClean="0"/>
              <a:t>sectors</a:t>
            </a:r>
            <a:r>
              <a:rPr lang="de-DE" dirty="0" smtClean="0"/>
              <a:t>: </a:t>
            </a:r>
            <a:r>
              <a:rPr lang="de-DE" dirty="0" err="1" smtClean="0"/>
              <a:t>Production</a:t>
            </a:r>
            <a:r>
              <a:rPr lang="de-DE" dirty="0" smtClean="0"/>
              <a:t> </a:t>
            </a:r>
            <a:r>
              <a:rPr lang="de-DE" dirty="0" err="1"/>
              <a:t>account</a:t>
            </a:r>
            <a:endParaRPr lang="de-DE" dirty="0"/>
          </a:p>
          <a:p>
            <a:pPr lvl="1"/>
            <a:r>
              <a:rPr lang="de-DE" dirty="0" err="1" smtClean="0"/>
              <a:t>for</a:t>
            </a:r>
            <a:r>
              <a:rPr lang="de-DE" dirty="0" smtClean="0"/>
              <a:t> </a:t>
            </a:r>
            <a:r>
              <a:rPr lang="de-DE" dirty="0" err="1"/>
              <a:t>general</a:t>
            </a:r>
            <a:r>
              <a:rPr lang="de-DE" dirty="0"/>
              <a:t> </a:t>
            </a:r>
            <a:r>
              <a:rPr lang="de-DE" dirty="0" err="1"/>
              <a:t>government</a:t>
            </a:r>
            <a:endParaRPr lang="de-DE" dirty="0"/>
          </a:p>
          <a:p>
            <a:pPr lvl="2"/>
            <a:r>
              <a:rPr lang="de-DE" dirty="0"/>
              <a:t>Generation </a:t>
            </a:r>
            <a:r>
              <a:rPr lang="de-DE" dirty="0" err="1"/>
              <a:t>of</a:t>
            </a:r>
            <a:r>
              <a:rPr lang="de-DE" dirty="0"/>
              <a:t> </a:t>
            </a:r>
            <a:r>
              <a:rPr lang="de-DE" dirty="0" err="1"/>
              <a:t>income</a:t>
            </a:r>
            <a:r>
              <a:rPr lang="de-DE" dirty="0"/>
              <a:t>,</a:t>
            </a:r>
          </a:p>
          <a:p>
            <a:pPr lvl="2"/>
            <a:r>
              <a:rPr lang="de-DE" dirty="0" err="1"/>
              <a:t>Allocation</a:t>
            </a:r>
            <a:r>
              <a:rPr lang="de-DE" dirty="0"/>
              <a:t> </a:t>
            </a:r>
            <a:r>
              <a:rPr lang="de-DE" dirty="0" err="1"/>
              <a:t>of</a:t>
            </a:r>
            <a:r>
              <a:rPr lang="de-DE" dirty="0"/>
              <a:t> </a:t>
            </a:r>
            <a:r>
              <a:rPr lang="de-DE" dirty="0" err="1"/>
              <a:t>primary</a:t>
            </a:r>
            <a:r>
              <a:rPr lang="de-DE" dirty="0"/>
              <a:t> </a:t>
            </a:r>
            <a:r>
              <a:rPr lang="de-DE" dirty="0" err="1"/>
              <a:t>income</a:t>
            </a:r>
            <a:r>
              <a:rPr lang="de-DE" dirty="0"/>
              <a:t>,</a:t>
            </a:r>
          </a:p>
          <a:p>
            <a:pPr lvl="2"/>
            <a:r>
              <a:rPr lang="de-DE" dirty="0" err="1"/>
              <a:t>Secondary</a:t>
            </a:r>
            <a:r>
              <a:rPr lang="de-DE" dirty="0"/>
              <a:t> </a:t>
            </a:r>
            <a:r>
              <a:rPr lang="de-DE" dirty="0" err="1"/>
              <a:t>distribution</a:t>
            </a:r>
            <a:r>
              <a:rPr lang="de-DE" dirty="0"/>
              <a:t> </a:t>
            </a:r>
            <a:r>
              <a:rPr lang="de-DE" dirty="0" err="1"/>
              <a:t>income</a:t>
            </a:r>
            <a:r>
              <a:rPr lang="de-DE" dirty="0"/>
              <a:t>,</a:t>
            </a:r>
          </a:p>
          <a:p>
            <a:pPr lvl="2"/>
            <a:r>
              <a:rPr lang="de-DE" dirty="0" err="1"/>
              <a:t>Use</a:t>
            </a:r>
            <a:r>
              <a:rPr lang="de-DE" dirty="0"/>
              <a:t> </a:t>
            </a:r>
            <a:r>
              <a:rPr lang="de-DE" dirty="0" err="1"/>
              <a:t>of</a:t>
            </a:r>
            <a:r>
              <a:rPr lang="de-DE" dirty="0"/>
              <a:t> </a:t>
            </a:r>
            <a:r>
              <a:rPr lang="de-DE" dirty="0" err="1"/>
              <a:t>disposable</a:t>
            </a:r>
            <a:r>
              <a:rPr lang="de-DE" dirty="0"/>
              <a:t> </a:t>
            </a:r>
            <a:r>
              <a:rPr lang="de-DE" dirty="0" err="1"/>
              <a:t>income</a:t>
            </a:r>
            <a:r>
              <a:rPr lang="de-DE" dirty="0"/>
              <a:t>,</a:t>
            </a:r>
          </a:p>
          <a:p>
            <a:pPr lvl="2"/>
            <a:r>
              <a:rPr lang="de-DE" dirty="0"/>
              <a:t>Capital </a:t>
            </a:r>
            <a:r>
              <a:rPr lang="de-DE" dirty="0" err="1"/>
              <a:t>and</a:t>
            </a:r>
            <a:r>
              <a:rPr lang="de-DE" dirty="0"/>
              <a:t> </a:t>
            </a:r>
            <a:r>
              <a:rPr lang="de-DE" dirty="0" err="1"/>
              <a:t>financial</a:t>
            </a:r>
            <a:r>
              <a:rPr lang="de-DE" dirty="0"/>
              <a:t> </a:t>
            </a:r>
            <a:r>
              <a:rPr lang="de-DE" dirty="0" err="1" smtClean="0"/>
              <a:t>accounts</a:t>
            </a:r>
            <a:endParaRPr lang="de-DE" dirty="0" smtClean="0"/>
          </a:p>
        </p:txBody>
      </p:sp>
      <p:sp>
        <p:nvSpPr>
          <p:cNvPr id="4" name="Foliennummernplatzhalter 3"/>
          <p:cNvSpPr>
            <a:spLocks noGrp="1"/>
          </p:cNvSpPr>
          <p:nvPr>
            <p:ph type="sldNum" sz="quarter" idx="12"/>
          </p:nvPr>
        </p:nvSpPr>
        <p:spPr/>
        <p:txBody>
          <a:bodyPr/>
          <a:lstStyle/>
          <a:p>
            <a:fld id="{63BE3D8E-3C3F-471C-87E1-6BAA7DD57F88}" type="slidenum">
              <a:rPr lang="en-GB" smtClean="0"/>
              <a:t>15</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03161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620688"/>
            <a:ext cx="7632847" cy="1202485"/>
          </a:xfrm>
        </p:spPr>
        <p:txBody>
          <a:bodyPr>
            <a:noAutofit/>
          </a:bodyPr>
          <a:lstStyle/>
          <a:p>
            <a:r>
              <a:rPr lang="de-DE" sz="4000" dirty="0">
                <a:solidFill>
                  <a:schemeClr val="bg1">
                    <a:lumMod val="95000"/>
                    <a:lumOff val="5000"/>
                  </a:schemeClr>
                </a:solidFill>
              </a:rPr>
              <a:t>The „milestones“ for implementing SNA 2008 (</a:t>
            </a:r>
            <a:r>
              <a:rPr lang="de-DE" sz="4000" dirty="0" smtClean="0">
                <a:solidFill>
                  <a:schemeClr val="bg1">
                    <a:lumMod val="95000"/>
                    <a:lumOff val="5000"/>
                  </a:schemeClr>
                </a:solidFill>
              </a:rPr>
              <a:t>cont.)</a:t>
            </a:r>
            <a:endParaRPr lang="de-DE" sz="4000" dirty="0">
              <a:solidFill>
                <a:schemeClr val="bg1">
                  <a:lumMod val="95000"/>
                  <a:lumOff val="5000"/>
                </a:schemeClr>
              </a:solidFill>
            </a:endParaRPr>
          </a:p>
        </p:txBody>
      </p:sp>
      <p:sp>
        <p:nvSpPr>
          <p:cNvPr id="3" name="Inhaltsplatzhalter 2"/>
          <p:cNvSpPr>
            <a:spLocks noGrp="1"/>
          </p:cNvSpPr>
          <p:nvPr>
            <p:ph idx="1"/>
          </p:nvPr>
        </p:nvSpPr>
        <p:spPr>
          <a:xfrm>
            <a:off x="827584" y="1988840"/>
            <a:ext cx="7859216" cy="4281339"/>
          </a:xfrm>
        </p:spPr>
        <p:txBody>
          <a:bodyPr>
            <a:normAutofit lnSpcReduction="10000"/>
          </a:bodyPr>
          <a:lstStyle/>
          <a:p>
            <a:pPr marL="457200" indent="-457200">
              <a:buFont typeface="+mj-lt"/>
              <a:buAutoNum type="arabicPeriod" startAt="4"/>
            </a:pPr>
            <a:r>
              <a:rPr lang="de-DE" b="1" dirty="0" smtClean="0"/>
              <a:t>Institutional</a:t>
            </a:r>
            <a:r>
              <a:rPr lang="de-DE" sz="2400" b="1" dirty="0" smtClean="0"/>
              <a:t> </a:t>
            </a:r>
            <a:r>
              <a:rPr lang="de-DE" sz="2400" b="1" dirty="0"/>
              <a:t>sector accounts: intermediate step 1</a:t>
            </a:r>
            <a:r>
              <a:rPr lang="de-DE" sz="2400" dirty="0"/>
              <a:t>:</a:t>
            </a:r>
          </a:p>
          <a:p>
            <a:r>
              <a:rPr lang="de-DE" sz="2400" dirty="0" err="1" smtClean="0"/>
              <a:t>for</a:t>
            </a:r>
            <a:r>
              <a:rPr lang="de-DE" sz="2400" dirty="0" smtClean="0"/>
              <a:t> </a:t>
            </a:r>
            <a:r>
              <a:rPr lang="de-DE" sz="2400" dirty="0"/>
              <a:t>all </a:t>
            </a:r>
            <a:r>
              <a:rPr lang="de-DE" sz="2400" dirty="0" err="1"/>
              <a:t>institutional</a:t>
            </a:r>
            <a:r>
              <a:rPr lang="de-DE" sz="2400" dirty="0"/>
              <a:t> </a:t>
            </a:r>
            <a:r>
              <a:rPr lang="de-DE" sz="2400" dirty="0" err="1"/>
              <a:t>sectors</a:t>
            </a:r>
            <a:endParaRPr lang="de-DE" sz="2400" dirty="0"/>
          </a:p>
          <a:p>
            <a:pPr lvl="1"/>
            <a:r>
              <a:rPr lang="de-DE" dirty="0"/>
              <a:t>Generation </a:t>
            </a:r>
            <a:r>
              <a:rPr lang="de-DE" dirty="0" err="1"/>
              <a:t>of</a:t>
            </a:r>
            <a:r>
              <a:rPr lang="de-DE" dirty="0"/>
              <a:t> </a:t>
            </a:r>
            <a:r>
              <a:rPr lang="de-DE" dirty="0" err="1"/>
              <a:t>income</a:t>
            </a:r>
            <a:endParaRPr lang="de-DE" dirty="0"/>
          </a:p>
          <a:p>
            <a:pPr lvl="1"/>
            <a:r>
              <a:rPr lang="de-DE" dirty="0" err="1"/>
              <a:t>Allocation</a:t>
            </a:r>
            <a:r>
              <a:rPr lang="de-DE" dirty="0"/>
              <a:t> </a:t>
            </a:r>
            <a:r>
              <a:rPr lang="de-DE" dirty="0" err="1"/>
              <a:t>of</a:t>
            </a:r>
            <a:r>
              <a:rPr lang="de-DE" dirty="0"/>
              <a:t> </a:t>
            </a:r>
            <a:r>
              <a:rPr lang="de-DE" dirty="0" err="1"/>
              <a:t>primary</a:t>
            </a:r>
            <a:r>
              <a:rPr lang="de-DE" dirty="0"/>
              <a:t> </a:t>
            </a:r>
            <a:r>
              <a:rPr lang="de-DE" dirty="0" err="1"/>
              <a:t>income</a:t>
            </a:r>
            <a:endParaRPr lang="de-DE" dirty="0"/>
          </a:p>
          <a:p>
            <a:pPr lvl="1"/>
            <a:r>
              <a:rPr lang="de-DE" dirty="0" err="1"/>
              <a:t>Secondary</a:t>
            </a:r>
            <a:r>
              <a:rPr lang="de-DE" dirty="0"/>
              <a:t> </a:t>
            </a:r>
            <a:r>
              <a:rPr lang="de-DE" dirty="0" err="1"/>
              <a:t>distribution</a:t>
            </a:r>
            <a:r>
              <a:rPr lang="de-DE" dirty="0"/>
              <a:t> </a:t>
            </a:r>
            <a:r>
              <a:rPr lang="de-DE" dirty="0" err="1"/>
              <a:t>of</a:t>
            </a:r>
            <a:r>
              <a:rPr lang="de-DE" dirty="0"/>
              <a:t> </a:t>
            </a:r>
            <a:r>
              <a:rPr lang="de-DE" dirty="0" err="1"/>
              <a:t>income</a:t>
            </a:r>
            <a:endParaRPr lang="de-DE" dirty="0"/>
          </a:p>
          <a:p>
            <a:pPr lvl="1"/>
            <a:r>
              <a:rPr lang="de-DE" dirty="0" err="1"/>
              <a:t>Use</a:t>
            </a:r>
            <a:r>
              <a:rPr lang="de-DE" dirty="0"/>
              <a:t> </a:t>
            </a:r>
            <a:r>
              <a:rPr lang="de-DE" dirty="0" err="1"/>
              <a:t>of</a:t>
            </a:r>
            <a:r>
              <a:rPr lang="de-DE" dirty="0"/>
              <a:t> </a:t>
            </a:r>
            <a:r>
              <a:rPr lang="de-DE" dirty="0" err="1"/>
              <a:t>disposable</a:t>
            </a:r>
            <a:r>
              <a:rPr lang="de-DE" dirty="0"/>
              <a:t> </a:t>
            </a:r>
            <a:r>
              <a:rPr lang="de-DE" dirty="0" err="1"/>
              <a:t>income</a:t>
            </a:r>
            <a:endParaRPr lang="de-DE" dirty="0"/>
          </a:p>
          <a:p>
            <a:pPr lvl="1"/>
            <a:r>
              <a:rPr lang="de-DE" dirty="0"/>
              <a:t>Capital </a:t>
            </a:r>
            <a:r>
              <a:rPr lang="de-DE" dirty="0" smtClean="0"/>
              <a:t>accounts</a:t>
            </a:r>
          </a:p>
          <a:p>
            <a:pPr lvl="1"/>
            <a:endParaRPr lang="de-DE" dirty="0"/>
          </a:p>
          <a:p>
            <a:pPr marL="457200" indent="-457200">
              <a:buFont typeface="+mj-lt"/>
              <a:buAutoNum type="arabicPeriod" startAt="5"/>
            </a:pPr>
            <a:r>
              <a:rPr lang="de-DE" b="1" dirty="0" smtClean="0"/>
              <a:t>Institutional </a:t>
            </a:r>
            <a:r>
              <a:rPr lang="de-DE" b="1" dirty="0"/>
              <a:t>sector accounts: intermediate step 2:</a:t>
            </a:r>
          </a:p>
          <a:p>
            <a:r>
              <a:rPr lang="de-DE" sz="2400" dirty="0" err="1" smtClean="0"/>
              <a:t>for</a:t>
            </a:r>
            <a:r>
              <a:rPr lang="de-DE" sz="2400" dirty="0" smtClean="0"/>
              <a:t> </a:t>
            </a:r>
            <a:r>
              <a:rPr lang="de-DE" sz="2400" dirty="0"/>
              <a:t>all </a:t>
            </a:r>
            <a:r>
              <a:rPr lang="de-DE" sz="2400" dirty="0" err="1"/>
              <a:t>institutional</a:t>
            </a:r>
            <a:r>
              <a:rPr lang="de-DE" sz="2400" dirty="0"/>
              <a:t> </a:t>
            </a:r>
            <a:r>
              <a:rPr lang="de-DE" sz="2400" dirty="0" err="1"/>
              <a:t>sectors</a:t>
            </a:r>
            <a:endParaRPr lang="de-DE" sz="2400" dirty="0"/>
          </a:p>
          <a:p>
            <a:pPr lvl="1"/>
            <a:r>
              <a:rPr lang="de-DE" dirty="0"/>
              <a:t>Financial </a:t>
            </a:r>
            <a:r>
              <a:rPr lang="de-DE" dirty="0" err="1"/>
              <a:t>account</a:t>
            </a:r>
            <a:endParaRPr lang="de-DE" dirty="0"/>
          </a:p>
        </p:txBody>
      </p:sp>
      <p:sp>
        <p:nvSpPr>
          <p:cNvPr id="4" name="Foliennummernplatzhalter 3"/>
          <p:cNvSpPr>
            <a:spLocks noGrp="1"/>
          </p:cNvSpPr>
          <p:nvPr>
            <p:ph type="sldNum" sz="quarter" idx="12"/>
          </p:nvPr>
        </p:nvSpPr>
        <p:spPr/>
        <p:txBody>
          <a:bodyPr/>
          <a:lstStyle/>
          <a:p>
            <a:fld id="{63BE3D8E-3C3F-471C-87E1-6BAA7DD57F88}" type="slidenum">
              <a:rPr lang="en-GB" smtClean="0"/>
              <a:t>16</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43267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764704"/>
            <a:ext cx="7560839" cy="1202485"/>
          </a:xfrm>
        </p:spPr>
        <p:txBody>
          <a:bodyPr>
            <a:noAutofit/>
          </a:bodyPr>
          <a:lstStyle/>
          <a:p>
            <a:r>
              <a:rPr lang="de-DE" sz="4000" dirty="0">
                <a:solidFill>
                  <a:schemeClr val="bg1">
                    <a:lumMod val="95000"/>
                    <a:lumOff val="5000"/>
                  </a:schemeClr>
                </a:solidFill>
              </a:rPr>
              <a:t>The „milestones“ for implementing SNA 2008 (</a:t>
            </a:r>
            <a:r>
              <a:rPr lang="de-DE" sz="4000" dirty="0" smtClean="0">
                <a:solidFill>
                  <a:schemeClr val="bg1">
                    <a:lumMod val="95000"/>
                    <a:lumOff val="5000"/>
                  </a:schemeClr>
                </a:solidFill>
              </a:rPr>
              <a:t>cont.)</a:t>
            </a:r>
            <a:endParaRPr lang="de-DE" sz="4000" dirty="0">
              <a:solidFill>
                <a:schemeClr val="bg1">
                  <a:lumMod val="95000"/>
                  <a:lumOff val="5000"/>
                </a:schemeClr>
              </a:solidFill>
            </a:endParaRPr>
          </a:p>
        </p:txBody>
      </p:sp>
      <p:sp>
        <p:nvSpPr>
          <p:cNvPr id="3" name="Inhaltsplatzhalter 2"/>
          <p:cNvSpPr>
            <a:spLocks noGrp="1"/>
          </p:cNvSpPr>
          <p:nvPr>
            <p:ph idx="1"/>
          </p:nvPr>
        </p:nvSpPr>
        <p:spPr>
          <a:xfrm>
            <a:off x="683568" y="2348880"/>
            <a:ext cx="7931223" cy="2376264"/>
          </a:xfrm>
        </p:spPr>
        <p:txBody>
          <a:bodyPr>
            <a:normAutofit/>
          </a:bodyPr>
          <a:lstStyle/>
          <a:p>
            <a:pPr marL="457200" indent="-457200">
              <a:buFont typeface="+mj-lt"/>
              <a:buAutoNum type="arabicPeriod" startAt="6"/>
            </a:pPr>
            <a:r>
              <a:rPr lang="de-DE" sz="2400" b="1" dirty="0" smtClean="0"/>
              <a:t>Institutional sector accounts</a:t>
            </a:r>
            <a:r>
              <a:rPr lang="de-DE" sz="2400" b="1" dirty="0"/>
              <a:t>: final step:</a:t>
            </a:r>
          </a:p>
          <a:p>
            <a:r>
              <a:rPr lang="de-DE" sz="2400" dirty="0" err="1" smtClean="0"/>
              <a:t>for</a:t>
            </a:r>
            <a:r>
              <a:rPr lang="de-DE" sz="2400" dirty="0" smtClean="0"/>
              <a:t> </a:t>
            </a:r>
            <a:r>
              <a:rPr lang="de-DE" sz="2400" dirty="0"/>
              <a:t>all </a:t>
            </a:r>
            <a:r>
              <a:rPr lang="de-DE" sz="2400" dirty="0" err="1"/>
              <a:t>institutional</a:t>
            </a:r>
            <a:r>
              <a:rPr lang="de-DE" sz="2400" dirty="0"/>
              <a:t> </a:t>
            </a:r>
            <a:r>
              <a:rPr lang="de-DE" sz="2400" dirty="0" err="1"/>
              <a:t>sectors</a:t>
            </a:r>
            <a:endParaRPr lang="de-DE" sz="2400" dirty="0"/>
          </a:p>
          <a:p>
            <a:pPr lvl="1"/>
            <a:r>
              <a:rPr lang="en-US" dirty="0"/>
              <a:t>Other changes in assets account</a:t>
            </a:r>
          </a:p>
          <a:p>
            <a:pPr lvl="1"/>
            <a:r>
              <a:rPr lang="de-DE" dirty="0"/>
              <a:t>Balance </a:t>
            </a:r>
            <a:r>
              <a:rPr lang="de-DE" dirty="0" err="1"/>
              <a:t>sheet</a:t>
            </a:r>
            <a:endParaRPr lang="de-DE" dirty="0"/>
          </a:p>
        </p:txBody>
      </p:sp>
      <p:sp>
        <p:nvSpPr>
          <p:cNvPr id="4" name="Foliennummernplatzhalter 3"/>
          <p:cNvSpPr>
            <a:spLocks noGrp="1"/>
          </p:cNvSpPr>
          <p:nvPr>
            <p:ph type="sldNum" sz="quarter" idx="12"/>
          </p:nvPr>
        </p:nvSpPr>
        <p:spPr/>
        <p:txBody>
          <a:bodyPr/>
          <a:lstStyle/>
          <a:p>
            <a:fld id="{63BE3D8E-3C3F-471C-87E1-6BAA7DD57F88}" type="slidenum">
              <a:rPr lang="en-GB" smtClean="0"/>
              <a:t>17</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35891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752600"/>
            <a:ext cx="8229600" cy="1143000"/>
          </a:xfrm>
        </p:spPr>
        <p:txBody>
          <a:bodyPr>
            <a:normAutofit fontScale="90000"/>
          </a:bodyPr>
          <a:lstStyle/>
          <a:p>
            <a:r>
              <a:rPr lang="en-US" sz="5400" dirty="0" smtClean="0"/>
              <a:t>Thank you for your kind attention</a:t>
            </a:r>
            <a:endParaRPr lang="en-GB" sz="5400" dirty="0"/>
          </a:p>
        </p:txBody>
      </p:sp>
      <p:sp>
        <p:nvSpPr>
          <p:cNvPr id="4" name="TextBox 3"/>
          <p:cNvSpPr txBox="1"/>
          <p:nvPr/>
        </p:nvSpPr>
        <p:spPr>
          <a:xfrm>
            <a:off x="1676400" y="3978478"/>
            <a:ext cx="5508175" cy="707886"/>
          </a:xfrm>
          <a:prstGeom prst="rect">
            <a:avLst/>
          </a:prstGeom>
          <a:noFill/>
        </p:spPr>
        <p:txBody>
          <a:bodyPr wrap="none" rtlCol="0">
            <a:spAutoFit/>
          </a:bodyPr>
          <a:lstStyle/>
          <a:p>
            <a:r>
              <a:rPr lang="en-GB" sz="4000" dirty="0">
                <a:solidFill>
                  <a:srgbClr val="FFFFFF"/>
                </a:solidFill>
                <a:hlinkClick r:id="rId2"/>
              </a:rPr>
              <a:t>http://</a:t>
            </a:r>
            <a:r>
              <a:rPr lang="en-GB" sz="4000" dirty="0" smtClean="0">
                <a:solidFill>
                  <a:srgbClr val="FFFFFF"/>
                </a:solidFill>
                <a:hlinkClick r:id="rId2"/>
              </a:rPr>
              <a:t>www.au.int/en/ea</a:t>
            </a:r>
            <a:r>
              <a:rPr lang="en-GB" sz="4000" dirty="0" smtClean="0">
                <a:solidFill>
                  <a:srgbClr val="FFFFFF"/>
                </a:solidFill>
              </a:rPr>
              <a:t> </a:t>
            </a:r>
            <a:endParaRPr lang="en-GB" sz="4000" dirty="0">
              <a:solidFill>
                <a:srgbClr val="FFFFFF"/>
              </a:solidFill>
            </a:endParaRPr>
          </a:p>
        </p:txBody>
      </p:sp>
      <p:pic>
        <p:nvPicPr>
          <p:cNvPr id="5" name="Picture 2" descr="C:\Users\NdaviT\Documents\Tiwi T client\Pictures\More like thi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10236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7567" y="404665"/>
            <a:ext cx="6965245" cy="1008112"/>
          </a:xfrm>
        </p:spPr>
        <p:txBody>
          <a:bodyPr>
            <a:normAutofit/>
          </a:bodyPr>
          <a:lstStyle/>
          <a:p>
            <a:r>
              <a:rPr lang="de-DE" sz="4300" dirty="0" smtClean="0">
                <a:solidFill>
                  <a:schemeClr val="bg1">
                    <a:lumMod val="95000"/>
                    <a:lumOff val="5000"/>
                  </a:schemeClr>
                </a:solidFill>
              </a:rPr>
              <a:t>Revisions/Rebasing of NA</a:t>
            </a:r>
            <a:endParaRPr lang="de-DE" sz="4300" dirty="0">
              <a:solidFill>
                <a:schemeClr val="bg1">
                  <a:lumMod val="95000"/>
                  <a:lumOff val="5000"/>
                </a:schemeClr>
              </a:solidFill>
            </a:endParaRPr>
          </a:p>
        </p:txBody>
      </p:sp>
      <p:sp>
        <p:nvSpPr>
          <p:cNvPr id="3" name="Inhaltsplatzhalter 2"/>
          <p:cNvSpPr>
            <a:spLocks noGrp="1"/>
          </p:cNvSpPr>
          <p:nvPr>
            <p:ph idx="1"/>
          </p:nvPr>
        </p:nvSpPr>
        <p:spPr>
          <a:xfrm>
            <a:off x="683568" y="1340768"/>
            <a:ext cx="7776864" cy="4896543"/>
          </a:xfrm>
        </p:spPr>
        <p:txBody>
          <a:bodyPr>
            <a:normAutofit fontScale="70000" lnSpcReduction="20000"/>
          </a:bodyPr>
          <a:lstStyle/>
          <a:p>
            <a:r>
              <a:rPr lang="en-US" dirty="0"/>
              <a:t>Reasons for revisions / </a:t>
            </a:r>
            <a:r>
              <a:rPr lang="en-US" dirty="0" err="1" smtClean="0"/>
              <a:t>rebasings</a:t>
            </a:r>
            <a:endParaRPr lang="en-US" dirty="0" smtClean="0"/>
          </a:p>
          <a:p>
            <a:endParaRPr lang="en-US" dirty="0"/>
          </a:p>
          <a:p>
            <a:r>
              <a:rPr lang="en-US" dirty="0"/>
              <a:t>What distinguishes „revision“ from „rebasing</a:t>
            </a:r>
            <a:r>
              <a:rPr lang="en-US" dirty="0" smtClean="0"/>
              <a:t>“?</a:t>
            </a:r>
          </a:p>
          <a:p>
            <a:endParaRPr lang="en-US" dirty="0"/>
          </a:p>
          <a:p>
            <a:r>
              <a:rPr lang="en-US" dirty="0"/>
              <a:t>What is the sense of having a „base year</a:t>
            </a:r>
            <a:r>
              <a:rPr lang="en-US" dirty="0" smtClean="0"/>
              <a:t>“?</a:t>
            </a:r>
          </a:p>
          <a:p>
            <a:endParaRPr lang="en-US" dirty="0"/>
          </a:p>
          <a:p>
            <a:r>
              <a:rPr lang="en-US" dirty="0"/>
              <a:t>Recommendations for choosing the base </a:t>
            </a:r>
            <a:r>
              <a:rPr lang="en-US" dirty="0" smtClean="0"/>
              <a:t>year</a:t>
            </a:r>
          </a:p>
          <a:p>
            <a:endParaRPr lang="en-US" dirty="0"/>
          </a:p>
          <a:p>
            <a:r>
              <a:rPr lang="en-US" dirty="0"/>
              <a:t>Recommendations for planning and performing the </a:t>
            </a:r>
            <a:r>
              <a:rPr lang="en-US" dirty="0" smtClean="0"/>
              <a:t>revision</a:t>
            </a:r>
          </a:p>
          <a:p>
            <a:endParaRPr lang="en-US" dirty="0"/>
          </a:p>
          <a:p>
            <a:r>
              <a:rPr lang="en-US" dirty="0"/>
              <a:t>Recommendations for involving the </a:t>
            </a:r>
            <a:r>
              <a:rPr lang="en-US" dirty="0" smtClean="0"/>
              <a:t>users</a:t>
            </a:r>
          </a:p>
          <a:p>
            <a:endParaRPr lang="en-US" dirty="0"/>
          </a:p>
          <a:p>
            <a:r>
              <a:rPr lang="en-US" dirty="0"/>
              <a:t>Relevant changes in the SNA </a:t>
            </a:r>
            <a:r>
              <a:rPr lang="en-US" dirty="0" smtClean="0"/>
              <a:t>2008</a:t>
            </a:r>
          </a:p>
          <a:p>
            <a:endParaRPr lang="en-US" dirty="0"/>
          </a:p>
          <a:p>
            <a:r>
              <a:rPr lang="en-US" dirty="0"/>
              <a:t>Volume chain </a:t>
            </a:r>
            <a:r>
              <a:rPr lang="en-US" dirty="0" smtClean="0"/>
              <a:t>indices</a:t>
            </a:r>
          </a:p>
          <a:p>
            <a:endParaRPr lang="en-US" dirty="0"/>
          </a:p>
          <a:p>
            <a:r>
              <a:rPr lang="en-US" dirty="0"/>
              <a:t>The „milestones“ for implementing SNA 2008</a:t>
            </a:r>
            <a:endParaRPr lang="de-DE" dirty="0" smtClean="0"/>
          </a:p>
        </p:txBody>
      </p:sp>
      <p:sp>
        <p:nvSpPr>
          <p:cNvPr id="4" name="Foliennummernplatzhalter 3"/>
          <p:cNvSpPr>
            <a:spLocks noGrp="1"/>
          </p:cNvSpPr>
          <p:nvPr>
            <p:ph type="sldNum" sz="quarter" idx="12"/>
          </p:nvPr>
        </p:nvSpPr>
        <p:spPr/>
        <p:txBody>
          <a:bodyPr/>
          <a:lstStyle/>
          <a:p>
            <a:fld id="{63BE3D8E-3C3F-471C-87E1-6BAA7DD57F88}" type="slidenum">
              <a:rPr lang="en-GB" smtClean="0"/>
              <a:t>2</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15316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08836" y="476673"/>
            <a:ext cx="6965245" cy="936104"/>
          </a:xfrm>
        </p:spPr>
        <p:txBody>
          <a:bodyPr>
            <a:normAutofit/>
          </a:bodyPr>
          <a:lstStyle/>
          <a:p>
            <a:r>
              <a:rPr lang="de-DE" sz="4300" dirty="0">
                <a:solidFill>
                  <a:schemeClr val="bg1">
                    <a:lumMod val="95000"/>
                    <a:lumOff val="5000"/>
                  </a:schemeClr>
                </a:solidFill>
              </a:rPr>
              <a:t>Main </a:t>
            </a:r>
            <a:r>
              <a:rPr lang="de-DE" sz="4300" dirty="0" err="1">
                <a:solidFill>
                  <a:schemeClr val="bg1">
                    <a:lumMod val="95000"/>
                    <a:lumOff val="5000"/>
                  </a:schemeClr>
                </a:solidFill>
              </a:rPr>
              <a:t>reasons</a:t>
            </a:r>
            <a:r>
              <a:rPr lang="de-DE" sz="4300" dirty="0">
                <a:solidFill>
                  <a:schemeClr val="bg1">
                    <a:lumMod val="95000"/>
                    <a:lumOff val="5000"/>
                  </a:schemeClr>
                </a:solidFill>
              </a:rPr>
              <a:t> </a:t>
            </a:r>
            <a:r>
              <a:rPr lang="de-DE" sz="4300" dirty="0" err="1">
                <a:solidFill>
                  <a:schemeClr val="bg1">
                    <a:lumMod val="95000"/>
                    <a:lumOff val="5000"/>
                  </a:schemeClr>
                </a:solidFill>
              </a:rPr>
              <a:t>for</a:t>
            </a:r>
            <a:r>
              <a:rPr lang="de-DE" sz="4300" dirty="0">
                <a:solidFill>
                  <a:schemeClr val="bg1">
                    <a:lumMod val="95000"/>
                    <a:lumOff val="5000"/>
                  </a:schemeClr>
                </a:solidFill>
              </a:rPr>
              <a:t> </a:t>
            </a:r>
            <a:r>
              <a:rPr lang="de-DE" sz="4300" dirty="0" err="1">
                <a:solidFill>
                  <a:schemeClr val="bg1">
                    <a:lumMod val="95000"/>
                    <a:lumOff val="5000"/>
                  </a:schemeClr>
                </a:solidFill>
              </a:rPr>
              <a:t>revisions</a:t>
            </a:r>
            <a:endParaRPr lang="de-DE" sz="4300" dirty="0">
              <a:solidFill>
                <a:schemeClr val="bg1">
                  <a:lumMod val="95000"/>
                  <a:lumOff val="5000"/>
                </a:schemeClr>
              </a:solidFill>
            </a:endParaRPr>
          </a:p>
        </p:txBody>
      </p:sp>
      <p:sp>
        <p:nvSpPr>
          <p:cNvPr id="3" name="Inhaltsplatzhalter 2"/>
          <p:cNvSpPr>
            <a:spLocks noGrp="1"/>
          </p:cNvSpPr>
          <p:nvPr>
            <p:ph idx="1"/>
          </p:nvPr>
        </p:nvSpPr>
        <p:spPr>
          <a:xfrm>
            <a:off x="755576" y="1346327"/>
            <a:ext cx="7632848" cy="4525963"/>
          </a:xfrm>
        </p:spPr>
        <p:txBody>
          <a:bodyPr>
            <a:normAutofit fontScale="92500" lnSpcReduction="20000"/>
          </a:bodyPr>
          <a:lstStyle/>
          <a:p>
            <a:r>
              <a:rPr lang="de-DE" sz="2400" b="1" dirty="0" err="1" smtClean="0"/>
              <a:t>Conceptual</a:t>
            </a:r>
            <a:r>
              <a:rPr lang="de-DE" sz="2400" b="1" dirty="0" smtClean="0"/>
              <a:t> </a:t>
            </a:r>
            <a:r>
              <a:rPr lang="de-DE" sz="2400" b="1" dirty="0" err="1" smtClean="0"/>
              <a:t>revisions</a:t>
            </a:r>
            <a:r>
              <a:rPr lang="de-DE" sz="2400" b="1" dirty="0" smtClean="0"/>
              <a:t> </a:t>
            </a:r>
          </a:p>
          <a:p>
            <a:pPr lvl="1">
              <a:buFont typeface="Arial" pitchFamily="34" charset="0"/>
              <a:buChar char="•"/>
            </a:pPr>
            <a:r>
              <a:rPr lang="de-DE" dirty="0" err="1" smtClean="0"/>
              <a:t>Revisions</a:t>
            </a:r>
            <a:r>
              <a:rPr lang="de-DE" dirty="0" smtClean="0"/>
              <a:t> </a:t>
            </a:r>
            <a:r>
              <a:rPr lang="de-DE" dirty="0" err="1" smtClean="0"/>
              <a:t>of</a:t>
            </a:r>
            <a:r>
              <a:rPr lang="de-DE" dirty="0" smtClean="0"/>
              <a:t> SNA</a:t>
            </a:r>
          </a:p>
          <a:p>
            <a:pPr lvl="1">
              <a:buFont typeface="Arial" pitchFamily="34" charset="0"/>
              <a:buChar char="•"/>
            </a:pPr>
            <a:r>
              <a:rPr lang="de-DE" dirty="0" smtClean="0"/>
              <a:t>Other revisions</a:t>
            </a:r>
          </a:p>
          <a:p>
            <a:pPr marL="365760" lvl="1" indent="0">
              <a:buNone/>
            </a:pPr>
            <a:endParaRPr lang="de-DE" dirty="0"/>
          </a:p>
          <a:p>
            <a:r>
              <a:rPr lang="de-DE" sz="2400" dirty="0" smtClean="0"/>
              <a:t>Revision </a:t>
            </a:r>
            <a:r>
              <a:rPr lang="de-DE" sz="2400" dirty="0" err="1" smtClean="0"/>
              <a:t>of</a:t>
            </a:r>
            <a:r>
              <a:rPr lang="de-DE" sz="2400" dirty="0" smtClean="0"/>
              <a:t> </a:t>
            </a:r>
            <a:r>
              <a:rPr lang="de-DE" sz="2400" b="1" dirty="0" err="1" smtClean="0"/>
              <a:t>methods</a:t>
            </a:r>
            <a:endParaRPr lang="de-DE" sz="2400" b="1" dirty="0" smtClean="0"/>
          </a:p>
          <a:p>
            <a:pPr lvl="1">
              <a:buFont typeface="Arial" pitchFamily="34" charset="0"/>
              <a:buChar char="•"/>
            </a:pPr>
            <a:r>
              <a:rPr lang="de-DE" dirty="0" err="1"/>
              <a:t>Improvements</a:t>
            </a:r>
            <a:endParaRPr lang="de-DE" dirty="0"/>
          </a:p>
          <a:p>
            <a:pPr lvl="1">
              <a:buFont typeface="Arial" pitchFamily="34" charset="0"/>
              <a:buChar char="•"/>
            </a:pPr>
            <a:r>
              <a:rPr lang="de-DE" dirty="0"/>
              <a:t>Correction of faulty ones</a:t>
            </a:r>
          </a:p>
          <a:p>
            <a:pPr marL="365760" lvl="1" indent="0">
              <a:buNone/>
            </a:pPr>
            <a:endParaRPr lang="de-DE" dirty="0" smtClean="0"/>
          </a:p>
          <a:p>
            <a:r>
              <a:rPr lang="de-DE" sz="2400" dirty="0"/>
              <a:t>Implementation of new or updated </a:t>
            </a:r>
            <a:r>
              <a:rPr lang="de-DE" sz="2400" b="1" dirty="0" smtClean="0"/>
              <a:t>classifications</a:t>
            </a:r>
          </a:p>
          <a:p>
            <a:pPr marL="0" indent="0">
              <a:buNone/>
            </a:pPr>
            <a:endParaRPr lang="de-DE" sz="2400" b="1" dirty="0"/>
          </a:p>
          <a:p>
            <a:r>
              <a:rPr lang="de-DE" sz="2400" dirty="0" smtClean="0"/>
              <a:t>Implementation </a:t>
            </a:r>
            <a:r>
              <a:rPr lang="de-DE" sz="2400" dirty="0" err="1" smtClean="0"/>
              <a:t>of</a:t>
            </a:r>
            <a:r>
              <a:rPr lang="de-DE" sz="2400" dirty="0" smtClean="0"/>
              <a:t> </a:t>
            </a:r>
            <a:r>
              <a:rPr lang="de-DE" sz="2400" b="1" dirty="0" err="1" smtClean="0"/>
              <a:t>new</a:t>
            </a:r>
            <a:r>
              <a:rPr lang="de-DE" sz="2400" b="1" dirty="0" smtClean="0"/>
              <a:t> </a:t>
            </a:r>
            <a:r>
              <a:rPr lang="de-DE" sz="2400" b="1" dirty="0" err="1" smtClean="0"/>
              <a:t>data</a:t>
            </a:r>
            <a:endParaRPr lang="de-DE" sz="2400" b="1" dirty="0" smtClean="0"/>
          </a:p>
          <a:p>
            <a:pPr lvl="1">
              <a:buFont typeface="Arial" pitchFamily="34" charset="0"/>
              <a:buChar char="•"/>
            </a:pPr>
            <a:r>
              <a:rPr lang="de-DE" dirty="0" smtClean="0"/>
              <a:t>Additional </a:t>
            </a:r>
            <a:r>
              <a:rPr lang="de-DE" dirty="0" err="1" smtClean="0"/>
              <a:t>sources</a:t>
            </a:r>
            <a:r>
              <a:rPr lang="de-DE" dirty="0" smtClean="0"/>
              <a:t>, </a:t>
            </a:r>
            <a:r>
              <a:rPr lang="de-DE" dirty="0" err="1" smtClean="0"/>
              <a:t>updated</a:t>
            </a:r>
            <a:r>
              <a:rPr lang="de-DE" dirty="0" smtClean="0"/>
              <a:t> </a:t>
            </a:r>
            <a:r>
              <a:rPr lang="de-DE" dirty="0" err="1" smtClean="0"/>
              <a:t>sources</a:t>
            </a:r>
            <a:r>
              <a:rPr lang="de-DE" dirty="0" smtClean="0"/>
              <a:t> (e.g. </a:t>
            </a:r>
            <a:r>
              <a:rPr lang="de-DE" dirty="0" err="1" smtClean="0"/>
              <a:t>censuses</a:t>
            </a:r>
            <a:r>
              <a:rPr lang="de-DE" dirty="0" smtClean="0"/>
              <a:t>)</a:t>
            </a:r>
          </a:p>
          <a:p>
            <a:pPr lvl="1">
              <a:buFont typeface="Arial" pitchFamily="34" charset="0"/>
              <a:buChar char="•"/>
            </a:pPr>
            <a:r>
              <a:rPr lang="de-DE" dirty="0" err="1"/>
              <a:t>Correction</a:t>
            </a:r>
            <a:r>
              <a:rPr lang="de-DE" dirty="0"/>
              <a:t> </a:t>
            </a:r>
            <a:r>
              <a:rPr lang="de-DE" dirty="0" err="1"/>
              <a:t>of</a:t>
            </a:r>
            <a:r>
              <a:rPr lang="de-DE" dirty="0"/>
              <a:t> </a:t>
            </a:r>
            <a:r>
              <a:rPr lang="de-DE" dirty="0" err="1"/>
              <a:t>faulty</a:t>
            </a:r>
            <a:r>
              <a:rPr lang="de-DE" dirty="0"/>
              <a:t> </a:t>
            </a:r>
            <a:r>
              <a:rPr lang="de-DE" dirty="0" err="1" smtClean="0"/>
              <a:t>ones</a:t>
            </a:r>
            <a:endParaRPr lang="de-DE" dirty="0" smtClean="0"/>
          </a:p>
        </p:txBody>
      </p:sp>
      <p:sp>
        <p:nvSpPr>
          <p:cNvPr id="4" name="Foliennummernplatzhalter 3"/>
          <p:cNvSpPr>
            <a:spLocks noGrp="1"/>
          </p:cNvSpPr>
          <p:nvPr>
            <p:ph type="sldNum" sz="quarter" idx="12"/>
          </p:nvPr>
        </p:nvSpPr>
        <p:spPr/>
        <p:txBody>
          <a:bodyPr/>
          <a:lstStyle/>
          <a:p>
            <a:fld id="{63BE3D8E-3C3F-471C-87E1-6BAA7DD57F88}" type="slidenum">
              <a:rPr lang="en-GB" smtClean="0"/>
              <a:t>3</a:t>
            </a:fld>
            <a:endParaRPr lang="en-GB" dirty="0"/>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5337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7567" y="476672"/>
            <a:ext cx="6965245" cy="936104"/>
          </a:xfrm>
        </p:spPr>
        <p:txBody>
          <a:bodyPr/>
          <a:lstStyle/>
          <a:p>
            <a:r>
              <a:rPr lang="de-DE" sz="4300" dirty="0">
                <a:solidFill>
                  <a:schemeClr val="bg1">
                    <a:lumMod val="95000"/>
                    <a:lumOff val="5000"/>
                  </a:schemeClr>
                </a:solidFill>
              </a:rPr>
              <a:t>„Revision“ </a:t>
            </a:r>
            <a:r>
              <a:rPr lang="de-DE" sz="4300" dirty="0" err="1">
                <a:solidFill>
                  <a:schemeClr val="bg1">
                    <a:lumMod val="95000"/>
                    <a:lumOff val="5000"/>
                  </a:schemeClr>
                </a:solidFill>
              </a:rPr>
              <a:t>or</a:t>
            </a:r>
            <a:r>
              <a:rPr lang="de-DE" sz="4300" dirty="0">
                <a:solidFill>
                  <a:schemeClr val="bg1">
                    <a:lumMod val="95000"/>
                    <a:lumOff val="5000"/>
                  </a:schemeClr>
                </a:solidFill>
              </a:rPr>
              <a:t> „</a:t>
            </a:r>
            <a:r>
              <a:rPr lang="de-DE" sz="4300" dirty="0" err="1">
                <a:solidFill>
                  <a:schemeClr val="bg1">
                    <a:lumMod val="95000"/>
                    <a:lumOff val="5000"/>
                  </a:schemeClr>
                </a:solidFill>
              </a:rPr>
              <a:t>rebasing</a:t>
            </a:r>
            <a:r>
              <a:rPr lang="de-DE" sz="4300" dirty="0">
                <a:solidFill>
                  <a:schemeClr val="bg1">
                    <a:lumMod val="95000"/>
                    <a:lumOff val="5000"/>
                  </a:schemeClr>
                </a:solidFill>
              </a:rPr>
              <a:t>“?</a:t>
            </a:r>
          </a:p>
        </p:txBody>
      </p:sp>
      <p:sp>
        <p:nvSpPr>
          <p:cNvPr id="3" name="Inhaltsplatzhalter 2"/>
          <p:cNvSpPr>
            <a:spLocks noGrp="1"/>
          </p:cNvSpPr>
          <p:nvPr>
            <p:ph idx="1"/>
          </p:nvPr>
        </p:nvSpPr>
        <p:spPr>
          <a:xfrm>
            <a:off x="827584" y="1412776"/>
            <a:ext cx="7560840" cy="4608512"/>
          </a:xfrm>
        </p:spPr>
        <p:txBody>
          <a:bodyPr>
            <a:normAutofit fontScale="85000" lnSpcReduction="10000"/>
          </a:bodyPr>
          <a:lstStyle/>
          <a:p>
            <a:r>
              <a:rPr lang="de-DE" sz="2400" dirty="0" smtClean="0"/>
              <a:t>A revision usually includes the change of the base year.</a:t>
            </a:r>
          </a:p>
          <a:p>
            <a:endParaRPr lang="de-DE" sz="2400" dirty="0" smtClean="0"/>
          </a:p>
          <a:p>
            <a:r>
              <a:rPr lang="de-DE" sz="2400" dirty="0" smtClean="0"/>
              <a:t>A rebasing is not necessarily linked with revisions of concepts, methods and classifications, albeit in most cases it is.</a:t>
            </a:r>
          </a:p>
          <a:p>
            <a:endParaRPr lang="de-DE" sz="2400" dirty="0" smtClean="0"/>
          </a:p>
          <a:p>
            <a:r>
              <a:rPr lang="de-DE" sz="2400" dirty="0" err="1" smtClean="0"/>
              <a:t>There</a:t>
            </a:r>
            <a:r>
              <a:rPr lang="de-DE" sz="2400" dirty="0" smtClean="0"/>
              <a:t> </a:t>
            </a:r>
            <a:r>
              <a:rPr lang="de-DE" sz="2400" dirty="0" err="1"/>
              <a:t>are</a:t>
            </a:r>
            <a:r>
              <a:rPr lang="de-DE" sz="2400" dirty="0"/>
              <a:t> </a:t>
            </a:r>
            <a:r>
              <a:rPr lang="de-DE" sz="2400" dirty="0" err="1"/>
              <a:t>two</a:t>
            </a:r>
            <a:r>
              <a:rPr lang="de-DE" sz="2400" dirty="0"/>
              <a:t> </a:t>
            </a:r>
            <a:r>
              <a:rPr lang="de-DE" sz="2400" dirty="0" err="1"/>
              <a:t>reasons</a:t>
            </a:r>
            <a:r>
              <a:rPr lang="de-DE" sz="2400" dirty="0"/>
              <a:t> </a:t>
            </a:r>
            <a:r>
              <a:rPr lang="de-DE" sz="2400" dirty="0" err="1"/>
              <a:t>that</a:t>
            </a:r>
            <a:r>
              <a:rPr lang="de-DE" sz="2400" dirty="0"/>
              <a:t> </a:t>
            </a:r>
            <a:r>
              <a:rPr lang="de-DE" sz="2400" dirty="0" err="1"/>
              <a:t>among</a:t>
            </a:r>
            <a:r>
              <a:rPr lang="de-DE" sz="2400" dirty="0"/>
              <a:t> </a:t>
            </a:r>
            <a:r>
              <a:rPr lang="de-DE" sz="2400" dirty="0" err="1"/>
              <a:t>the</a:t>
            </a:r>
            <a:r>
              <a:rPr lang="de-DE" sz="2400" dirty="0"/>
              <a:t> </a:t>
            </a:r>
            <a:r>
              <a:rPr lang="de-DE" sz="2400" dirty="0" err="1"/>
              <a:t>statistical</a:t>
            </a:r>
            <a:r>
              <a:rPr lang="de-DE" sz="2400" dirty="0"/>
              <a:t> </a:t>
            </a:r>
            <a:r>
              <a:rPr lang="de-DE" sz="2400" dirty="0" err="1" smtClean="0"/>
              <a:t>offices</a:t>
            </a:r>
            <a:r>
              <a:rPr lang="de-DE" sz="2400" dirty="0" smtClean="0"/>
              <a:t> </a:t>
            </a:r>
            <a:r>
              <a:rPr lang="de-DE" sz="2400" dirty="0" err="1" smtClean="0"/>
              <a:t>the</a:t>
            </a:r>
            <a:r>
              <a:rPr lang="de-DE" sz="2400" dirty="0" smtClean="0"/>
              <a:t> </a:t>
            </a:r>
            <a:r>
              <a:rPr lang="de-DE" sz="2400" dirty="0" err="1" smtClean="0"/>
              <a:t>term</a:t>
            </a:r>
            <a:r>
              <a:rPr lang="de-DE" sz="2400" dirty="0" smtClean="0"/>
              <a:t> </a:t>
            </a:r>
            <a:r>
              <a:rPr lang="de-DE" sz="2400" dirty="0"/>
              <a:t>„</a:t>
            </a:r>
            <a:r>
              <a:rPr lang="de-DE" sz="2400" dirty="0" err="1"/>
              <a:t>rebasing</a:t>
            </a:r>
            <a:r>
              <a:rPr lang="de-DE" sz="2400" dirty="0"/>
              <a:t>“ </a:t>
            </a:r>
            <a:r>
              <a:rPr lang="de-DE" sz="2400" dirty="0" err="1"/>
              <a:t>is</a:t>
            </a:r>
            <a:r>
              <a:rPr lang="de-DE" sz="2400" dirty="0"/>
              <a:t> </a:t>
            </a:r>
            <a:r>
              <a:rPr lang="de-DE" sz="2400" dirty="0" err="1"/>
              <a:t>more</a:t>
            </a:r>
            <a:r>
              <a:rPr lang="de-DE" sz="2400" dirty="0"/>
              <a:t> </a:t>
            </a:r>
            <a:r>
              <a:rPr lang="de-DE" sz="2400" dirty="0" err="1"/>
              <a:t>popular</a:t>
            </a:r>
            <a:r>
              <a:rPr lang="de-DE" sz="2400" dirty="0"/>
              <a:t> </a:t>
            </a:r>
            <a:r>
              <a:rPr lang="de-DE" sz="2400" dirty="0" err="1"/>
              <a:t>than</a:t>
            </a:r>
            <a:r>
              <a:rPr lang="de-DE" sz="2400" dirty="0"/>
              <a:t> „</a:t>
            </a:r>
            <a:r>
              <a:rPr lang="de-DE" sz="2400" dirty="0" err="1"/>
              <a:t>revision</a:t>
            </a:r>
            <a:r>
              <a:rPr lang="de-DE" sz="2400" dirty="0"/>
              <a:t>“:</a:t>
            </a:r>
          </a:p>
          <a:p>
            <a:pPr lvl="1">
              <a:buFont typeface="Arial" pitchFamily="34" charset="0"/>
              <a:buChar char="•"/>
            </a:pPr>
            <a:r>
              <a:rPr lang="de-DE" dirty="0"/>
              <a:t>„</a:t>
            </a:r>
            <a:r>
              <a:rPr lang="de-DE" dirty="0" err="1"/>
              <a:t>revision</a:t>
            </a:r>
            <a:r>
              <a:rPr lang="de-DE" dirty="0"/>
              <a:t>“ in </a:t>
            </a:r>
            <a:r>
              <a:rPr lang="de-DE" dirty="0" err="1"/>
              <a:t>the</a:t>
            </a:r>
            <a:r>
              <a:rPr lang="de-DE" dirty="0"/>
              <a:t> sense </a:t>
            </a:r>
            <a:r>
              <a:rPr lang="de-DE" dirty="0" err="1"/>
              <a:t>of</a:t>
            </a:r>
            <a:r>
              <a:rPr lang="de-DE" dirty="0"/>
              <a:t> </a:t>
            </a:r>
            <a:r>
              <a:rPr lang="de-DE" dirty="0" err="1"/>
              <a:t>rebasing</a:t>
            </a:r>
            <a:r>
              <a:rPr lang="de-DE" dirty="0"/>
              <a:t> </a:t>
            </a:r>
            <a:r>
              <a:rPr lang="de-DE" dirty="0" smtClean="0"/>
              <a:t>(„</a:t>
            </a:r>
            <a:r>
              <a:rPr lang="de-DE" dirty="0" err="1" smtClean="0"/>
              <a:t>big</a:t>
            </a:r>
            <a:r>
              <a:rPr lang="de-DE" dirty="0" smtClean="0"/>
              <a:t> </a:t>
            </a:r>
            <a:r>
              <a:rPr lang="de-DE" dirty="0" err="1" smtClean="0"/>
              <a:t>revision</a:t>
            </a:r>
            <a:r>
              <a:rPr lang="de-DE" dirty="0" smtClean="0"/>
              <a:t>“) </a:t>
            </a:r>
            <a:r>
              <a:rPr lang="de-DE" dirty="0" err="1" smtClean="0"/>
              <a:t>may</a:t>
            </a:r>
            <a:r>
              <a:rPr lang="de-DE" dirty="0" smtClean="0"/>
              <a:t> </a:t>
            </a:r>
            <a:r>
              <a:rPr lang="de-DE" dirty="0" err="1"/>
              <a:t>be</a:t>
            </a:r>
            <a:r>
              <a:rPr lang="de-DE" dirty="0"/>
              <a:t> </a:t>
            </a:r>
            <a:r>
              <a:rPr lang="de-DE" dirty="0" err="1"/>
              <a:t>confused</a:t>
            </a:r>
            <a:r>
              <a:rPr lang="de-DE" dirty="0"/>
              <a:t> </a:t>
            </a:r>
            <a:r>
              <a:rPr lang="de-DE" dirty="0" err="1"/>
              <a:t>with</a:t>
            </a:r>
            <a:r>
              <a:rPr lang="de-DE" dirty="0"/>
              <a:t> </a:t>
            </a:r>
            <a:r>
              <a:rPr lang="de-DE" dirty="0" err="1"/>
              <a:t>the</a:t>
            </a:r>
            <a:r>
              <a:rPr lang="de-DE" dirty="0"/>
              <a:t> </a:t>
            </a:r>
            <a:r>
              <a:rPr lang="de-DE" dirty="0" err="1"/>
              <a:t>annual</a:t>
            </a:r>
            <a:r>
              <a:rPr lang="de-DE" dirty="0"/>
              <a:t> </a:t>
            </a:r>
            <a:r>
              <a:rPr lang="de-DE" dirty="0" err="1"/>
              <a:t>revisions</a:t>
            </a:r>
            <a:r>
              <a:rPr lang="de-DE" dirty="0"/>
              <a:t> </a:t>
            </a:r>
            <a:r>
              <a:rPr lang="de-DE" dirty="0" err="1"/>
              <a:t>during</a:t>
            </a:r>
            <a:r>
              <a:rPr lang="de-DE" dirty="0"/>
              <a:t> </a:t>
            </a:r>
            <a:r>
              <a:rPr lang="de-DE" dirty="0" err="1"/>
              <a:t>the</a:t>
            </a:r>
            <a:r>
              <a:rPr lang="de-DE" dirty="0"/>
              <a:t> </a:t>
            </a:r>
            <a:r>
              <a:rPr lang="de-DE" dirty="0" err="1"/>
              <a:t>regular</a:t>
            </a:r>
            <a:r>
              <a:rPr lang="de-DE" dirty="0"/>
              <a:t> </a:t>
            </a:r>
            <a:r>
              <a:rPr lang="de-DE" dirty="0" err="1"/>
              <a:t>compilation</a:t>
            </a:r>
            <a:r>
              <a:rPr lang="de-DE" dirty="0"/>
              <a:t> </a:t>
            </a:r>
            <a:r>
              <a:rPr lang="de-DE" dirty="0" err="1"/>
              <a:t>cycle</a:t>
            </a:r>
            <a:r>
              <a:rPr lang="de-DE" dirty="0"/>
              <a:t>.</a:t>
            </a:r>
          </a:p>
          <a:p>
            <a:pPr lvl="1">
              <a:buFont typeface="Arial" pitchFamily="34" charset="0"/>
              <a:buChar char="•"/>
            </a:pPr>
            <a:r>
              <a:rPr lang="de-DE" dirty="0"/>
              <a:t>„rebasing“ sounds more technical and </a:t>
            </a:r>
            <a:r>
              <a:rPr lang="de-DE" dirty="0" smtClean="0"/>
              <a:t>can – in contrast to „revision“ - not </a:t>
            </a:r>
            <a:r>
              <a:rPr lang="de-DE" dirty="0"/>
              <a:t>be misunderstood as a  process of cleaning faulty </a:t>
            </a:r>
            <a:r>
              <a:rPr lang="de-DE" dirty="0" smtClean="0"/>
              <a:t>figures the statisticians have to be blamed for.</a:t>
            </a:r>
          </a:p>
          <a:p>
            <a:pPr marL="365760" lvl="1" indent="0">
              <a:buNone/>
            </a:pPr>
            <a:endParaRPr lang="de-DE" dirty="0" smtClean="0"/>
          </a:p>
          <a:p>
            <a:r>
              <a:rPr lang="de-DE" sz="2400" dirty="0"/>
              <a:t>The SNA </a:t>
            </a:r>
            <a:r>
              <a:rPr lang="de-DE" sz="2400" dirty="0" err="1"/>
              <a:t>does</a:t>
            </a:r>
            <a:r>
              <a:rPr lang="de-DE" sz="2400" dirty="0"/>
              <a:t> not </a:t>
            </a:r>
            <a:r>
              <a:rPr lang="de-DE" sz="2400" dirty="0" err="1"/>
              <a:t>use</a:t>
            </a:r>
            <a:r>
              <a:rPr lang="de-DE" sz="2400" dirty="0"/>
              <a:t> </a:t>
            </a:r>
            <a:r>
              <a:rPr lang="de-DE" sz="2400" dirty="0" err="1"/>
              <a:t>the</a:t>
            </a:r>
            <a:r>
              <a:rPr lang="de-DE" sz="2400" dirty="0"/>
              <a:t> </a:t>
            </a:r>
            <a:r>
              <a:rPr lang="de-DE" sz="2400" dirty="0" err="1"/>
              <a:t>term</a:t>
            </a:r>
            <a:r>
              <a:rPr lang="de-DE" sz="2400" dirty="0"/>
              <a:t> „</a:t>
            </a:r>
            <a:r>
              <a:rPr lang="de-DE" sz="2400" dirty="0" err="1"/>
              <a:t>rebasing</a:t>
            </a:r>
            <a:r>
              <a:rPr lang="de-DE" sz="2400" dirty="0"/>
              <a:t>“.</a:t>
            </a:r>
          </a:p>
          <a:p>
            <a:endParaRPr lang="de-DE" dirty="0"/>
          </a:p>
        </p:txBody>
      </p:sp>
      <p:sp>
        <p:nvSpPr>
          <p:cNvPr id="4" name="Foliennummernplatzhalter 3"/>
          <p:cNvSpPr>
            <a:spLocks noGrp="1"/>
          </p:cNvSpPr>
          <p:nvPr>
            <p:ph type="sldNum" sz="quarter" idx="12"/>
          </p:nvPr>
        </p:nvSpPr>
        <p:spPr/>
        <p:txBody>
          <a:bodyPr/>
          <a:lstStyle/>
          <a:p>
            <a:fld id="{63BE3D8E-3C3F-471C-87E1-6BAA7DD57F88}" type="slidenum">
              <a:rPr lang="en-GB" smtClean="0"/>
              <a:t>4</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24505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620688"/>
            <a:ext cx="7632847" cy="1202485"/>
          </a:xfrm>
        </p:spPr>
        <p:txBody>
          <a:bodyPr>
            <a:noAutofit/>
          </a:bodyPr>
          <a:lstStyle/>
          <a:p>
            <a:r>
              <a:rPr lang="de-DE" sz="4300" dirty="0">
                <a:solidFill>
                  <a:schemeClr val="bg1">
                    <a:lumMod val="95000"/>
                    <a:lumOff val="5000"/>
                  </a:schemeClr>
                </a:solidFill>
              </a:rPr>
              <a:t>The sense </a:t>
            </a:r>
            <a:r>
              <a:rPr lang="de-DE" sz="4300" dirty="0" err="1">
                <a:solidFill>
                  <a:schemeClr val="bg1">
                    <a:lumMod val="95000"/>
                    <a:lumOff val="5000"/>
                  </a:schemeClr>
                </a:solidFill>
              </a:rPr>
              <a:t>of</a:t>
            </a:r>
            <a:r>
              <a:rPr lang="de-DE" sz="4300" dirty="0">
                <a:solidFill>
                  <a:schemeClr val="bg1">
                    <a:lumMod val="95000"/>
                    <a:lumOff val="5000"/>
                  </a:schemeClr>
                </a:solidFill>
              </a:rPr>
              <a:t> </a:t>
            </a:r>
            <a:r>
              <a:rPr lang="de-DE" sz="4300" dirty="0" err="1">
                <a:solidFill>
                  <a:schemeClr val="bg1">
                    <a:lumMod val="95000"/>
                    <a:lumOff val="5000"/>
                  </a:schemeClr>
                </a:solidFill>
              </a:rPr>
              <a:t>having</a:t>
            </a:r>
            <a:r>
              <a:rPr lang="de-DE" sz="4300" dirty="0">
                <a:solidFill>
                  <a:schemeClr val="bg1">
                    <a:lumMod val="95000"/>
                    <a:lumOff val="5000"/>
                  </a:schemeClr>
                </a:solidFill>
              </a:rPr>
              <a:t> a </a:t>
            </a:r>
            <a:r>
              <a:rPr lang="de-DE" sz="4300" dirty="0" err="1">
                <a:solidFill>
                  <a:schemeClr val="bg1">
                    <a:lumMod val="95000"/>
                    <a:lumOff val="5000"/>
                  </a:schemeClr>
                </a:solidFill>
              </a:rPr>
              <a:t>base</a:t>
            </a:r>
            <a:r>
              <a:rPr lang="de-DE" sz="4300" dirty="0">
                <a:solidFill>
                  <a:schemeClr val="bg1">
                    <a:lumMod val="95000"/>
                    <a:lumOff val="5000"/>
                  </a:schemeClr>
                </a:solidFill>
              </a:rPr>
              <a:t> </a:t>
            </a:r>
            <a:r>
              <a:rPr lang="de-DE" sz="4300" dirty="0" err="1">
                <a:solidFill>
                  <a:schemeClr val="bg1">
                    <a:lumMod val="95000"/>
                    <a:lumOff val="5000"/>
                  </a:schemeClr>
                </a:solidFill>
              </a:rPr>
              <a:t>year</a:t>
            </a:r>
            <a:r>
              <a:rPr lang="de-DE" sz="4300" dirty="0">
                <a:solidFill>
                  <a:schemeClr val="bg1">
                    <a:lumMod val="95000"/>
                    <a:lumOff val="5000"/>
                  </a:schemeClr>
                </a:solidFill>
              </a:rPr>
              <a:t> (1)</a:t>
            </a:r>
          </a:p>
        </p:txBody>
      </p:sp>
      <p:sp>
        <p:nvSpPr>
          <p:cNvPr id="3" name="Inhaltsplatzhalter 2"/>
          <p:cNvSpPr>
            <a:spLocks noGrp="1"/>
          </p:cNvSpPr>
          <p:nvPr>
            <p:ph idx="1"/>
          </p:nvPr>
        </p:nvSpPr>
        <p:spPr>
          <a:xfrm>
            <a:off x="683568" y="1844824"/>
            <a:ext cx="7776864" cy="4176464"/>
          </a:xfrm>
        </p:spPr>
        <p:txBody>
          <a:bodyPr>
            <a:normAutofit/>
          </a:bodyPr>
          <a:lstStyle/>
          <a:p>
            <a:r>
              <a:rPr lang="de-DE" sz="2400" dirty="0"/>
              <a:t>The base year is the starting point for the compilation according to concepts, classifications and methods which remain unchanged from that year onward</a:t>
            </a:r>
            <a:r>
              <a:rPr lang="de-DE" sz="2400" dirty="0" smtClean="0"/>
              <a:t>.</a:t>
            </a:r>
          </a:p>
          <a:p>
            <a:endParaRPr lang="de-DE" sz="2400" dirty="0" smtClean="0"/>
          </a:p>
          <a:p>
            <a:r>
              <a:rPr lang="de-DE" sz="2400" dirty="0"/>
              <a:t>T</a:t>
            </a:r>
            <a:r>
              <a:rPr lang="de-DE" sz="2400" dirty="0" smtClean="0"/>
              <a:t>he </a:t>
            </a:r>
            <a:r>
              <a:rPr lang="de-DE" sz="2400" dirty="0"/>
              <a:t>base year is </a:t>
            </a:r>
            <a:r>
              <a:rPr lang="de-DE" sz="2400" dirty="0" smtClean="0"/>
              <a:t>also the base </a:t>
            </a:r>
            <a:r>
              <a:rPr lang="de-DE" sz="2400" dirty="0"/>
              <a:t>year for the volume indicators (figures at „constant prices</a:t>
            </a:r>
            <a:r>
              <a:rPr lang="de-DE" sz="2400" dirty="0" smtClean="0"/>
              <a:t>“).</a:t>
            </a:r>
          </a:p>
          <a:p>
            <a:endParaRPr lang="de-DE" sz="2400" dirty="0" smtClean="0"/>
          </a:p>
          <a:p>
            <a:r>
              <a:rPr lang="de-DE" sz="2400" dirty="0" err="1" smtClean="0"/>
              <a:t>If</a:t>
            </a:r>
            <a:r>
              <a:rPr lang="de-DE" sz="2400" dirty="0" smtClean="0"/>
              <a:t> </a:t>
            </a:r>
            <a:r>
              <a:rPr lang="de-DE" sz="2400" dirty="0" err="1" smtClean="0"/>
              <a:t>chain-linking</a:t>
            </a:r>
            <a:r>
              <a:rPr lang="de-DE" sz="2400" dirty="0" smtClean="0"/>
              <a:t> </a:t>
            </a:r>
            <a:r>
              <a:rPr lang="de-DE" sz="2400" dirty="0" err="1"/>
              <a:t>is</a:t>
            </a:r>
            <a:r>
              <a:rPr lang="de-DE" sz="2400" dirty="0"/>
              <a:t> </a:t>
            </a:r>
            <a:r>
              <a:rPr lang="de-DE" sz="2400" dirty="0" err="1"/>
              <a:t>applied</a:t>
            </a:r>
            <a:r>
              <a:rPr lang="de-DE" sz="2400" dirty="0"/>
              <a:t> (</a:t>
            </a:r>
            <a:r>
              <a:rPr lang="de-DE" sz="2400" dirty="0" err="1"/>
              <a:t>as</a:t>
            </a:r>
            <a:r>
              <a:rPr lang="de-DE" sz="2400" dirty="0"/>
              <a:t> </a:t>
            </a:r>
            <a:r>
              <a:rPr lang="de-DE" sz="2400" dirty="0" err="1"/>
              <a:t>recommendd</a:t>
            </a:r>
            <a:r>
              <a:rPr lang="de-DE" sz="2400" dirty="0"/>
              <a:t> in SNA 2008</a:t>
            </a:r>
            <a:r>
              <a:rPr lang="de-DE" sz="2400" dirty="0" smtClean="0"/>
              <a:t>) </a:t>
            </a:r>
            <a:r>
              <a:rPr lang="de-DE" sz="2400" dirty="0" err="1" smtClean="0"/>
              <a:t>the</a:t>
            </a:r>
            <a:r>
              <a:rPr lang="de-DE" sz="2400" dirty="0" smtClean="0"/>
              <a:t> </a:t>
            </a:r>
            <a:r>
              <a:rPr lang="de-DE" sz="2400" dirty="0" err="1" smtClean="0"/>
              <a:t>base</a:t>
            </a:r>
            <a:r>
              <a:rPr lang="de-DE" sz="2400" dirty="0" smtClean="0"/>
              <a:t> </a:t>
            </a:r>
            <a:r>
              <a:rPr lang="de-DE" sz="2400" dirty="0" err="1" smtClean="0"/>
              <a:t>year</a:t>
            </a:r>
            <a:r>
              <a:rPr lang="de-DE" sz="2400" dirty="0" smtClean="0"/>
              <a:t> </a:t>
            </a:r>
            <a:r>
              <a:rPr lang="de-DE" sz="2400" dirty="0" err="1" smtClean="0"/>
              <a:t>is</a:t>
            </a:r>
            <a:r>
              <a:rPr lang="de-DE" sz="2400" dirty="0" smtClean="0"/>
              <a:t> </a:t>
            </a:r>
            <a:r>
              <a:rPr lang="de-DE" sz="2400" dirty="0" err="1" smtClean="0"/>
              <a:t>called</a:t>
            </a:r>
            <a:r>
              <a:rPr lang="de-DE" sz="2400" dirty="0" smtClean="0"/>
              <a:t> </a:t>
            </a:r>
            <a:r>
              <a:rPr lang="de-DE" sz="2400" dirty="0" err="1" smtClean="0"/>
              <a:t>the</a:t>
            </a:r>
            <a:r>
              <a:rPr lang="de-DE" sz="2400" dirty="0" smtClean="0"/>
              <a:t> „</a:t>
            </a:r>
            <a:r>
              <a:rPr lang="de-DE" sz="2400" dirty="0" err="1" smtClean="0"/>
              <a:t>reference</a:t>
            </a:r>
            <a:r>
              <a:rPr lang="de-DE" sz="2400" dirty="0" smtClean="0"/>
              <a:t> </a:t>
            </a:r>
            <a:r>
              <a:rPr lang="de-DE" sz="2400" dirty="0" err="1" smtClean="0"/>
              <a:t>year</a:t>
            </a:r>
            <a:r>
              <a:rPr lang="de-DE" sz="2400" dirty="0" smtClean="0"/>
              <a:t>“ </a:t>
            </a:r>
            <a:r>
              <a:rPr lang="de-DE" sz="2400" dirty="0" err="1" smtClean="0"/>
              <a:t>for</a:t>
            </a:r>
            <a:r>
              <a:rPr lang="de-DE" sz="2400" dirty="0" smtClean="0"/>
              <a:t> </a:t>
            </a:r>
            <a:r>
              <a:rPr lang="de-DE" sz="2400" dirty="0" err="1" smtClean="0"/>
              <a:t>the</a:t>
            </a:r>
            <a:r>
              <a:rPr lang="de-DE" sz="2400" dirty="0" smtClean="0"/>
              <a:t> „</a:t>
            </a:r>
            <a:r>
              <a:rPr lang="de-DE" sz="2400" dirty="0" err="1" smtClean="0"/>
              <a:t>chain</a:t>
            </a:r>
            <a:r>
              <a:rPr lang="de-DE" sz="2400" dirty="0" smtClean="0"/>
              <a:t> </a:t>
            </a:r>
            <a:r>
              <a:rPr lang="de-DE" sz="2400" dirty="0" err="1" smtClean="0"/>
              <a:t>volume</a:t>
            </a:r>
            <a:r>
              <a:rPr lang="de-DE" sz="2400" dirty="0" smtClean="0"/>
              <a:t> </a:t>
            </a:r>
            <a:r>
              <a:rPr lang="de-DE" sz="2400" dirty="0" err="1" smtClean="0"/>
              <a:t>series</a:t>
            </a:r>
            <a:r>
              <a:rPr lang="de-DE" sz="2400" dirty="0" smtClean="0"/>
              <a:t>“ </a:t>
            </a:r>
            <a:r>
              <a:rPr lang="de-DE" sz="2400" dirty="0" err="1" smtClean="0"/>
              <a:t>or</a:t>
            </a:r>
            <a:r>
              <a:rPr lang="de-DE" sz="2400" dirty="0" smtClean="0"/>
              <a:t> „</a:t>
            </a:r>
            <a:r>
              <a:rPr lang="de-DE" sz="2400" dirty="0" err="1" smtClean="0"/>
              <a:t>chain</a:t>
            </a:r>
            <a:r>
              <a:rPr lang="de-DE" sz="2400" dirty="0" smtClean="0"/>
              <a:t> </a:t>
            </a:r>
            <a:r>
              <a:rPr lang="de-DE" sz="2400" dirty="0" err="1" smtClean="0"/>
              <a:t>volume</a:t>
            </a:r>
            <a:r>
              <a:rPr lang="de-DE" sz="2400" dirty="0" smtClean="0"/>
              <a:t> </a:t>
            </a:r>
            <a:r>
              <a:rPr lang="de-DE" sz="2400" dirty="0" err="1" smtClean="0"/>
              <a:t>index</a:t>
            </a:r>
            <a:r>
              <a:rPr lang="de-DE" sz="2400" dirty="0" smtClean="0"/>
              <a:t>“.</a:t>
            </a:r>
            <a:endParaRPr lang="de-DE" sz="2400" dirty="0"/>
          </a:p>
        </p:txBody>
      </p:sp>
      <p:sp>
        <p:nvSpPr>
          <p:cNvPr id="4" name="Foliennummernplatzhalter 3"/>
          <p:cNvSpPr>
            <a:spLocks noGrp="1"/>
          </p:cNvSpPr>
          <p:nvPr>
            <p:ph type="sldNum" sz="quarter" idx="12"/>
          </p:nvPr>
        </p:nvSpPr>
        <p:spPr/>
        <p:txBody>
          <a:bodyPr/>
          <a:lstStyle/>
          <a:p>
            <a:fld id="{63BE3D8E-3C3F-471C-87E1-6BAA7DD57F88}" type="slidenum">
              <a:rPr lang="en-GB" smtClean="0"/>
              <a:t>5</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3469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7584" y="620688"/>
            <a:ext cx="7560840" cy="1202485"/>
          </a:xfrm>
        </p:spPr>
        <p:txBody>
          <a:bodyPr>
            <a:noAutofit/>
          </a:bodyPr>
          <a:lstStyle/>
          <a:p>
            <a:r>
              <a:rPr lang="de-DE" sz="4300" dirty="0">
                <a:solidFill>
                  <a:schemeClr val="bg1">
                    <a:lumMod val="95000"/>
                    <a:lumOff val="5000"/>
                  </a:schemeClr>
                </a:solidFill>
              </a:rPr>
              <a:t>The sense </a:t>
            </a:r>
            <a:r>
              <a:rPr lang="de-DE" sz="4300" dirty="0" err="1">
                <a:solidFill>
                  <a:schemeClr val="bg1">
                    <a:lumMod val="95000"/>
                    <a:lumOff val="5000"/>
                  </a:schemeClr>
                </a:solidFill>
              </a:rPr>
              <a:t>of</a:t>
            </a:r>
            <a:r>
              <a:rPr lang="de-DE" sz="4300" dirty="0">
                <a:solidFill>
                  <a:schemeClr val="bg1">
                    <a:lumMod val="95000"/>
                    <a:lumOff val="5000"/>
                  </a:schemeClr>
                </a:solidFill>
              </a:rPr>
              <a:t> </a:t>
            </a:r>
            <a:r>
              <a:rPr lang="de-DE" sz="4300" dirty="0" err="1">
                <a:solidFill>
                  <a:schemeClr val="bg1">
                    <a:lumMod val="95000"/>
                    <a:lumOff val="5000"/>
                  </a:schemeClr>
                </a:solidFill>
              </a:rPr>
              <a:t>having</a:t>
            </a:r>
            <a:r>
              <a:rPr lang="de-DE" sz="4300" dirty="0">
                <a:solidFill>
                  <a:schemeClr val="bg1">
                    <a:lumMod val="95000"/>
                    <a:lumOff val="5000"/>
                  </a:schemeClr>
                </a:solidFill>
              </a:rPr>
              <a:t> a </a:t>
            </a:r>
            <a:r>
              <a:rPr lang="de-DE" sz="4300" dirty="0" err="1">
                <a:solidFill>
                  <a:schemeClr val="bg1">
                    <a:lumMod val="95000"/>
                    <a:lumOff val="5000"/>
                  </a:schemeClr>
                </a:solidFill>
              </a:rPr>
              <a:t>base</a:t>
            </a:r>
            <a:r>
              <a:rPr lang="de-DE" sz="4300" dirty="0">
                <a:solidFill>
                  <a:schemeClr val="bg1">
                    <a:lumMod val="95000"/>
                    <a:lumOff val="5000"/>
                  </a:schemeClr>
                </a:solidFill>
              </a:rPr>
              <a:t> </a:t>
            </a:r>
            <a:r>
              <a:rPr lang="de-DE" sz="4300" dirty="0" err="1">
                <a:solidFill>
                  <a:schemeClr val="bg1">
                    <a:lumMod val="95000"/>
                    <a:lumOff val="5000"/>
                  </a:schemeClr>
                </a:solidFill>
              </a:rPr>
              <a:t>year</a:t>
            </a:r>
            <a:r>
              <a:rPr lang="de-DE" sz="4300" dirty="0">
                <a:solidFill>
                  <a:schemeClr val="bg1">
                    <a:lumMod val="95000"/>
                    <a:lumOff val="5000"/>
                  </a:schemeClr>
                </a:solidFill>
              </a:rPr>
              <a:t> (2)</a:t>
            </a:r>
          </a:p>
        </p:txBody>
      </p:sp>
      <p:sp>
        <p:nvSpPr>
          <p:cNvPr id="3" name="Inhaltsplatzhalter 2"/>
          <p:cNvSpPr>
            <a:spLocks noGrp="1"/>
          </p:cNvSpPr>
          <p:nvPr>
            <p:ph idx="1"/>
          </p:nvPr>
        </p:nvSpPr>
        <p:spPr>
          <a:xfrm>
            <a:off x="755576" y="2060848"/>
            <a:ext cx="7632848" cy="3528392"/>
          </a:xfrm>
        </p:spPr>
        <p:txBody>
          <a:bodyPr>
            <a:normAutofit/>
          </a:bodyPr>
          <a:lstStyle/>
          <a:p>
            <a:r>
              <a:rPr lang="de-DE" sz="2400" dirty="0" smtClean="0"/>
              <a:t>The </a:t>
            </a:r>
            <a:r>
              <a:rPr lang="de-DE" sz="2400" dirty="0" err="1" smtClean="0"/>
              <a:t>base</a:t>
            </a:r>
            <a:r>
              <a:rPr lang="de-DE" sz="2400" dirty="0" smtClean="0"/>
              <a:t> </a:t>
            </a:r>
            <a:r>
              <a:rPr lang="de-DE" sz="2400" dirty="0" err="1" smtClean="0"/>
              <a:t>year</a:t>
            </a:r>
            <a:r>
              <a:rPr lang="de-DE" sz="2400" dirty="0" smtClean="0"/>
              <a:t> </a:t>
            </a:r>
            <a:r>
              <a:rPr lang="de-DE" sz="2400" dirty="0" err="1" smtClean="0"/>
              <a:t>is</a:t>
            </a:r>
            <a:r>
              <a:rPr lang="de-DE" sz="2400" dirty="0" smtClean="0"/>
              <a:t> not </a:t>
            </a:r>
            <a:r>
              <a:rPr lang="de-DE" sz="2400" dirty="0" err="1" smtClean="0"/>
              <a:t>necessarily</a:t>
            </a:r>
            <a:r>
              <a:rPr lang="de-DE" sz="2400" dirty="0" smtClean="0"/>
              <a:t> </a:t>
            </a:r>
            <a:r>
              <a:rPr lang="de-DE" sz="2400" dirty="0" err="1" smtClean="0"/>
              <a:t>the</a:t>
            </a:r>
            <a:r>
              <a:rPr lang="de-DE" sz="2400" dirty="0" smtClean="0"/>
              <a:t> </a:t>
            </a:r>
            <a:r>
              <a:rPr lang="de-DE" sz="2400" dirty="0" err="1" smtClean="0"/>
              <a:t>start</a:t>
            </a:r>
            <a:r>
              <a:rPr lang="de-DE" sz="2400" dirty="0" smtClean="0"/>
              <a:t> </a:t>
            </a:r>
            <a:r>
              <a:rPr lang="de-DE" sz="2400" dirty="0" err="1" smtClean="0"/>
              <a:t>year</a:t>
            </a:r>
            <a:r>
              <a:rPr lang="de-DE" sz="2400" dirty="0" smtClean="0"/>
              <a:t> </a:t>
            </a:r>
            <a:r>
              <a:rPr lang="de-DE" sz="2400" dirty="0" err="1" smtClean="0"/>
              <a:t>of</a:t>
            </a:r>
            <a:r>
              <a:rPr lang="de-DE" sz="2400" dirty="0" smtClean="0"/>
              <a:t> </a:t>
            </a:r>
            <a:r>
              <a:rPr lang="de-DE" sz="2400" dirty="0" err="1" smtClean="0"/>
              <a:t>long</a:t>
            </a:r>
            <a:r>
              <a:rPr lang="de-DE" sz="2400" dirty="0" smtClean="0"/>
              <a:t> time-</a:t>
            </a:r>
            <a:r>
              <a:rPr lang="de-DE" sz="2400" dirty="0" err="1" smtClean="0"/>
              <a:t>series</a:t>
            </a:r>
            <a:r>
              <a:rPr lang="de-DE" sz="2400" dirty="0" smtClean="0"/>
              <a:t>. Statistical </a:t>
            </a:r>
            <a:r>
              <a:rPr lang="de-DE" sz="2400" dirty="0" err="1" smtClean="0"/>
              <a:t>offices</a:t>
            </a:r>
            <a:r>
              <a:rPr lang="de-DE" sz="2400" dirty="0" smtClean="0"/>
              <a:t> </a:t>
            </a:r>
            <a:r>
              <a:rPr lang="de-DE" sz="2400" dirty="0" err="1" smtClean="0"/>
              <a:t>often</a:t>
            </a:r>
            <a:r>
              <a:rPr lang="de-DE" sz="2400" dirty="0" smtClean="0"/>
              <a:t> also </a:t>
            </a:r>
            <a:r>
              <a:rPr lang="de-DE" sz="2400" dirty="0" err="1" smtClean="0"/>
              <a:t>provide</a:t>
            </a:r>
            <a:r>
              <a:rPr lang="de-DE" sz="2400" dirty="0" smtClean="0"/>
              <a:t> time-</a:t>
            </a:r>
            <a:r>
              <a:rPr lang="de-DE" sz="2400" dirty="0" err="1" smtClean="0"/>
              <a:t>series</a:t>
            </a:r>
            <a:r>
              <a:rPr lang="de-DE" sz="2400" dirty="0" smtClean="0"/>
              <a:t> </a:t>
            </a:r>
            <a:r>
              <a:rPr lang="de-DE" sz="2400" dirty="0" err="1" smtClean="0"/>
              <a:t>prior</a:t>
            </a:r>
            <a:r>
              <a:rPr lang="de-DE" sz="2400" dirty="0" smtClean="0"/>
              <a:t> </a:t>
            </a:r>
            <a:r>
              <a:rPr lang="de-DE" sz="2400" dirty="0" err="1" smtClean="0"/>
              <a:t>to</a:t>
            </a:r>
            <a:r>
              <a:rPr lang="de-DE" sz="2400" dirty="0" smtClean="0"/>
              <a:t> </a:t>
            </a:r>
            <a:r>
              <a:rPr lang="de-DE" sz="2400" dirty="0" err="1" smtClean="0"/>
              <a:t>the</a:t>
            </a:r>
            <a:r>
              <a:rPr lang="de-DE" sz="2400" dirty="0" smtClean="0"/>
              <a:t> </a:t>
            </a:r>
            <a:r>
              <a:rPr lang="de-DE" sz="2400" dirty="0" err="1" smtClean="0"/>
              <a:t>base</a:t>
            </a:r>
            <a:r>
              <a:rPr lang="de-DE" sz="2400" dirty="0" smtClean="0"/>
              <a:t> </a:t>
            </a:r>
            <a:r>
              <a:rPr lang="de-DE" sz="2400" dirty="0" err="1" smtClean="0"/>
              <a:t>year</a:t>
            </a:r>
            <a:r>
              <a:rPr lang="de-DE" sz="2400" dirty="0" smtClean="0"/>
              <a:t> </a:t>
            </a:r>
            <a:r>
              <a:rPr lang="de-DE" sz="2400" dirty="0" err="1" smtClean="0"/>
              <a:t>by</a:t>
            </a:r>
            <a:r>
              <a:rPr lang="de-DE" sz="2400" dirty="0" smtClean="0"/>
              <a:t> </a:t>
            </a:r>
            <a:r>
              <a:rPr lang="de-DE" sz="2400" dirty="0" err="1" smtClean="0"/>
              <a:t>using</a:t>
            </a:r>
            <a:r>
              <a:rPr lang="de-DE" sz="2400" dirty="0" smtClean="0"/>
              <a:t> </a:t>
            </a:r>
            <a:r>
              <a:rPr lang="de-DE" sz="2400" dirty="0" err="1" smtClean="0"/>
              <a:t>bridge</a:t>
            </a:r>
            <a:r>
              <a:rPr lang="de-DE" sz="2400" dirty="0" smtClean="0"/>
              <a:t> </a:t>
            </a:r>
            <a:r>
              <a:rPr lang="de-DE" sz="2400" dirty="0" err="1" smtClean="0"/>
              <a:t>tables</a:t>
            </a:r>
            <a:r>
              <a:rPr lang="de-DE" sz="2400" dirty="0" smtClean="0"/>
              <a:t> </a:t>
            </a:r>
            <a:r>
              <a:rPr lang="de-DE" sz="2400" dirty="0" err="1" smtClean="0"/>
              <a:t>between</a:t>
            </a:r>
            <a:r>
              <a:rPr lang="de-DE" sz="2400" dirty="0" smtClean="0"/>
              <a:t> subsequent </a:t>
            </a:r>
            <a:r>
              <a:rPr lang="de-DE" sz="2400" dirty="0" err="1" smtClean="0"/>
              <a:t>releases</a:t>
            </a:r>
            <a:r>
              <a:rPr lang="de-DE" sz="2400" dirty="0" smtClean="0"/>
              <a:t> </a:t>
            </a:r>
            <a:r>
              <a:rPr lang="de-DE" sz="2400" dirty="0" err="1" smtClean="0"/>
              <a:t>of</a:t>
            </a:r>
            <a:r>
              <a:rPr lang="de-DE" sz="2400" dirty="0" smtClean="0"/>
              <a:t> </a:t>
            </a:r>
            <a:r>
              <a:rPr lang="de-DE" sz="2400" dirty="0" err="1" smtClean="0"/>
              <a:t>classifications</a:t>
            </a:r>
            <a:r>
              <a:rPr lang="de-DE" sz="2400" dirty="0" smtClean="0"/>
              <a:t>. In </a:t>
            </a:r>
            <a:r>
              <a:rPr lang="de-DE" sz="2400" dirty="0" err="1" smtClean="0"/>
              <a:t>case</a:t>
            </a:r>
            <a:r>
              <a:rPr lang="de-DE" sz="2400" dirty="0" smtClean="0"/>
              <a:t> </a:t>
            </a:r>
            <a:r>
              <a:rPr lang="de-DE" sz="2400" dirty="0" err="1" smtClean="0"/>
              <a:t>of</a:t>
            </a:r>
            <a:r>
              <a:rPr lang="de-DE" sz="2400" dirty="0" smtClean="0"/>
              <a:t> </a:t>
            </a:r>
            <a:r>
              <a:rPr lang="de-DE" sz="2400" dirty="0" err="1" smtClean="0"/>
              <a:t>changes</a:t>
            </a:r>
            <a:r>
              <a:rPr lang="de-DE" sz="2400" dirty="0" smtClean="0"/>
              <a:t> </a:t>
            </a:r>
            <a:r>
              <a:rPr lang="de-DE" sz="2400" dirty="0" err="1" smtClean="0"/>
              <a:t>of</a:t>
            </a:r>
            <a:r>
              <a:rPr lang="de-DE" sz="2400" dirty="0" smtClean="0"/>
              <a:t> </a:t>
            </a:r>
            <a:r>
              <a:rPr lang="de-DE" sz="2400" dirty="0" err="1" smtClean="0"/>
              <a:t>concepts</a:t>
            </a:r>
            <a:r>
              <a:rPr lang="de-DE" sz="2400" dirty="0" smtClean="0"/>
              <a:t> </a:t>
            </a:r>
            <a:r>
              <a:rPr lang="de-DE" sz="2400" dirty="0" err="1" smtClean="0"/>
              <a:t>definitions</a:t>
            </a:r>
            <a:r>
              <a:rPr lang="de-DE" sz="2400" dirty="0" smtClean="0"/>
              <a:t> </a:t>
            </a:r>
            <a:r>
              <a:rPr lang="de-DE" sz="2400" dirty="0" err="1" smtClean="0"/>
              <a:t>or</a:t>
            </a:r>
            <a:r>
              <a:rPr lang="de-DE" sz="2400" dirty="0" smtClean="0"/>
              <a:t> </a:t>
            </a:r>
            <a:r>
              <a:rPr lang="de-DE" sz="2400" dirty="0" err="1" smtClean="0"/>
              <a:t>methods</a:t>
            </a:r>
            <a:r>
              <a:rPr lang="de-DE" sz="2400" dirty="0" smtClean="0"/>
              <a:t> </a:t>
            </a:r>
            <a:r>
              <a:rPr lang="de-DE" sz="2400" dirty="0" err="1" smtClean="0"/>
              <a:t>often</a:t>
            </a:r>
            <a:r>
              <a:rPr lang="de-DE" sz="2400" dirty="0" smtClean="0"/>
              <a:t> global </a:t>
            </a:r>
            <a:r>
              <a:rPr lang="de-DE" sz="2400" dirty="0" err="1" smtClean="0"/>
              <a:t>coefficients</a:t>
            </a:r>
            <a:r>
              <a:rPr lang="de-DE" sz="2400" dirty="0" smtClean="0"/>
              <a:t> </a:t>
            </a:r>
            <a:r>
              <a:rPr lang="de-DE" sz="2400" dirty="0" err="1" smtClean="0"/>
              <a:t>or</a:t>
            </a:r>
            <a:r>
              <a:rPr lang="de-DE" sz="2400" dirty="0" smtClean="0"/>
              <a:t> </a:t>
            </a:r>
            <a:r>
              <a:rPr lang="de-DE" sz="2400" dirty="0" err="1" smtClean="0"/>
              <a:t>retropolations</a:t>
            </a:r>
            <a:r>
              <a:rPr lang="de-DE" sz="2400" dirty="0" smtClean="0"/>
              <a:t> </a:t>
            </a:r>
            <a:r>
              <a:rPr lang="de-DE" sz="2400" dirty="0" err="1" smtClean="0"/>
              <a:t>are</a:t>
            </a:r>
            <a:r>
              <a:rPr lang="de-DE" sz="2400" dirty="0" smtClean="0"/>
              <a:t> </a:t>
            </a:r>
            <a:r>
              <a:rPr lang="de-DE" sz="2400" dirty="0" err="1" smtClean="0"/>
              <a:t>used</a:t>
            </a:r>
            <a:r>
              <a:rPr lang="de-DE" sz="2400" dirty="0" smtClean="0"/>
              <a:t> </a:t>
            </a:r>
            <a:r>
              <a:rPr lang="de-DE" sz="2400" dirty="0" err="1" smtClean="0"/>
              <a:t>for</a:t>
            </a:r>
            <a:r>
              <a:rPr lang="de-DE" sz="2400" dirty="0"/>
              <a:t> </a:t>
            </a:r>
            <a:r>
              <a:rPr lang="de-DE" sz="2400" dirty="0" err="1" smtClean="0"/>
              <a:t>the</a:t>
            </a:r>
            <a:r>
              <a:rPr lang="de-DE" sz="2400" dirty="0" smtClean="0"/>
              <a:t> </a:t>
            </a:r>
            <a:r>
              <a:rPr lang="de-DE" sz="2400" dirty="0" err="1" smtClean="0"/>
              <a:t>backcasting</a:t>
            </a:r>
            <a:r>
              <a:rPr lang="de-DE" sz="2400" dirty="0" smtClean="0"/>
              <a:t> </a:t>
            </a:r>
            <a:r>
              <a:rPr lang="de-DE" sz="2400" dirty="0" err="1" smtClean="0"/>
              <a:t>to</a:t>
            </a:r>
            <a:r>
              <a:rPr lang="de-DE" sz="2400" dirty="0" smtClean="0"/>
              <a:t> </a:t>
            </a:r>
            <a:r>
              <a:rPr lang="de-DE" sz="2400" dirty="0" err="1" smtClean="0"/>
              <a:t>satisfy</a:t>
            </a:r>
            <a:r>
              <a:rPr lang="de-DE" sz="2400" dirty="0" smtClean="0"/>
              <a:t> </a:t>
            </a:r>
            <a:r>
              <a:rPr lang="de-DE" sz="2400" dirty="0" err="1" smtClean="0"/>
              <a:t>the</a:t>
            </a:r>
            <a:r>
              <a:rPr lang="de-DE" sz="2400" dirty="0" smtClean="0"/>
              <a:t> </a:t>
            </a:r>
            <a:r>
              <a:rPr lang="de-DE" sz="2400" dirty="0" err="1" smtClean="0"/>
              <a:t>users</a:t>
            </a:r>
            <a:r>
              <a:rPr lang="de-DE" sz="2400" dirty="0" smtClean="0"/>
              <a:t>‘ </a:t>
            </a:r>
            <a:r>
              <a:rPr lang="de-DE" sz="2400" dirty="0" err="1" smtClean="0"/>
              <a:t>needs</a:t>
            </a:r>
            <a:r>
              <a:rPr lang="de-DE" sz="2400" dirty="0" smtClean="0"/>
              <a:t> </a:t>
            </a:r>
            <a:r>
              <a:rPr lang="de-DE" sz="2400" dirty="0" err="1" smtClean="0"/>
              <a:t>for</a:t>
            </a:r>
            <a:r>
              <a:rPr lang="de-DE" sz="2400" dirty="0" smtClean="0"/>
              <a:t> </a:t>
            </a:r>
            <a:r>
              <a:rPr lang="de-DE" sz="2400" dirty="0" err="1" smtClean="0"/>
              <a:t>long</a:t>
            </a:r>
            <a:r>
              <a:rPr lang="de-DE" sz="2400" dirty="0" smtClean="0"/>
              <a:t> time-</a:t>
            </a:r>
            <a:r>
              <a:rPr lang="de-DE" sz="2400" dirty="0" err="1" smtClean="0"/>
              <a:t>series</a:t>
            </a:r>
            <a:r>
              <a:rPr lang="de-DE" sz="2400" dirty="0" smtClean="0"/>
              <a:t>.</a:t>
            </a:r>
            <a:endParaRPr lang="de-DE" sz="2400" dirty="0"/>
          </a:p>
        </p:txBody>
      </p:sp>
      <p:sp>
        <p:nvSpPr>
          <p:cNvPr id="4" name="Foliennummernplatzhalter 3"/>
          <p:cNvSpPr>
            <a:spLocks noGrp="1"/>
          </p:cNvSpPr>
          <p:nvPr>
            <p:ph type="sldNum" sz="quarter" idx="12"/>
          </p:nvPr>
        </p:nvSpPr>
        <p:spPr/>
        <p:txBody>
          <a:bodyPr/>
          <a:lstStyle/>
          <a:p>
            <a:fld id="{63BE3D8E-3C3F-471C-87E1-6BAA7DD57F88}" type="slidenum">
              <a:rPr lang="en-GB" smtClean="0"/>
              <a:t>6</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44716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7584" y="548680"/>
            <a:ext cx="7560839" cy="1099250"/>
          </a:xfrm>
        </p:spPr>
        <p:txBody>
          <a:bodyPr>
            <a:noAutofit/>
          </a:bodyPr>
          <a:lstStyle/>
          <a:p>
            <a:r>
              <a:rPr lang="de-DE" sz="4300" dirty="0" err="1">
                <a:solidFill>
                  <a:schemeClr val="bg1">
                    <a:lumMod val="95000"/>
                    <a:lumOff val="5000"/>
                  </a:schemeClr>
                </a:solidFill>
              </a:rPr>
              <a:t>Recommendations</a:t>
            </a:r>
            <a:r>
              <a:rPr lang="de-DE" sz="4300" dirty="0">
                <a:solidFill>
                  <a:schemeClr val="bg1">
                    <a:lumMod val="95000"/>
                    <a:lumOff val="5000"/>
                  </a:schemeClr>
                </a:solidFill>
              </a:rPr>
              <a:t> </a:t>
            </a:r>
            <a:r>
              <a:rPr lang="de-DE" sz="4300" dirty="0" err="1">
                <a:solidFill>
                  <a:schemeClr val="bg1">
                    <a:lumMod val="95000"/>
                    <a:lumOff val="5000"/>
                  </a:schemeClr>
                </a:solidFill>
              </a:rPr>
              <a:t>for</a:t>
            </a:r>
            <a:r>
              <a:rPr lang="de-DE" sz="4300" dirty="0">
                <a:solidFill>
                  <a:schemeClr val="bg1">
                    <a:lumMod val="95000"/>
                    <a:lumOff val="5000"/>
                  </a:schemeClr>
                </a:solidFill>
              </a:rPr>
              <a:t> </a:t>
            </a:r>
            <a:r>
              <a:rPr lang="de-DE" sz="4300" dirty="0" err="1">
                <a:solidFill>
                  <a:schemeClr val="bg1">
                    <a:lumMod val="95000"/>
                    <a:lumOff val="5000"/>
                  </a:schemeClr>
                </a:solidFill>
              </a:rPr>
              <a:t>choosing</a:t>
            </a:r>
            <a:r>
              <a:rPr lang="de-DE" sz="4300" dirty="0">
                <a:solidFill>
                  <a:schemeClr val="bg1">
                    <a:lumMod val="95000"/>
                    <a:lumOff val="5000"/>
                  </a:schemeClr>
                </a:solidFill>
              </a:rPr>
              <a:t> </a:t>
            </a:r>
            <a:r>
              <a:rPr lang="de-DE" sz="4300" dirty="0" err="1">
                <a:solidFill>
                  <a:schemeClr val="bg1">
                    <a:lumMod val="95000"/>
                    <a:lumOff val="5000"/>
                  </a:schemeClr>
                </a:solidFill>
              </a:rPr>
              <a:t>the</a:t>
            </a:r>
            <a:r>
              <a:rPr lang="de-DE" sz="4300" dirty="0">
                <a:solidFill>
                  <a:schemeClr val="bg1">
                    <a:lumMod val="95000"/>
                    <a:lumOff val="5000"/>
                  </a:schemeClr>
                </a:solidFill>
              </a:rPr>
              <a:t> </a:t>
            </a:r>
            <a:r>
              <a:rPr lang="de-DE" sz="4300" dirty="0" err="1">
                <a:solidFill>
                  <a:schemeClr val="bg1">
                    <a:lumMod val="95000"/>
                    <a:lumOff val="5000"/>
                  </a:schemeClr>
                </a:solidFill>
              </a:rPr>
              <a:t>base</a:t>
            </a:r>
            <a:r>
              <a:rPr lang="de-DE" sz="4300" dirty="0">
                <a:solidFill>
                  <a:schemeClr val="bg1">
                    <a:lumMod val="95000"/>
                    <a:lumOff val="5000"/>
                  </a:schemeClr>
                </a:solidFill>
              </a:rPr>
              <a:t> </a:t>
            </a:r>
            <a:r>
              <a:rPr lang="de-DE" sz="4300" dirty="0" err="1">
                <a:solidFill>
                  <a:schemeClr val="bg1">
                    <a:lumMod val="95000"/>
                    <a:lumOff val="5000"/>
                  </a:schemeClr>
                </a:solidFill>
              </a:rPr>
              <a:t>year</a:t>
            </a:r>
            <a:endParaRPr lang="de-DE" sz="4300" dirty="0">
              <a:solidFill>
                <a:schemeClr val="bg1">
                  <a:lumMod val="95000"/>
                  <a:lumOff val="5000"/>
                </a:schemeClr>
              </a:solidFill>
            </a:endParaRPr>
          </a:p>
        </p:txBody>
      </p:sp>
      <p:sp>
        <p:nvSpPr>
          <p:cNvPr id="3" name="Inhaltsplatzhalter 2"/>
          <p:cNvSpPr>
            <a:spLocks noGrp="1"/>
          </p:cNvSpPr>
          <p:nvPr>
            <p:ph idx="1"/>
          </p:nvPr>
        </p:nvSpPr>
        <p:spPr>
          <a:xfrm>
            <a:off x="827584" y="1916832"/>
            <a:ext cx="7632848" cy="4176463"/>
          </a:xfrm>
        </p:spPr>
        <p:txBody>
          <a:bodyPr>
            <a:normAutofit fontScale="85000" lnSpcReduction="20000"/>
          </a:bodyPr>
          <a:lstStyle/>
          <a:p>
            <a:pPr marL="0" indent="0">
              <a:buNone/>
            </a:pPr>
            <a:r>
              <a:rPr lang="de-DE" sz="2400" b="1" dirty="0" smtClean="0"/>
              <a:t>Choose a base year which in ideal case fulfills several criteria</a:t>
            </a:r>
            <a:r>
              <a:rPr lang="de-DE" sz="2400" dirty="0" smtClean="0"/>
              <a:t>:</a:t>
            </a:r>
          </a:p>
          <a:p>
            <a:pPr marL="0" indent="0">
              <a:buNone/>
            </a:pPr>
            <a:endParaRPr lang="de-DE" sz="2400" dirty="0" smtClean="0"/>
          </a:p>
          <a:p>
            <a:r>
              <a:rPr lang="de-DE" sz="2400" dirty="0" smtClean="0"/>
              <a:t>It should be a „normal one“: no extraordinary developments in the business cycle, no catastrophies, no droughts, no wars etc.</a:t>
            </a:r>
          </a:p>
          <a:p>
            <a:endParaRPr lang="de-DE" sz="2400" dirty="0" smtClean="0"/>
          </a:p>
          <a:p>
            <a:r>
              <a:rPr lang="de-DE" sz="2400" dirty="0" smtClean="0"/>
              <a:t>It should be the reference year for an economic census.</a:t>
            </a:r>
          </a:p>
          <a:p>
            <a:endParaRPr lang="de-DE" sz="2400" dirty="0" smtClean="0"/>
          </a:p>
          <a:p>
            <a:r>
              <a:rPr lang="de-DE" sz="2400" dirty="0" smtClean="0"/>
              <a:t>It should be close to censuses of agriculture, housing and population.</a:t>
            </a:r>
          </a:p>
          <a:p>
            <a:endParaRPr lang="de-DE" sz="2400" dirty="0" smtClean="0"/>
          </a:p>
          <a:p>
            <a:r>
              <a:rPr lang="de-DE" sz="2400" dirty="0" err="1" smtClean="0"/>
              <a:t>It</a:t>
            </a:r>
            <a:r>
              <a:rPr lang="de-DE" sz="2400" dirty="0" smtClean="0"/>
              <a:t> </a:t>
            </a:r>
            <a:r>
              <a:rPr lang="de-DE" sz="2400" dirty="0" err="1" smtClean="0"/>
              <a:t>should</a:t>
            </a:r>
            <a:r>
              <a:rPr lang="de-DE" sz="2400" dirty="0" smtClean="0"/>
              <a:t> </a:t>
            </a:r>
            <a:r>
              <a:rPr lang="de-DE" sz="2400" dirty="0" err="1" smtClean="0"/>
              <a:t>be</a:t>
            </a:r>
            <a:r>
              <a:rPr lang="de-DE" sz="2400" dirty="0" smtClean="0"/>
              <a:t> </a:t>
            </a:r>
            <a:r>
              <a:rPr lang="de-DE" sz="2400" dirty="0" err="1" smtClean="0"/>
              <a:t>close</a:t>
            </a:r>
            <a:r>
              <a:rPr lang="de-DE" sz="2400" dirty="0" smtClean="0"/>
              <a:t> </a:t>
            </a:r>
            <a:r>
              <a:rPr lang="de-DE" sz="2400" dirty="0" err="1" smtClean="0"/>
              <a:t>to</a:t>
            </a:r>
            <a:r>
              <a:rPr lang="de-DE" sz="2400" dirty="0" smtClean="0"/>
              <a:t> </a:t>
            </a:r>
            <a:r>
              <a:rPr lang="de-DE" sz="2400" dirty="0" err="1" smtClean="0"/>
              <a:t>the</a:t>
            </a:r>
            <a:r>
              <a:rPr lang="de-DE" sz="2400" dirty="0" smtClean="0"/>
              <a:t> </a:t>
            </a:r>
            <a:r>
              <a:rPr lang="de-DE" sz="2400" dirty="0" err="1" smtClean="0"/>
              <a:t>base</a:t>
            </a:r>
            <a:r>
              <a:rPr lang="de-DE" sz="2400" dirty="0" smtClean="0"/>
              <a:t> </a:t>
            </a:r>
            <a:r>
              <a:rPr lang="de-DE" sz="2400" dirty="0" err="1" smtClean="0"/>
              <a:t>year</a:t>
            </a:r>
            <a:r>
              <a:rPr lang="de-DE" sz="2400" dirty="0" smtClean="0"/>
              <a:t> </a:t>
            </a:r>
            <a:r>
              <a:rPr lang="de-DE" sz="2400" dirty="0" err="1" smtClean="0"/>
              <a:t>for</a:t>
            </a:r>
            <a:r>
              <a:rPr lang="de-DE" sz="2400" dirty="0" smtClean="0"/>
              <a:t> </a:t>
            </a:r>
            <a:r>
              <a:rPr lang="de-DE" sz="2400" dirty="0" err="1" smtClean="0"/>
              <a:t>price</a:t>
            </a:r>
            <a:r>
              <a:rPr lang="de-DE" sz="2400" dirty="0" smtClean="0"/>
              <a:t> </a:t>
            </a:r>
            <a:r>
              <a:rPr lang="de-DE" sz="2400" dirty="0" err="1" smtClean="0"/>
              <a:t>statistics</a:t>
            </a:r>
            <a:r>
              <a:rPr lang="de-DE" sz="2400" dirty="0" smtClean="0"/>
              <a:t> (CPI, PPI). </a:t>
            </a:r>
            <a:r>
              <a:rPr lang="de-DE" sz="2400" dirty="0" err="1" smtClean="0"/>
              <a:t>If</a:t>
            </a:r>
            <a:r>
              <a:rPr lang="de-DE" sz="2400" dirty="0" smtClean="0"/>
              <a:t> „</a:t>
            </a:r>
            <a:r>
              <a:rPr lang="de-DE" sz="2400" dirty="0" err="1" smtClean="0"/>
              <a:t>constant</a:t>
            </a:r>
            <a:r>
              <a:rPr lang="de-DE" sz="2400" dirty="0" smtClean="0"/>
              <a:t> </a:t>
            </a:r>
            <a:r>
              <a:rPr lang="de-DE" sz="2400" dirty="0" err="1" smtClean="0"/>
              <a:t>prices</a:t>
            </a:r>
            <a:r>
              <a:rPr lang="de-DE" sz="2400" dirty="0" smtClean="0"/>
              <a:t>“ </a:t>
            </a:r>
            <a:r>
              <a:rPr lang="de-DE" sz="2400" dirty="0" err="1" smtClean="0"/>
              <a:t>are</a:t>
            </a:r>
            <a:r>
              <a:rPr lang="de-DE" sz="2400" dirty="0" smtClean="0"/>
              <a:t> </a:t>
            </a:r>
            <a:r>
              <a:rPr lang="de-DE" sz="2400" dirty="0" err="1" smtClean="0"/>
              <a:t>applied</a:t>
            </a:r>
            <a:r>
              <a:rPr lang="de-DE" sz="2400" dirty="0" smtClean="0"/>
              <a:t> </a:t>
            </a:r>
            <a:r>
              <a:rPr lang="de-DE" sz="2400" dirty="0" err="1" smtClean="0"/>
              <a:t>it</a:t>
            </a:r>
            <a:r>
              <a:rPr lang="de-DE" sz="2400" dirty="0" smtClean="0"/>
              <a:t> </a:t>
            </a:r>
            <a:r>
              <a:rPr lang="de-DE" sz="2400" dirty="0" err="1" smtClean="0"/>
              <a:t>would</a:t>
            </a:r>
            <a:r>
              <a:rPr lang="de-DE" sz="2400" dirty="0" smtClean="0"/>
              <a:t> </a:t>
            </a:r>
            <a:r>
              <a:rPr lang="de-DE" sz="2400" dirty="0" err="1" smtClean="0"/>
              <a:t>be</a:t>
            </a:r>
            <a:r>
              <a:rPr lang="de-DE" sz="2400" dirty="0" smtClean="0"/>
              <a:t> </a:t>
            </a:r>
            <a:r>
              <a:rPr lang="de-DE" sz="2400" dirty="0" err="1" smtClean="0"/>
              <a:t>easier</a:t>
            </a:r>
            <a:r>
              <a:rPr lang="de-DE" sz="2400" dirty="0" smtClean="0"/>
              <a:t> </a:t>
            </a:r>
            <a:r>
              <a:rPr lang="de-DE" sz="2400" dirty="0" err="1" smtClean="0"/>
              <a:t>to</a:t>
            </a:r>
            <a:r>
              <a:rPr lang="de-DE" sz="2400" dirty="0" smtClean="0"/>
              <a:t> </a:t>
            </a:r>
            <a:r>
              <a:rPr lang="de-DE" sz="2400" dirty="0" err="1" smtClean="0"/>
              <a:t>explain</a:t>
            </a:r>
            <a:r>
              <a:rPr lang="de-DE" sz="2400" dirty="0" smtClean="0"/>
              <a:t> </a:t>
            </a:r>
            <a:r>
              <a:rPr lang="de-DE" sz="2400" dirty="0" err="1" smtClean="0"/>
              <a:t>and</a:t>
            </a:r>
            <a:r>
              <a:rPr lang="de-DE" sz="2400" dirty="0" smtClean="0"/>
              <a:t> </a:t>
            </a:r>
            <a:r>
              <a:rPr lang="de-DE" sz="2400" dirty="0" err="1" smtClean="0"/>
              <a:t>to</a:t>
            </a:r>
            <a:r>
              <a:rPr lang="de-DE" sz="2400" dirty="0" smtClean="0"/>
              <a:t> </a:t>
            </a:r>
            <a:r>
              <a:rPr lang="de-DE" sz="2400" dirty="0" err="1" smtClean="0"/>
              <a:t>publish</a:t>
            </a:r>
            <a:r>
              <a:rPr lang="de-DE" sz="2400" dirty="0" smtClean="0"/>
              <a:t> </a:t>
            </a:r>
            <a:r>
              <a:rPr lang="de-DE" sz="2400" dirty="0" err="1" smtClean="0"/>
              <a:t>if</a:t>
            </a:r>
            <a:r>
              <a:rPr lang="de-DE" sz="2400" dirty="0" smtClean="0"/>
              <a:t> </a:t>
            </a:r>
            <a:r>
              <a:rPr lang="de-DE" sz="2400" dirty="0" err="1" smtClean="0"/>
              <a:t>both</a:t>
            </a:r>
            <a:r>
              <a:rPr lang="de-DE" sz="2400" dirty="0" smtClean="0"/>
              <a:t> </a:t>
            </a:r>
            <a:r>
              <a:rPr lang="de-DE" sz="2400" dirty="0" err="1" smtClean="0"/>
              <a:t>base</a:t>
            </a:r>
            <a:r>
              <a:rPr lang="de-DE" sz="2400" dirty="0" smtClean="0"/>
              <a:t> </a:t>
            </a:r>
            <a:r>
              <a:rPr lang="de-DE" sz="2400" dirty="0" err="1" smtClean="0"/>
              <a:t>years</a:t>
            </a:r>
            <a:r>
              <a:rPr lang="de-DE" sz="2400" dirty="0" smtClean="0"/>
              <a:t> </a:t>
            </a:r>
            <a:r>
              <a:rPr lang="de-DE" sz="2400" dirty="0" err="1" smtClean="0"/>
              <a:t>match</a:t>
            </a:r>
            <a:r>
              <a:rPr lang="de-DE" sz="2400" dirty="0" smtClean="0"/>
              <a:t>. But </a:t>
            </a:r>
            <a:r>
              <a:rPr lang="de-DE" sz="2400" dirty="0" err="1" smtClean="0"/>
              <a:t>technically</a:t>
            </a:r>
            <a:r>
              <a:rPr lang="de-DE" sz="2400" dirty="0" smtClean="0"/>
              <a:t> </a:t>
            </a:r>
            <a:r>
              <a:rPr lang="de-DE" sz="2400" dirty="0" err="1" smtClean="0"/>
              <a:t>it</a:t>
            </a:r>
            <a:r>
              <a:rPr lang="de-DE" sz="2400" dirty="0" smtClean="0"/>
              <a:t> </a:t>
            </a:r>
            <a:r>
              <a:rPr lang="de-DE" sz="2400" dirty="0" err="1" smtClean="0"/>
              <a:t>is</a:t>
            </a:r>
            <a:r>
              <a:rPr lang="de-DE" sz="2400" dirty="0" smtClean="0"/>
              <a:t> not </a:t>
            </a:r>
            <a:r>
              <a:rPr lang="de-DE" sz="2400" dirty="0" err="1" smtClean="0"/>
              <a:t>necessary</a:t>
            </a:r>
            <a:r>
              <a:rPr lang="de-DE" sz="2400" dirty="0" smtClean="0"/>
              <a:t>.</a:t>
            </a:r>
            <a:endParaRPr lang="de-DE" sz="2400" dirty="0"/>
          </a:p>
        </p:txBody>
      </p:sp>
      <p:sp>
        <p:nvSpPr>
          <p:cNvPr id="4" name="Foliennummernplatzhalter 3"/>
          <p:cNvSpPr>
            <a:spLocks noGrp="1"/>
          </p:cNvSpPr>
          <p:nvPr>
            <p:ph type="sldNum" sz="quarter" idx="12"/>
          </p:nvPr>
        </p:nvSpPr>
        <p:spPr/>
        <p:txBody>
          <a:bodyPr/>
          <a:lstStyle/>
          <a:p>
            <a:fld id="{63BE3D8E-3C3F-471C-87E1-6BAA7DD57F88}" type="slidenum">
              <a:rPr lang="en-GB" smtClean="0"/>
              <a:t>7</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1730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620688"/>
            <a:ext cx="8208912" cy="955234"/>
          </a:xfrm>
        </p:spPr>
        <p:txBody>
          <a:bodyPr>
            <a:noAutofit/>
          </a:bodyPr>
          <a:lstStyle/>
          <a:p>
            <a:r>
              <a:rPr lang="de-DE" sz="4000" dirty="0" err="1">
                <a:solidFill>
                  <a:schemeClr val="bg1">
                    <a:lumMod val="95000"/>
                    <a:lumOff val="5000"/>
                  </a:schemeClr>
                </a:solidFill>
              </a:rPr>
              <a:t>Planning</a:t>
            </a:r>
            <a:r>
              <a:rPr lang="de-DE" sz="4000" dirty="0">
                <a:solidFill>
                  <a:schemeClr val="bg1">
                    <a:lumMod val="95000"/>
                    <a:lumOff val="5000"/>
                  </a:schemeClr>
                </a:solidFill>
              </a:rPr>
              <a:t> </a:t>
            </a:r>
            <a:r>
              <a:rPr lang="de-DE" sz="4000" dirty="0" err="1">
                <a:solidFill>
                  <a:schemeClr val="bg1">
                    <a:lumMod val="95000"/>
                    <a:lumOff val="5000"/>
                  </a:schemeClr>
                </a:solidFill>
              </a:rPr>
              <a:t>and</a:t>
            </a:r>
            <a:r>
              <a:rPr lang="de-DE" sz="4000" dirty="0">
                <a:solidFill>
                  <a:schemeClr val="bg1">
                    <a:lumMod val="95000"/>
                    <a:lumOff val="5000"/>
                  </a:schemeClr>
                </a:solidFill>
              </a:rPr>
              <a:t> </a:t>
            </a:r>
            <a:r>
              <a:rPr lang="de-DE" sz="4000" dirty="0" err="1">
                <a:solidFill>
                  <a:schemeClr val="bg1">
                    <a:lumMod val="95000"/>
                    <a:lumOff val="5000"/>
                  </a:schemeClr>
                </a:solidFill>
              </a:rPr>
              <a:t>performing</a:t>
            </a:r>
            <a:r>
              <a:rPr lang="de-DE" sz="4000" dirty="0">
                <a:solidFill>
                  <a:schemeClr val="bg1">
                    <a:lumMod val="95000"/>
                    <a:lumOff val="5000"/>
                  </a:schemeClr>
                </a:solidFill>
              </a:rPr>
              <a:t> a </a:t>
            </a:r>
            <a:r>
              <a:rPr lang="de-DE" sz="4000" dirty="0" err="1">
                <a:solidFill>
                  <a:schemeClr val="bg1">
                    <a:lumMod val="95000"/>
                    <a:lumOff val="5000"/>
                  </a:schemeClr>
                </a:solidFill>
              </a:rPr>
              <a:t>revision</a:t>
            </a:r>
            <a:endParaRPr lang="de-DE" sz="4000" dirty="0">
              <a:solidFill>
                <a:schemeClr val="bg1">
                  <a:lumMod val="95000"/>
                  <a:lumOff val="5000"/>
                </a:schemeClr>
              </a:solidFill>
            </a:endParaRPr>
          </a:p>
        </p:txBody>
      </p:sp>
      <p:sp>
        <p:nvSpPr>
          <p:cNvPr id="3" name="Inhaltsplatzhalter 2"/>
          <p:cNvSpPr>
            <a:spLocks noGrp="1"/>
          </p:cNvSpPr>
          <p:nvPr>
            <p:ph idx="1"/>
          </p:nvPr>
        </p:nvSpPr>
        <p:spPr>
          <a:xfrm>
            <a:off x="827584" y="1556792"/>
            <a:ext cx="7632848" cy="4608512"/>
          </a:xfrm>
        </p:spPr>
        <p:txBody>
          <a:bodyPr>
            <a:normAutofit fontScale="77500" lnSpcReduction="20000"/>
          </a:bodyPr>
          <a:lstStyle/>
          <a:p>
            <a:r>
              <a:rPr lang="de-DE" sz="2400" dirty="0" smtClean="0"/>
              <a:t>The </a:t>
            </a:r>
            <a:r>
              <a:rPr lang="de-DE" sz="2400" dirty="0" err="1" smtClean="0"/>
              <a:t>figures</a:t>
            </a:r>
            <a:r>
              <a:rPr lang="de-DE" sz="2400" dirty="0" smtClean="0"/>
              <a:t> </a:t>
            </a:r>
            <a:r>
              <a:rPr lang="de-DE" sz="2400" dirty="0" err="1" smtClean="0"/>
              <a:t>of</a:t>
            </a:r>
            <a:r>
              <a:rPr lang="de-DE" sz="2400" dirty="0" smtClean="0"/>
              <a:t> </a:t>
            </a:r>
            <a:r>
              <a:rPr lang="de-DE" sz="2400" dirty="0" err="1" smtClean="0"/>
              <a:t>the</a:t>
            </a:r>
            <a:r>
              <a:rPr lang="de-DE" sz="2400" dirty="0" smtClean="0"/>
              <a:t> </a:t>
            </a:r>
            <a:r>
              <a:rPr lang="de-DE" sz="2400" dirty="0" err="1" smtClean="0"/>
              <a:t>new</a:t>
            </a:r>
            <a:r>
              <a:rPr lang="de-DE" sz="2400" dirty="0" smtClean="0"/>
              <a:t> time-</a:t>
            </a:r>
            <a:r>
              <a:rPr lang="de-DE" sz="2400" dirty="0" err="1" smtClean="0"/>
              <a:t>series</a:t>
            </a:r>
            <a:r>
              <a:rPr lang="de-DE" sz="2400" dirty="0" smtClean="0"/>
              <a:t> </a:t>
            </a:r>
            <a:r>
              <a:rPr lang="de-DE" sz="2400" dirty="0" err="1" smtClean="0"/>
              <a:t>should</a:t>
            </a:r>
            <a:r>
              <a:rPr lang="de-DE" sz="2400" dirty="0" smtClean="0"/>
              <a:t> </a:t>
            </a:r>
            <a:r>
              <a:rPr lang="de-DE" sz="2400" dirty="0" err="1" smtClean="0"/>
              <a:t>be</a:t>
            </a:r>
            <a:r>
              <a:rPr lang="de-DE" sz="2400" dirty="0" smtClean="0"/>
              <a:t> </a:t>
            </a:r>
            <a:r>
              <a:rPr lang="de-DE" sz="2400" dirty="0" err="1" smtClean="0"/>
              <a:t>compiled</a:t>
            </a:r>
            <a:r>
              <a:rPr lang="de-DE" sz="2400" dirty="0" smtClean="0"/>
              <a:t> in different </a:t>
            </a:r>
            <a:r>
              <a:rPr lang="de-DE" sz="2400" dirty="0" err="1" smtClean="0"/>
              <a:t>steps</a:t>
            </a:r>
            <a:r>
              <a:rPr lang="de-DE" sz="2400" dirty="0" smtClean="0"/>
              <a:t> </a:t>
            </a:r>
            <a:r>
              <a:rPr lang="de-DE" sz="2400" dirty="0" err="1" smtClean="0"/>
              <a:t>according</a:t>
            </a:r>
            <a:r>
              <a:rPr lang="de-DE" sz="2400" dirty="0" smtClean="0"/>
              <a:t> </a:t>
            </a:r>
            <a:r>
              <a:rPr lang="de-DE" sz="2400" dirty="0" err="1" smtClean="0"/>
              <a:t>to</a:t>
            </a:r>
            <a:r>
              <a:rPr lang="de-DE" sz="2400" dirty="0" smtClean="0"/>
              <a:t> </a:t>
            </a:r>
            <a:r>
              <a:rPr lang="de-DE" sz="2400" dirty="0" err="1" smtClean="0"/>
              <a:t>the</a:t>
            </a:r>
            <a:r>
              <a:rPr lang="de-DE" sz="2400" dirty="0" smtClean="0"/>
              <a:t> </a:t>
            </a:r>
            <a:r>
              <a:rPr lang="de-DE" sz="2400" dirty="0" err="1" smtClean="0"/>
              <a:t>causes</a:t>
            </a:r>
            <a:r>
              <a:rPr lang="de-DE" sz="2400" dirty="0" smtClean="0"/>
              <a:t> </a:t>
            </a:r>
            <a:r>
              <a:rPr lang="de-DE" sz="2400" dirty="0" err="1" smtClean="0"/>
              <a:t>of</a:t>
            </a:r>
            <a:r>
              <a:rPr lang="de-DE" sz="2400" dirty="0" smtClean="0"/>
              <a:t> </a:t>
            </a:r>
            <a:r>
              <a:rPr lang="de-DE" sz="2400" dirty="0" err="1" smtClean="0"/>
              <a:t>revision</a:t>
            </a:r>
            <a:r>
              <a:rPr lang="de-DE" sz="2400" dirty="0" smtClean="0"/>
              <a:t>. This will </a:t>
            </a:r>
            <a:r>
              <a:rPr lang="de-DE" sz="2400" dirty="0" err="1" smtClean="0"/>
              <a:t>provide</a:t>
            </a:r>
            <a:r>
              <a:rPr lang="de-DE" sz="2400" dirty="0" smtClean="0"/>
              <a:t> </a:t>
            </a:r>
            <a:r>
              <a:rPr lang="de-DE" sz="2400" dirty="0" err="1" smtClean="0"/>
              <a:t>the</a:t>
            </a:r>
            <a:r>
              <a:rPr lang="de-DE" sz="2400" dirty="0" smtClean="0"/>
              <a:t> </a:t>
            </a:r>
            <a:r>
              <a:rPr lang="de-DE" sz="2400" dirty="0" err="1" smtClean="0"/>
              <a:t>impact</a:t>
            </a:r>
            <a:r>
              <a:rPr lang="de-DE" sz="2400" dirty="0" smtClean="0"/>
              <a:t> </a:t>
            </a:r>
            <a:r>
              <a:rPr lang="de-DE" sz="2400" dirty="0" err="1" smtClean="0"/>
              <a:t>of</a:t>
            </a:r>
            <a:r>
              <a:rPr lang="de-DE" sz="2400" dirty="0" smtClean="0"/>
              <a:t> </a:t>
            </a:r>
            <a:r>
              <a:rPr lang="de-DE" sz="2400" dirty="0" err="1" smtClean="0"/>
              <a:t>the</a:t>
            </a:r>
            <a:r>
              <a:rPr lang="de-DE" sz="2400" dirty="0" smtClean="0"/>
              <a:t> different </a:t>
            </a:r>
            <a:r>
              <a:rPr lang="de-DE" sz="2400" dirty="0" err="1" smtClean="0"/>
              <a:t>causes</a:t>
            </a:r>
            <a:r>
              <a:rPr lang="de-DE" sz="2400" dirty="0" smtClean="0"/>
              <a:t> on </a:t>
            </a:r>
            <a:r>
              <a:rPr lang="de-DE" sz="2400" dirty="0" err="1" smtClean="0"/>
              <a:t>the</a:t>
            </a:r>
            <a:r>
              <a:rPr lang="de-DE" sz="2400" dirty="0" smtClean="0"/>
              <a:t> </a:t>
            </a:r>
            <a:r>
              <a:rPr lang="de-DE" sz="2400" dirty="0" err="1" smtClean="0"/>
              <a:t>level</a:t>
            </a:r>
            <a:r>
              <a:rPr lang="de-DE" sz="2400" dirty="0" smtClean="0"/>
              <a:t> </a:t>
            </a:r>
            <a:r>
              <a:rPr lang="de-DE" sz="2400" dirty="0" err="1" smtClean="0"/>
              <a:t>of</a:t>
            </a:r>
            <a:r>
              <a:rPr lang="de-DE" sz="2400" dirty="0" smtClean="0"/>
              <a:t> GDP </a:t>
            </a:r>
            <a:r>
              <a:rPr lang="de-DE" sz="2400" dirty="0" err="1" smtClean="0"/>
              <a:t>and</a:t>
            </a:r>
            <a:r>
              <a:rPr lang="de-DE" sz="2400" dirty="0" smtClean="0"/>
              <a:t> ist </a:t>
            </a:r>
            <a:r>
              <a:rPr lang="de-DE" sz="2400" dirty="0" err="1" smtClean="0"/>
              <a:t>aggregates</a:t>
            </a:r>
            <a:r>
              <a:rPr lang="de-DE" sz="2400" dirty="0" smtClean="0"/>
              <a:t>. The users will ask for it.</a:t>
            </a:r>
          </a:p>
          <a:p>
            <a:endParaRPr lang="de-DE" sz="2400" dirty="0" smtClean="0"/>
          </a:p>
          <a:p>
            <a:r>
              <a:rPr lang="de-DE" sz="2400" dirty="0" smtClean="0"/>
              <a:t>For the revision of methods and for choosing best practices test calculations would be useful.</a:t>
            </a:r>
          </a:p>
          <a:p>
            <a:endParaRPr lang="de-DE" sz="2400" dirty="0" smtClean="0"/>
          </a:p>
          <a:p>
            <a:r>
              <a:rPr lang="de-DE" sz="2400" dirty="0" smtClean="0"/>
              <a:t>There should be a strict documentation of the changes made, including the cleaning of faulty figures.</a:t>
            </a:r>
          </a:p>
          <a:p>
            <a:endParaRPr lang="de-DE" sz="2400" dirty="0" smtClean="0"/>
          </a:p>
          <a:p>
            <a:r>
              <a:rPr lang="de-DE" sz="2400" dirty="0" smtClean="0"/>
              <a:t>The release of the revised figures should go hand in hand with a detailed publication of the causes of the revision and their impact on the figures.</a:t>
            </a:r>
          </a:p>
          <a:p>
            <a:endParaRPr lang="de-DE" sz="2400" dirty="0" smtClean="0"/>
          </a:p>
          <a:p>
            <a:r>
              <a:rPr lang="de-DE" sz="2400" dirty="0" smtClean="0"/>
              <a:t>Special </a:t>
            </a:r>
            <a:r>
              <a:rPr lang="de-DE" sz="2400" dirty="0" err="1" smtClean="0"/>
              <a:t>attention</a:t>
            </a:r>
            <a:r>
              <a:rPr lang="de-DE" sz="2400" dirty="0" smtClean="0"/>
              <a:t> </a:t>
            </a:r>
            <a:r>
              <a:rPr lang="de-DE" sz="2400" dirty="0" err="1" smtClean="0"/>
              <a:t>should</a:t>
            </a:r>
            <a:r>
              <a:rPr lang="de-DE" sz="2400" dirty="0" smtClean="0"/>
              <a:t> </a:t>
            </a:r>
            <a:r>
              <a:rPr lang="de-DE" sz="2400" dirty="0" err="1" smtClean="0"/>
              <a:t>be</a:t>
            </a:r>
            <a:r>
              <a:rPr lang="de-DE" sz="2400" dirty="0" smtClean="0"/>
              <a:t> </a:t>
            </a:r>
            <a:r>
              <a:rPr lang="de-DE" sz="2400" dirty="0" err="1" smtClean="0"/>
              <a:t>given</a:t>
            </a:r>
            <a:r>
              <a:rPr lang="de-DE" sz="2400" dirty="0" smtClean="0"/>
              <a:t> </a:t>
            </a:r>
            <a:r>
              <a:rPr lang="de-DE" sz="2400" dirty="0" err="1" smtClean="0"/>
              <a:t>to</a:t>
            </a:r>
            <a:r>
              <a:rPr lang="de-DE" sz="2400" dirty="0" smtClean="0"/>
              <a:t> </a:t>
            </a:r>
            <a:r>
              <a:rPr lang="de-DE" sz="2400" dirty="0" err="1" smtClean="0"/>
              <a:t>the</a:t>
            </a:r>
            <a:r>
              <a:rPr lang="de-DE" sz="2400" dirty="0" smtClean="0"/>
              <a:t> </a:t>
            </a:r>
            <a:r>
              <a:rPr lang="de-DE" sz="2400" dirty="0" err="1" smtClean="0"/>
              <a:t>base</a:t>
            </a:r>
            <a:r>
              <a:rPr lang="de-DE" sz="2400" dirty="0" smtClean="0"/>
              <a:t> </a:t>
            </a:r>
            <a:r>
              <a:rPr lang="de-DE" sz="2400" dirty="0" err="1" smtClean="0"/>
              <a:t>year</a:t>
            </a:r>
            <a:r>
              <a:rPr lang="de-DE" sz="2400" dirty="0" smtClean="0"/>
              <a:t> </a:t>
            </a:r>
            <a:r>
              <a:rPr lang="de-DE" sz="2400" dirty="0" err="1" smtClean="0"/>
              <a:t>as</a:t>
            </a:r>
            <a:r>
              <a:rPr lang="de-DE" sz="2400" dirty="0" smtClean="0"/>
              <a:t> </a:t>
            </a:r>
            <a:r>
              <a:rPr lang="de-DE" sz="2400" dirty="0" err="1" smtClean="0"/>
              <a:t>it</a:t>
            </a:r>
            <a:r>
              <a:rPr lang="de-DE" sz="2400" dirty="0" smtClean="0"/>
              <a:t> </a:t>
            </a:r>
            <a:r>
              <a:rPr lang="de-DE" sz="2400" dirty="0" err="1" smtClean="0"/>
              <a:t>is</a:t>
            </a:r>
            <a:r>
              <a:rPr lang="de-DE" sz="2400" dirty="0" smtClean="0"/>
              <a:t> </a:t>
            </a:r>
            <a:r>
              <a:rPr lang="de-DE" sz="2400" dirty="0" err="1" smtClean="0"/>
              <a:t>often</a:t>
            </a:r>
            <a:r>
              <a:rPr lang="de-DE" sz="2400" dirty="0" smtClean="0"/>
              <a:t> </a:t>
            </a:r>
            <a:r>
              <a:rPr lang="de-DE" sz="2400" dirty="0" err="1" smtClean="0"/>
              <a:t>start</a:t>
            </a:r>
            <a:r>
              <a:rPr lang="de-DE" sz="2400" dirty="0" smtClean="0"/>
              <a:t> </a:t>
            </a:r>
            <a:r>
              <a:rPr lang="de-DE" sz="2400" dirty="0" err="1" smtClean="0"/>
              <a:t>year</a:t>
            </a:r>
            <a:r>
              <a:rPr lang="de-DE" sz="2400" dirty="0" smtClean="0"/>
              <a:t> </a:t>
            </a:r>
            <a:r>
              <a:rPr lang="de-DE" sz="2400" dirty="0" err="1" smtClean="0"/>
              <a:t>for</a:t>
            </a:r>
            <a:r>
              <a:rPr lang="de-DE" sz="2400" dirty="0" smtClean="0"/>
              <a:t> </a:t>
            </a:r>
            <a:r>
              <a:rPr lang="de-DE" sz="2400" dirty="0" err="1" smtClean="0"/>
              <a:t>extrapolation</a:t>
            </a:r>
            <a:r>
              <a:rPr lang="de-DE" sz="2400" dirty="0" smtClean="0"/>
              <a:t> </a:t>
            </a:r>
            <a:r>
              <a:rPr lang="de-DE" sz="2400" dirty="0" err="1" smtClean="0"/>
              <a:t>or</a:t>
            </a:r>
            <a:r>
              <a:rPr lang="de-DE" sz="2400" dirty="0" smtClean="0"/>
              <a:t> </a:t>
            </a:r>
            <a:r>
              <a:rPr lang="de-DE" sz="2400" dirty="0" err="1" smtClean="0"/>
              <a:t>for</a:t>
            </a:r>
            <a:r>
              <a:rPr lang="de-DE" sz="2400" dirty="0" smtClean="0"/>
              <a:t> </a:t>
            </a:r>
            <a:r>
              <a:rPr lang="de-DE" sz="2400" dirty="0" err="1" smtClean="0"/>
              <a:t>the</a:t>
            </a:r>
            <a:r>
              <a:rPr lang="de-DE" sz="2400" dirty="0" smtClean="0"/>
              <a:t> </a:t>
            </a:r>
            <a:r>
              <a:rPr lang="de-DE" sz="2400" dirty="0" err="1" smtClean="0"/>
              <a:t>usage</a:t>
            </a:r>
            <a:r>
              <a:rPr lang="de-DE" sz="2400" dirty="0" smtClean="0"/>
              <a:t> </a:t>
            </a:r>
            <a:r>
              <a:rPr lang="de-DE" sz="2400" dirty="0" err="1" smtClean="0"/>
              <a:t>of</a:t>
            </a:r>
            <a:r>
              <a:rPr lang="de-DE" sz="2400" dirty="0" smtClean="0"/>
              <a:t> </a:t>
            </a:r>
            <a:r>
              <a:rPr lang="de-DE" sz="2400" dirty="0" err="1" smtClean="0"/>
              <a:t>coefficients</a:t>
            </a:r>
            <a:r>
              <a:rPr lang="de-DE" sz="2400" dirty="0" smtClean="0"/>
              <a:t>.</a:t>
            </a:r>
            <a:endParaRPr lang="de-DE" sz="2400" dirty="0"/>
          </a:p>
        </p:txBody>
      </p:sp>
      <p:sp>
        <p:nvSpPr>
          <p:cNvPr id="4" name="Foliennummernplatzhalter 3"/>
          <p:cNvSpPr>
            <a:spLocks noGrp="1"/>
          </p:cNvSpPr>
          <p:nvPr>
            <p:ph type="sldNum" sz="quarter" idx="12"/>
          </p:nvPr>
        </p:nvSpPr>
        <p:spPr/>
        <p:txBody>
          <a:bodyPr/>
          <a:lstStyle/>
          <a:p>
            <a:fld id="{63BE3D8E-3C3F-471C-87E1-6BAA7DD57F88}" type="slidenum">
              <a:rPr lang="en-GB" smtClean="0"/>
              <a:t>8</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29405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7567" y="620689"/>
            <a:ext cx="6965245" cy="936104"/>
          </a:xfrm>
        </p:spPr>
        <p:txBody>
          <a:bodyPr>
            <a:normAutofit/>
          </a:bodyPr>
          <a:lstStyle/>
          <a:p>
            <a:r>
              <a:rPr lang="de-DE" sz="4000" dirty="0" err="1">
                <a:solidFill>
                  <a:schemeClr val="bg1">
                    <a:lumMod val="95000"/>
                    <a:lumOff val="5000"/>
                  </a:schemeClr>
                </a:solidFill>
              </a:rPr>
              <a:t>Involving</a:t>
            </a:r>
            <a:r>
              <a:rPr lang="de-DE" sz="4000" dirty="0">
                <a:solidFill>
                  <a:schemeClr val="bg1">
                    <a:lumMod val="95000"/>
                    <a:lumOff val="5000"/>
                  </a:schemeClr>
                </a:solidFill>
              </a:rPr>
              <a:t> </a:t>
            </a:r>
            <a:r>
              <a:rPr lang="de-DE" sz="4000" dirty="0" err="1">
                <a:solidFill>
                  <a:schemeClr val="bg1">
                    <a:lumMod val="95000"/>
                    <a:lumOff val="5000"/>
                  </a:schemeClr>
                </a:solidFill>
              </a:rPr>
              <a:t>the</a:t>
            </a:r>
            <a:r>
              <a:rPr lang="de-DE" sz="4000" dirty="0">
                <a:solidFill>
                  <a:schemeClr val="bg1">
                    <a:lumMod val="95000"/>
                    <a:lumOff val="5000"/>
                  </a:schemeClr>
                </a:solidFill>
              </a:rPr>
              <a:t> </a:t>
            </a:r>
            <a:r>
              <a:rPr lang="de-DE" sz="4000" dirty="0" err="1">
                <a:solidFill>
                  <a:schemeClr val="bg1">
                    <a:lumMod val="95000"/>
                    <a:lumOff val="5000"/>
                  </a:schemeClr>
                </a:solidFill>
              </a:rPr>
              <a:t>users</a:t>
            </a:r>
            <a:endParaRPr lang="de-DE" sz="4000" dirty="0">
              <a:solidFill>
                <a:schemeClr val="bg1">
                  <a:lumMod val="95000"/>
                  <a:lumOff val="5000"/>
                </a:schemeClr>
              </a:solidFill>
            </a:endParaRPr>
          </a:p>
        </p:txBody>
      </p:sp>
      <p:sp>
        <p:nvSpPr>
          <p:cNvPr id="3" name="Inhaltsplatzhalter 2"/>
          <p:cNvSpPr>
            <a:spLocks noGrp="1"/>
          </p:cNvSpPr>
          <p:nvPr>
            <p:ph idx="1"/>
          </p:nvPr>
        </p:nvSpPr>
        <p:spPr>
          <a:xfrm>
            <a:off x="899592" y="1844824"/>
            <a:ext cx="7488832" cy="3878245"/>
          </a:xfrm>
        </p:spPr>
        <p:txBody>
          <a:bodyPr>
            <a:normAutofit fontScale="92500"/>
          </a:bodyPr>
          <a:lstStyle/>
          <a:p>
            <a:r>
              <a:rPr lang="de-DE" sz="2400" dirty="0" smtClean="0"/>
              <a:t>Expected major revisions should as early as possible be explained to the users.</a:t>
            </a:r>
          </a:p>
          <a:p>
            <a:endParaRPr lang="de-DE" sz="2400" dirty="0" smtClean="0"/>
          </a:p>
          <a:p>
            <a:r>
              <a:rPr lang="de-DE" sz="2400" dirty="0" smtClean="0"/>
              <a:t>The revised results should be presented to the users in appropriate formats (seminar with journalists, press conference, press release, website announcements etc).</a:t>
            </a:r>
          </a:p>
          <a:p>
            <a:endParaRPr lang="de-DE" sz="2400" dirty="0" smtClean="0"/>
          </a:p>
          <a:p>
            <a:r>
              <a:rPr lang="de-DE" sz="2400" dirty="0" smtClean="0"/>
              <a:t>It would be useful to hint at international practice to have revisions of National Accounts every five to ten years.</a:t>
            </a:r>
          </a:p>
          <a:p>
            <a:endParaRPr lang="de-DE" sz="2400" dirty="0"/>
          </a:p>
        </p:txBody>
      </p:sp>
      <p:sp>
        <p:nvSpPr>
          <p:cNvPr id="4" name="Foliennummernplatzhalter 3"/>
          <p:cNvSpPr>
            <a:spLocks noGrp="1"/>
          </p:cNvSpPr>
          <p:nvPr>
            <p:ph type="sldNum" sz="quarter" idx="12"/>
          </p:nvPr>
        </p:nvSpPr>
        <p:spPr/>
        <p:txBody>
          <a:bodyPr/>
          <a:lstStyle/>
          <a:p>
            <a:fld id="{63BE3D8E-3C3F-471C-87E1-6BAA7DD57F88}" type="slidenum">
              <a:rPr lang="en-GB" smtClean="0"/>
              <a:t>9</a:t>
            </a:fld>
            <a:endParaRPr lang="en-GB"/>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8030300"/>
      </p:ext>
    </p:extLst>
  </p:cSld>
  <p:clrMapOvr>
    <a:masterClrMapping/>
  </p:clrMapOvr>
  <p:timing>
    <p:tnLst>
      <p:par>
        <p:cTn id="1" dur="indefinite" restart="never" nodeType="tmRoot"/>
      </p:par>
    </p:tnLst>
  </p:timing>
</p:sld>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ushpin">
  <a:themeElements>
    <a:clrScheme name="Custom 10">
      <a:dk1>
        <a:srgbClr val="000000"/>
      </a:dk1>
      <a:lt1>
        <a:srgbClr val="FFFFFF"/>
      </a:lt1>
      <a:dk2>
        <a:srgbClr val="63891F"/>
      </a:dk2>
      <a:lt2>
        <a:srgbClr val="E4E9EF"/>
      </a:lt2>
      <a:accent1>
        <a:srgbClr val="6076B4"/>
      </a:accent1>
      <a:accent2>
        <a:srgbClr val="9C5252"/>
      </a:accent2>
      <a:accent3>
        <a:srgbClr val="E68422"/>
      </a:accent3>
      <a:accent4>
        <a:srgbClr val="846648"/>
      </a:accent4>
      <a:accent5>
        <a:srgbClr val="7096D2"/>
      </a:accent5>
      <a:accent6>
        <a:srgbClr val="D8D8D8"/>
      </a:accent6>
      <a:hlink>
        <a:srgbClr val="3399FF"/>
      </a:hlink>
      <a:folHlink>
        <a:srgbClr val="7096D2"/>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4.xml><?xml version="1.0" encoding="utf-8"?>
<a:theme xmlns:a="http://schemas.openxmlformats.org/drawingml/2006/main" name="1_Pushpin">
  <a:themeElements>
    <a:clrScheme name="Custom 10">
      <a:dk1>
        <a:srgbClr val="000000"/>
      </a:dk1>
      <a:lt1>
        <a:srgbClr val="FFFFFF"/>
      </a:lt1>
      <a:dk2>
        <a:srgbClr val="63891F"/>
      </a:dk2>
      <a:lt2>
        <a:srgbClr val="E4E9EF"/>
      </a:lt2>
      <a:accent1>
        <a:srgbClr val="6076B4"/>
      </a:accent1>
      <a:accent2>
        <a:srgbClr val="9C5252"/>
      </a:accent2>
      <a:accent3>
        <a:srgbClr val="E68422"/>
      </a:accent3>
      <a:accent4>
        <a:srgbClr val="846648"/>
      </a:accent4>
      <a:accent5>
        <a:srgbClr val="7096D2"/>
      </a:accent5>
      <a:accent6>
        <a:srgbClr val="D8D8D8"/>
      </a:accent6>
      <a:hlink>
        <a:srgbClr val="3399FF"/>
      </a:hlink>
      <a:folHlink>
        <a:srgbClr val="7096D2"/>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5.xml><?xml version="1.0" encoding="utf-8"?>
<a:theme xmlns:a="http://schemas.openxmlformats.org/drawingml/2006/main" name="2_Pushpin">
  <a:themeElements>
    <a:clrScheme name="Custom 9">
      <a:dk1>
        <a:srgbClr val="000000"/>
      </a:dk1>
      <a:lt1>
        <a:srgbClr val="FFFFFF"/>
      </a:lt1>
      <a:dk2>
        <a:srgbClr val="63891F"/>
      </a:dk2>
      <a:lt2>
        <a:srgbClr val="E4E9EF"/>
      </a:lt2>
      <a:accent1>
        <a:srgbClr val="6076B4"/>
      </a:accent1>
      <a:accent2>
        <a:srgbClr val="9C5252"/>
      </a:accent2>
      <a:accent3>
        <a:srgbClr val="E68422"/>
      </a:accent3>
      <a:accent4>
        <a:srgbClr val="846648"/>
      </a:accent4>
      <a:accent5>
        <a:srgbClr val="7096D2"/>
      </a:accent5>
      <a:accent6>
        <a:srgbClr val="D8D8D8"/>
      </a:accent6>
      <a:hlink>
        <a:srgbClr val="3399FF"/>
      </a:hlink>
      <a:folHlink>
        <a:srgbClr val="7096D2"/>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6.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1298</Words>
  <Application>Microsoft Office PowerPoint</Application>
  <PresentationFormat>On-screen Show (4:3)</PresentationFormat>
  <Paragraphs>177</Paragraphs>
  <Slides>18</Slides>
  <Notes>0</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18</vt:i4>
      </vt:variant>
    </vt:vector>
  </HeadingPairs>
  <TitlesOfParts>
    <vt:vector size="29" baseType="lpstr">
      <vt:lpstr>Arial</vt:lpstr>
      <vt:lpstr>Brush Script MT</vt:lpstr>
      <vt:lpstr>Calibri</vt:lpstr>
      <vt:lpstr>Constantia</vt:lpstr>
      <vt:lpstr>Franklin Gothic Book</vt:lpstr>
      <vt:lpstr>Rage Italic</vt:lpstr>
      <vt:lpstr>Benutzerdefiniertes Design</vt:lpstr>
      <vt:lpstr>1_Benutzerdefiniertes Design</vt:lpstr>
      <vt:lpstr>Pushpin</vt:lpstr>
      <vt:lpstr>1_Pushpin</vt:lpstr>
      <vt:lpstr>2_Pushpin</vt:lpstr>
      <vt:lpstr>Revisions and Rebasing</vt:lpstr>
      <vt:lpstr>Revisions/Rebasing of NA</vt:lpstr>
      <vt:lpstr>Main reasons for revisions</vt:lpstr>
      <vt:lpstr>„Revision“ or „rebasing“?</vt:lpstr>
      <vt:lpstr>The sense of having a base year (1)</vt:lpstr>
      <vt:lpstr>The sense of having a base year (2)</vt:lpstr>
      <vt:lpstr>Recommendations for choosing the base year</vt:lpstr>
      <vt:lpstr>Planning and performing a revision</vt:lpstr>
      <vt:lpstr>Involving the users</vt:lpstr>
      <vt:lpstr>Relevant changes SNA 2008 / 1993 (1)</vt:lpstr>
      <vt:lpstr>Relevant changes SNA 2008 / 1993 (2)</vt:lpstr>
      <vt:lpstr>Volume chain indices (1)</vt:lpstr>
      <vt:lpstr>Volume chain indices (2)</vt:lpstr>
      <vt:lpstr>The „milestones“ for implementing SNA 2008</vt:lpstr>
      <vt:lpstr>The „milestones“ for implementing SNA 2008 (cont.)</vt:lpstr>
      <vt:lpstr>The „milestones“ for implementing SNA 2008 (cont.)</vt:lpstr>
      <vt:lpstr>The „milestones“ for implementing SNA 2008 (cont.)</vt:lpstr>
      <vt:lpstr>Thank you for your kind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prices versus purchaser‘s prices</dc:title>
  <dc:creator>Bernd</dc:creator>
  <cp:lastModifiedBy>Nougbodohoue Samson Bel-Aube</cp:lastModifiedBy>
  <cp:revision>452</cp:revision>
  <cp:lastPrinted>2016-05-17T05:42:55Z</cp:lastPrinted>
  <dcterms:created xsi:type="dcterms:W3CDTF">2013-03-01T08:59:18Z</dcterms:created>
  <dcterms:modified xsi:type="dcterms:W3CDTF">2016-11-02T11:41:05Z</dcterms:modified>
</cp:coreProperties>
</file>