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4" r:id="rId1"/>
    <p:sldMasterId id="2147483881" r:id="rId2"/>
    <p:sldMasterId id="2147483882" r:id="rId3"/>
    <p:sldMasterId id="2147483883" r:id="rId4"/>
    <p:sldMasterId id="2147483884" r:id="rId5"/>
    <p:sldMasterId id="2147483885" r:id="rId6"/>
    <p:sldMasterId id="2147483886" r:id="rId7"/>
    <p:sldMasterId id="2147483887" r:id="rId8"/>
    <p:sldMasterId id="2147483888" r:id="rId9"/>
  </p:sldMasterIdLst>
  <p:sldIdLst>
    <p:sldId id="290" r:id="rId10"/>
    <p:sldId id="265" r:id="rId11"/>
    <p:sldId id="263" r:id="rId12"/>
    <p:sldId id="264" r:id="rId13"/>
    <p:sldId id="257" r:id="rId14"/>
    <p:sldId id="270" r:id="rId15"/>
    <p:sldId id="272" r:id="rId16"/>
    <p:sldId id="274" r:id="rId17"/>
    <p:sldId id="275" r:id="rId18"/>
    <p:sldId id="276" r:id="rId19"/>
    <p:sldId id="281" r:id="rId20"/>
    <p:sldId id="283" r:id="rId21"/>
    <p:sldId id="286" r:id="rId22"/>
    <p:sldId id="284" r:id="rId23"/>
    <p:sldId id="288" r:id="rId24"/>
    <p:sldId id="289" r:id="rId25"/>
    <p:sldId id="277" r:id="rId26"/>
    <p:sldId id="287" r:id="rId27"/>
  </p:sldIdLst>
  <p:sldSz cx="9144000" cy="6858000" type="screen4x3"/>
  <p:notesSz cx="6858000" cy="9144000"/>
  <p:embeddedFontLst>
    <p:embeddedFont>
      <p:font typeface="Comic Sans MS" pitchFamily="66" charset="0"/>
      <p:regular r:id="rId28"/>
      <p:bold r:id="rId29"/>
    </p:embeddedFont>
    <p:embeddedFont>
      <p:font typeface="Bookman Old Style" pitchFamily="18" charset="0"/>
      <p:regular r:id="rId30"/>
      <p:bold r:id="rId31"/>
      <p:italic r:id="rId32"/>
      <p:boldItalic r:id="rId33"/>
    </p:embeddedFont>
    <p:embeddedFont>
      <p:font typeface="Franklin Gothic Medium" pitchFamily="34" charset="0"/>
      <p:regular r:id="rId34"/>
      <p:italic r:id="rId35"/>
    </p:embeddedFont>
    <p:embeddedFont>
      <p:font typeface="Franklin Gothic Book" pitchFamily="34" charset="0"/>
      <p:regular r:id="rId36"/>
      <p:italic r:id="rId37"/>
    </p:embeddedFont>
    <p:embeddedFont>
      <p:font typeface="Georgia" pitchFamily="18" charset="0"/>
      <p:regular r:id="rId38"/>
      <p:bold r:id="rId39"/>
      <p:italic r:id="rId40"/>
      <p:boldItalic r:id="rId41"/>
    </p:embeddedFont>
    <p:embeddedFont>
      <p:font typeface="Wingdings 2" pitchFamily="18" charset="2"/>
      <p:regular r:id="rId42"/>
    </p:embeddedFont>
  </p:embeddedFontLst>
  <p:defaultTextStyle>
    <a:lvl1pPr marL="0" indent="0" algn="l" rtl="0" eaLnBrk="0" fontAlgn="base" hangingPunct="0">
      <a:lnSpc>
        <a:spcPct val="100000"/>
      </a:lnSpc>
      <a:spcBef>
        <a:spcPct val="0"/>
      </a:spcBef>
      <a:spcAft>
        <a:spcPct val="0"/>
      </a:spcAft>
      <a:buNone/>
      <a:defRPr sz="1800">
        <a:solidFill>
          <a:schemeClr val="tx1"/>
        </a:solidFill>
        <a:latin typeface="Arial" charset="0"/>
        <a:ea typeface="Arial" charset="0"/>
      </a:defRPr>
    </a:lvl1pPr>
    <a:lvl2pPr marL="4572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2pPr>
    <a:lvl3pPr marL="9144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3pPr>
    <a:lvl4pPr marL="13716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4pPr>
    <a:lvl5pPr marL="1828800" indent="0" algn="l" rtl="0" eaLnBrk="0" fontAlgn="base" hangingPunct="0">
      <a:lnSpc>
        <a:spcPct val="100000"/>
      </a:lnSpc>
      <a:spcBef>
        <a:spcPct val="0"/>
      </a:spcBef>
      <a:spcAft>
        <a:spcPct val="0"/>
      </a:spcAft>
      <a:buNone/>
      <a:defRPr sz="1800">
        <a:solidFill>
          <a:schemeClr val="tx1"/>
        </a:solidFill>
        <a:latin typeface="Arial" charset="0"/>
        <a:ea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sp>
        <p:nvSpPr>
          <p:cNvPr id="9218" name="Text Placeholder 9217"/>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19" name="Title 9218"/>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9220" name="Date Placeholder 9219"/>
          <p:cNvSpPr>
            <a:spLocks noGrp="1"/>
          </p:cNvSpPr>
          <p:nvPr>
            <p:ph type="dt" sz="half" idx="2"/>
          </p:nvPr>
        </p:nvSpPr>
        <p:spPr>
          <a:xfrm>
            <a:off x="6477000" y="76200"/>
            <a:ext cx="2514600" cy="288925"/>
          </a:xfrm>
          <a:prstGeom prst="rect">
            <a:avLst/>
          </a:prstGeom>
          <a:noFill/>
          <a:ln>
            <a:noFill/>
          </a:ln>
        </p:spPr>
        <p:txBody>
          <a:bodyPr/>
          <a:lstStyle/>
          <a:p>
            <a:fld id="{12FF1C42-D199-2028-1240-587298610EC3}" type="datetime15">
              <a:rPr lang="en-US" altLang="en-US" sz="1200" dirty="0">
                <a:solidFill>
                  <a:srgbClr val="D38E27"/>
                </a:solidFill>
              </a:rPr>
              <a:t>15</a:t>
            </a:fld>
            <a:endParaRPr lang="en-US" altLang="en-US" sz="1200" dirty="0">
              <a:solidFill>
                <a:srgbClr val="D38E27"/>
              </a:solidFill>
            </a:endParaRPr>
          </a:p>
        </p:txBody>
      </p:sp>
      <p:sp>
        <p:nvSpPr>
          <p:cNvPr id="9221" name="Footer Placeholder 9220"/>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9222" name="Slide Number Placeholder 9221"/>
          <p:cNvSpPr>
            <a:spLocks noGrp="1"/>
          </p:cNvSpPr>
          <p:nvPr>
            <p:ph type="sldNum" sz="quarter" idx="4"/>
          </p:nvPr>
        </p:nvSpPr>
        <p:spPr>
          <a:xfrm>
            <a:off x="8229600" y="6477000"/>
            <a:ext cx="762000" cy="244475"/>
          </a:xfrm>
          <a:prstGeom prst="rect">
            <a:avLst/>
          </a:prstGeom>
          <a:noFill/>
          <a:ln>
            <a:noFill/>
          </a:ln>
        </p:spPr>
        <p:txBody>
          <a:bodyPr/>
          <a:lstStyle/>
          <a:p>
            <a:pPr algn="r"/>
            <a:fld id="{12FF1C42-D199-2030-1240-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1028" name="Group 1027"/>
          <p:cNvGrpSpPr>
            <a:grpSpLocks/>
          </p:cNvGrpSpPr>
          <p:nvPr/>
        </p:nvGrpSpPr>
        <p:grpSpPr>
          <a:xfrm>
            <a:off x="512763" y="1042988"/>
            <a:ext cx="8631237" cy="17462"/>
            <a:chOff x="323" y="657"/>
            <a:chExt cx="5437" cy="11"/>
          </a:xfrm>
        </p:grpSpPr>
        <p:pic>
          <p:nvPicPr>
            <p:cNvPr id="1026" name="Picture 1025"/>
            <p:cNvPicPr>
              <a:picLocks/>
            </p:cNvPicPr>
            <p:nvPr/>
          </p:nvPicPr>
          <p:blipFill>
            <a:blip r:embed="rId3">
              <a:extLst/>
            </a:blip>
            <a:srcRect/>
            <a:stretch>
              <a:fillRect/>
            </a:stretch>
          </p:blipFill>
          <p:spPr>
            <a:xfrm>
              <a:off x="323" y="657"/>
              <a:ext cx="5437" cy="11"/>
            </a:xfrm>
            <a:prstGeom prst="rect">
              <a:avLst/>
            </a:prstGeom>
            <a:ln/>
          </p:spPr>
        </p:pic>
        <p:sp>
          <p:nvSpPr>
            <p:cNvPr id="1027" name="TextBox 1026"/>
            <p:cNvSpPr txBox="1">
              <a:spLocks/>
            </p:cNvSpPr>
            <p:nvPr/>
          </p:nvSpPr>
          <p:spPr>
            <a:xfrm>
              <a:off x="324" y="662"/>
              <a:ext cx="0" cy="0"/>
            </a:xfrm>
            <a:prstGeom prst="rect">
              <a:avLst/>
            </a:prstGeom>
            <a:noFill/>
            <a:ln>
              <a:noFill/>
            </a:ln>
          </p:spPr>
          <p:txBody>
            <a:bodyPr/>
            <a:lstStyle/>
            <a:p>
              <a:endParaRPr lang="en-US" altLang="en-US" dirty="0"/>
            </a:p>
          </p:txBody>
        </p:sp>
      </p:grpSp>
      <p:sp>
        <p:nvSpPr>
          <p:cNvPr id="1029" name="Text Placeholder 1028"/>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Date Placeholder 1029"/>
          <p:cNvSpPr>
            <a:spLocks noGrp="1"/>
          </p:cNvSpPr>
          <p:nvPr>
            <p:ph type="dt" sz="half" idx="2"/>
          </p:nvPr>
        </p:nvSpPr>
        <p:spPr>
          <a:xfrm>
            <a:off x="6477000" y="76200"/>
            <a:ext cx="2514600" cy="288925"/>
          </a:xfrm>
          <a:prstGeom prst="rect">
            <a:avLst/>
          </a:prstGeom>
          <a:noFill/>
          <a:ln>
            <a:noFill/>
          </a:ln>
        </p:spPr>
        <p:txBody>
          <a:bodyPr/>
          <a:lstStyle/>
          <a:p>
            <a:fld id="{12FF1C42-D199-2030-1126-587298610EC3}" type="datetime15">
              <a:rPr lang="en-US" altLang="en-US" sz="1200" dirty="0">
                <a:solidFill>
                  <a:srgbClr val="D38E27"/>
                </a:solidFill>
              </a:rPr>
              <a:t>15</a:t>
            </a:fld>
            <a:endParaRPr lang="en-US" altLang="en-US" sz="1200" dirty="0">
              <a:solidFill>
                <a:srgbClr val="D38E27"/>
              </a:solidFill>
            </a:endParaRPr>
          </a:p>
        </p:txBody>
      </p:sp>
      <p:sp>
        <p:nvSpPr>
          <p:cNvPr id="1031" name="Footer Placeholder 1030"/>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1032" name="Slide Number Placeholder 1031"/>
          <p:cNvSpPr>
            <a:spLocks noGrp="1"/>
          </p:cNvSpPr>
          <p:nvPr>
            <p:ph type="sldNum" sz="quarter" idx="4"/>
          </p:nvPr>
        </p:nvSpPr>
        <p:spPr>
          <a:xfrm>
            <a:off x="8229600" y="6477000"/>
            <a:ext cx="762000" cy="244475"/>
          </a:xfrm>
          <a:prstGeom prst="rect">
            <a:avLst/>
          </a:prstGeom>
          <a:noFill/>
          <a:ln>
            <a:noFill/>
          </a:ln>
        </p:spPr>
        <p:txBody>
          <a:bodyPr/>
          <a:lstStyle/>
          <a:p>
            <a:pPr algn="r"/>
            <a:fld id="{12FF1C42-D199-2032-1126-587298610EC3}" type="slidenum">
              <a:rPr lang="en-US" altLang="en-US" sz="1200" dirty="0">
                <a:solidFill>
                  <a:srgbClr val="D38E27"/>
                </a:solidFill>
              </a:rPr>
              <a:t>‹#›</a:t>
            </a:fld>
            <a:endParaRPr lang="en-US" altLang="en-US" sz="1200" dirty="0">
              <a:solidFill>
                <a:srgbClr val="D38E27"/>
              </a:solidFill>
            </a:endParaRPr>
          </a:p>
        </p:txBody>
      </p:sp>
      <p:sp>
        <p:nvSpPr>
          <p:cNvPr id="1033" name="Title 1032"/>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grpSp>
        <p:nvGrpSpPr>
          <p:cNvPr id="1036" name="Group 1035"/>
          <p:cNvGrpSpPr>
            <a:grpSpLocks/>
          </p:cNvGrpSpPr>
          <p:nvPr/>
        </p:nvGrpSpPr>
        <p:grpSpPr>
          <a:xfrm>
            <a:off x="512763" y="1042988"/>
            <a:ext cx="8631237" cy="17462"/>
            <a:chOff x="323" y="657"/>
            <a:chExt cx="5437" cy="11"/>
          </a:xfrm>
        </p:grpSpPr>
        <p:pic>
          <p:nvPicPr>
            <p:cNvPr id="1034" name="Picture 1033"/>
            <p:cNvPicPr>
              <a:picLocks/>
            </p:cNvPicPr>
            <p:nvPr/>
          </p:nvPicPr>
          <p:blipFill>
            <a:blip r:embed="rId3">
              <a:extLst/>
            </a:blip>
            <a:srcRect/>
            <a:stretch>
              <a:fillRect/>
            </a:stretch>
          </p:blipFill>
          <p:spPr>
            <a:xfrm>
              <a:off x="323" y="657"/>
              <a:ext cx="5437" cy="11"/>
            </a:xfrm>
            <a:prstGeom prst="rect">
              <a:avLst/>
            </a:prstGeom>
            <a:ln/>
          </p:spPr>
        </p:pic>
        <p:sp>
          <p:nvSpPr>
            <p:cNvPr id="1035" name="TextBox 1034"/>
            <p:cNvSpPr txBox="1">
              <a:spLocks/>
            </p:cNvSpPr>
            <p:nvPr/>
          </p:nvSpPr>
          <p:spPr>
            <a:xfrm>
              <a:off x="324" y="662"/>
              <a:ext cx="0" cy="0"/>
            </a:xfrm>
            <a:prstGeom prst="rect">
              <a:avLst/>
            </a:prstGeom>
            <a:noFill/>
            <a:ln>
              <a:noFill/>
            </a:ln>
          </p:spPr>
          <p:txBody>
            <a:bodyPr/>
            <a:lstStyle/>
            <a:p>
              <a:endParaRPr lang="en-US" altLang="en-US" dirty="0"/>
            </a:p>
          </p:txBody>
        </p:sp>
      </p:grpSp>
      <p:grpSp>
        <p:nvGrpSpPr>
          <p:cNvPr id="1039" name="Group 1038"/>
          <p:cNvGrpSpPr>
            <a:grpSpLocks/>
          </p:cNvGrpSpPr>
          <p:nvPr/>
        </p:nvGrpSpPr>
        <p:grpSpPr>
          <a:xfrm>
            <a:off x="512763" y="1054100"/>
            <a:ext cx="8631237" cy="12700"/>
            <a:chOff x="323" y="664"/>
            <a:chExt cx="5437" cy="8"/>
          </a:xfrm>
        </p:grpSpPr>
        <p:pic>
          <p:nvPicPr>
            <p:cNvPr id="1037" name="Picture 1036"/>
            <p:cNvPicPr>
              <a:picLocks/>
            </p:cNvPicPr>
            <p:nvPr/>
          </p:nvPicPr>
          <p:blipFill>
            <a:blip r:embed="rId4">
              <a:extLst/>
            </a:blip>
            <a:srcRect/>
            <a:stretch>
              <a:fillRect/>
            </a:stretch>
          </p:blipFill>
          <p:spPr>
            <a:xfrm>
              <a:off x="323" y="664"/>
              <a:ext cx="5437" cy="8"/>
            </a:xfrm>
            <a:prstGeom prst="rect">
              <a:avLst/>
            </a:prstGeom>
            <a:ln/>
          </p:spPr>
        </p:pic>
        <p:sp>
          <p:nvSpPr>
            <p:cNvPr id="1038" name="TextBox 1037"/>
            <p:cNvSpPr txBox="1">
              <a:spLocks/>
            </p:cNvSpPr>
            <p:nvPr/>
          </p:nvSpPr>
          <p:spPr>
            <a:xfrm>
              <a:off x="324" y="666"/>
              <a:ext cx="0" cy="0"/>
            </a:xfrm>
            <a:prstGeom prst="rect">
              <a:avLst/>
            </a:prstGeom>
            <a:noFill/>
            <a:ln>
              <a:noFill/>
            </a:ln>
          </p:spPr>
          <p:txBody>
            <a:bodyPr/>
            <a:lstStyle/>
            <a:p>
              <a:endParaRPr lang="en-US" altLang="en-US"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2052" name="Group 2051"/>
          <p:cNvGrpSpPr>
            <a:grpSpLocks/>
          </p:cNvGrpSpPr>
          <p:nvPr/>
        </p:nvGrpSpPr>
        <p:grpSpPr>
          <a:xfrm>
            <a:off x="512763" y="5346700"/>
            <a:ext cx="8631237" cy="11113"/>
            <a:chOff x="323" y="3368"/>
            <a:chExt cx="5437" cy="7"/>
          </a:xfrm>
        </p:grpSpPr>
        <p:pic>
          <p:nvPicPr>
            <p:cNvPr id="2050" name="Picture 2049"/>
            <p:cNvPicPr>
              <a:picLocks/>
            </p:cNvPicPr>
            <p:nvPr/>
          </p:nvPicPr>
          <p:blipFill>
            <a:blip r:embed="rId3">
              <a:extLst/>
            </a:blip>
            <a:srcRect/>
            <a:stretch>
              <a:fillRect/>
            </a:stretch>
          </p:blipFill>
          <p:spPr>
            <a:xfrm>
              <a:off x="323" y="3368"/>
              <a:ext cx="5437" cy="7"/>
            </a:xfrm>
            <a:prstGeom prst="rect">
              <a:avLst/>
            </a:prstGeom>
            <a:ln/>
          </p:spPr>
        </p:pic>
        <p:sp>
          <p:nvSpPr>
            <p:cNvPr id="2051" name="TextBox 2050"/>
            <p:cNvSpPr txBox="1">
              <a:spLocks/>
            </p:cNvSpPr>
            <p:nvPr/>
          </p:nvSpPr>
          <p:spPr>
            <a:xfrm>
              <a:off x="324" y="3370"/>
              <a:ext cx="0" cy="0"/>
            </a:xfrm>
            <a:prstGeom prst="rect">
              <a:avLst/>
            </a:prstGeom>
            <a:noFill/>
            <a:ln>
              <a:noFill/>
            </a:ln>
          </p:spPr>
          <p:txBody>
            <a:bodyPr/>
            <a:lstStyle/>
            <a:p>
              <a:endParaRPr lang="en-US" altLang="en-US" dirty="0"/>
            </a:p>
          </p:txBody>
        </p:sp>
      </p:grpSp>
      <p:sp>
        <p:nvSpPr>
          <p:cNvPr id="2053" name="Text Placeholder 205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4" name="Title 205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2055" name="Date Placeholder 2054"/>
          <p:cNvSpPr>
            <a:spLocks noGrp="1"/>
          </p:cNvSpPr>
          <p:nvPr>
            <p:ph type="dt" sz="half" idx="2"/>
          </p:nvPr>
        </p:nvSpPr>
        <p:spPr>
          <a:xfrm>
            <a:off x="6477000" y="76200"/>
            <a:ext cx="2514600" cy="288925"/>
          </a:xfrm>
          <a:prstGeom prst="rect">
            <a:avLst/>
          </a:prstGeom>
          <a:noFill/>
          <a:ln>
            <a:noFill/>
          </a:ln>
        </p:spPr>
        <p:txBody>
          <a:bodyPr/>
          <a:lstStyle/>
          <a:p>
            <a:fld id="{12FF1C42-D199-3055-1233-587298610EC3}" type="datetime15">
              <a:rPr lang="en-US" altLang="en-US" sz="1200" dirty="0">
                <a:solidFill>
                  <a:srgbClr val="D38E27"/>
                </a:solidFill>
              </a:rPr>
              <a:t>15</a:t>
            </a:fld>
            <a:endParaRPr lang="en-US" altLang="en-US" sz="1200" dirty="0">
              <a:solidFill>
                <a:srgbClr val="D38E27"/>
              </a:solidFill>
            </a:endParaRPr>
          </a:p>
        </p:txBody>
      </p:sp>
      <p:sp>
        <p:nvSpPr>
          <p:cNvPr id="2056" name="Footer Placeholder 2055"/>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2057" name="Slide Number Placeholder 2056"/>
          <p:cNvSpPr>
            <a:spLocks noGrp="1"/>
          </p:cNvSpPr>
          <p:nvPr>
            <p:ph type="sldNum" sz="quarter" idx="4"/>
          </p:nvPr>
        </p:nvSpPr>
        <p:spPr>
          <a:xfrm>
            <a:off x="8229600" y="6473825"/>
            <a:ext cx="758826" cy="247650"/>
          </a:xfrm>
          <a:prstGeom prst="rect">
            <a:avLst/>
          </a:prstGeom>
          <a:noFill/>
          <a:ln>
            <a:noFill/>
          </a:ln>
        </p:spPr>
        <p:txBody>
          <a:bodyPr/>
          <a:lstStyle/>
          <a:p>
            <a:pPr algn="r"/>
            <a:fld id="{12FF1C42-D199-3057-1233-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3076" name="Group 3075"/>
          <p:cNvGrpSpPr>
            <a:grpSpLocks/>
          </p:cNvGrpSpPr>
          <p:nvPr/>
        </p:nvGrpSpPr>
        <p:grpSpPr>
          <a:xfrm>
            <a:off x="512763" y="1042988"/>
            <a:ext cx="8631237" cy="17462"/>
            <a:chOff x="323" y="657"/>
            <a:chExt cx="5437" cy="11"/>
          </a:xfrm>
        </p:grpSpPr>
        <p:pic>
          <p:nvPicPr>
            <p:cNvPr id="3074" name="Picture 3073"/>
            <p:cNvPicPr>
              <a:picLocks/>
            </p:cNvPicPr>
            <p:nvPr/>
          </p:nvPicPr>
          <p:blipFill>
            <a:blip r:embed="rId3">
              <a:extLst/>
            </a:blip>
            <a:srcRect/>
            <a:stretch>
              <a:fillRect/>
            </a:stretch>
          </p:blipFill>
          <p:spPr>
            <a:xfrm>
              <a:off x="323" y="657"/>
              <a:ext cx="5437" cy="11"/>
            </a:xfrm>
            <a:prstGeom prst="rect">
              <a:avLst/>
            </a:prstGeom>
            <a:ln/>
          </p:spPr>
        </p:pic>
        <p:sp>
          <p:nvSpPr>
            <p:cNvPr id="3075" name="TextBox 3074"/>
            <p:cNvSpPr txBox="1">
              <a:spLocks/>
            </p:cNvSpPr>
            <p:nvPr/>
          </p:nvSpPr>
          <p:spPr>
            <a:xfrm>
              <a:off x="324" y="662"/>
              <a:ext cx="0" cy="0"/>
            </a:xfrm>
            <a:prstGeom prst="rect">
              <a:avLst/>
            </a:prstGeom>
            <a:noFill/>
            <a:ln>
              <a:noFill/>
            </a:ln>
          </p:spPr>
          <p:txBody>
            <a:bodyPr/>
            <a:lstStyle/>
            <a:p>
              <a:endParaRPr lang="en-US" altLang="en-US" dirty="0"/>
            </a:p>
          </p:txBody>
        </p:sp>
      </p:grpSp>
      <p:grpSp>
        <p:nvGrpSpPr>
          <p:cNvPr id="3079" name="Group 3078"/>
          <p:cNvGrpSpPr>
            <a:grpSpLocks/>
          </p:cNvGrpSpPr>
          <p:nvPr/>
        </p:nvGrpSpPr>
        <p:grpSpPr>
          <a:xfrm>
            <a:off x="512763" y="1042988"/>
            <a:ext cx="8631237" cy="17462"/>
            <a:chOff x="323" y="657"/>
            <a:chExt cx="5437" cy="11"/>
          </a:xfrm>
        </p:grpSpPr>
        <p:pic>
          <p:nvPicPr>
            <p:cNvPr id="3077" name="Picture 3076"/>
            <p:cNvPicPr>
              <a:picLocks/>
            </p:cNvPicPr>
            <p:nvPr/>
          </p:nvPicPr>
          <p:blipFill>
            <a:blip r:embed="rId3">
              <a:extLst/>
            </a:blip>
            <a:srcRect/>
            <a:stretch>
              <a:fillRect/>
            </a:stretch>
          </p:blipFill>
          <p:spPr>
            <a:xfrm>
              <a:off x="323" y="657"/>
              <a:ext cx="5437" cy="11"/>
            </a:xfrm>
            <a:prstGeom prst="rect">
              <a:avLst/>
            </a:prstGeom>
            <a:ln/>
          </p:spPr>
        </p:pic>
        <p:sp>
          <p:nvSpPr>
            <p:cNvPr id="3078" name="TextBox 3077"/>
            <p:cNvSpPr txBox="1">
              <a:spLocks/>
            </p:cNvSpPr>
            <p:nvPr/>
          </p:nvSpPr>
          <p:spPr>
            <a:xfrm>
              <a:off x="324" y="662"/>
              <a:ext cx="0" cy="0"/>
            </a:xfrm>
            <a:prstGeom prst="rect">
              <a:avLst/>
            </a:prstGeom>
            <a:noFill/>
            <a:ln>
              <a:noFill/>
            </a:ln>
          </p:spPr>
          <p:txBody>
            <a:bodyPr/>
            <a:lstStyle/>
            <a:p>
              <a:endParaRPr lang="en-US" altLang="en-US" dirty="0"/>
            </a:p>
          </p:txBody>
        </p:sp>
      </p:grpSp>
      <p:grpSp>
        <p:nvGrpSpPr>
          <p:cNvPr id="3082" name="Group 3081"/>
          <p:cNvGrpSpPr>
            <a:grpSpLocks/>
          </p:cNvGrpSpPr>
          <p:nvPr/>
        </p:nvGrpSpPr>
        <p:grpSpPr>
          <a:xfrm>
            <a:off x="512763" y="1054100"/>
            <a:ext cx="8631237" cy="12700"/>
            <a:chOff x="323" y="664"/>
            <a:chExt cx="5437" cy="8"/>
          </a:xfrm>
        </p:grpSpPr>
        <p:pic>
          <p:nvPicPr>
            <p:cNvPr id="3080" name="Picture 3079"/>
            <p:cNvPicPr>
              <a:picLocks/>
            </p:cNvPicPr>
            <p:nvPr/>
          </p:nvPicPr>
          <p:blipFill>
            <a:blip r:embed="rId4">
              <a:extLst/>
            </a:blip>
            <a:srcRect/>
            <a:stretch>
              <a:fillRect/>
            </a:stretch>
          </p:blipFill>
          <p:spPr>
            <a:xfrm>
              <a:off x="323" y="664"/>
              <a:ext cx="5437" cy="8"/>
            </a:xfrm>
            <a:prstGeom prst="rect">
              <a:avLst/>
            </a:prstGeom>
            <a:ln/>
          </p:spPr>
        </p:pic>
        <p:sp>
          <p:nvSpPr>
            <p:cNvPr id="3081" name="TextBox 3080"/>
            <p:cNvSpPr txBox="1">
              <a:spLocks/>
            </p:cNvSpPr>
            <p:nvPr/>
          </p:nvSpPr>
          <p:spPr>
            <a:xfrm>
              <a:off x="324" y="666"/>
              <a:ext cx="0" cy="0"/>
            </a:xfrm>
            <a:prstGeom prst="rect">
              <a:avLst/>
            </a:prstGeom>
            <a:noFill/>
            <a:ln>
              <a:noFill/>
            </a:ln>
          </p:spPr>
          <p:txBody>
            <a:bodyPr/>
            <a:lstStyle/>
            <a:p>
              <a:endParaRPr lang="en-US" altLang="en-US" dirty="0"/>
            </a:p>
          </p:txBody>
        </p:sp>
      </p:grpSp>
      <p:sp>
        <p:nvSpPr>
          <p:cNvPr id="3083" name="Text Placeholder 308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84" name="Title 308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3085" name="Date Placeholder 3084"/>
          <p:cNvSpPr>
            <a:spLocks noGrp="1"/>
          </p:cNvSpPr>
          <p:nvPr>
            <p:ph type="dt" sz="half" idx="2"/>
          </p:nvPr>
        </p:nvSpPr>
        <p:spPr>
          <a:xfrm>
            <a:off x="6477000" y="76200"/>
            <a:ext cx="2514600" cy="288925"/>
          </a:xfrm>
          <a:prstGeom prst="rect">
            <a:avLst/>
          </a:prstGeom>
          <a:noFill/>
          <a:ln>
            <a:noFill/>
          </a:ln>
        </p:spPr>
        <p:txBody>
          <a:bodyPr/>
          <a:lstStyle/>
          <a:p>
            <a:fld id="{12FF1C42-D199-4085-1234-587298610EC3}" type="datetime15">
              <a:rPr lang="en-US" altLang="en-US" sz="1200" dirty="0">
                <a:solidFill>
                  <a:srgbClr val="D38E27"/>
                </a:solidFill>
              </a:rPr>
              <a:t>15</a:t>
            </a:fld>
            <a:endParaRPr lang="en-US" altLang="en-US" sz="1200" dirty="0">
              <a:solidFill>
                <a:srgbClr val="D38E27"/>
              </a:solidFill>
            </a:endParaRPr>
          </a:p>
        </p:txBody>
      </p:sp>
      <p:sp>
        <p:nvSpPr>
          <p:cNvPr id="3086" name="Footer Placeholder 3085"/>
          <p:cNvSpPr>
            <a:spLocks noGrp="1"/>
          </p:cNvSpPr>
          <p:nvPr>
            <p:ph type="ftr" sz="quarter" idx="3"/>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3087" name="Slide Number Placeholder 3086"/>
          <p:cNvSpPr>
            <a:spLocks noGrp="1"/>
          </p:cNvSpPr>
          <p:nvPr>
            <p:ph type="sldNum" sz="quarter" idx="4"/>
          </p:nvPr>
        </p:nvSpPr>
        <p:spPr>
          <a:xfrm>
            <a:off x="8229600" y="6473825"/>
            <a:ext cx="758826" cy="247650"/>
          </a:xfrm>
          <a:prstGeom prst="rect">
            <a:avLst/>
          </a:prstGeom>
          <a:noFill/>
          <a:ln>
            <a:noFill/>
          </a:ln>
        </p:spPr>
        <p:txBody>
          <a:bodyPr/>
          <a:lstStyle/>
          <a:p>
            <a:pPr algn="r"/>
            <a:fld id="{12FF1C42-D199-4087-1234-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4100" name="Group 4099"/>
          <p:cNvGrpSpPr>
            <a:grpSpLocks/>
          </p:cNvGrpSpPr>
          <p:nvPr/>
        </p:nvGrpSpPr>
        <p:grpSpPr>
          <a:xfrm>
            <a:off x="512763" y="3438525"/>
            <a:ext cx="8631237" cy="11113"/>
            <a:chOff x="323" y="2166"/>
            <a:chExt cx="5437" cy="7"/>
          </a:xfrm>
        </p:grpSpPr>
        <p:pic>
          <p:nvPicPr>
            <p:cNvPr id="4098" name="Picture 4097"/>
            <p:cNvPicPr>
              <a:picLocks/>
            </p:cNvPicPr>
            <p:nvPr/>
          </p:nvPicPr>
          <p:blipFill>
            <a:blip r:embed="rId3">
              <a:extLst/>
            </a:blip>
            <a:srcRect/>
            <a:stretch>
              <a:fillRect/>
            </a:stretch>
          </p:blipFill>
          <p:spPr>
            <a:xfrm>
              <a:off x="323" y="2166"/>
              <a:ext cx="5437" cy="7"/>
            </a:xfrm>
            <a:prstGeom prst="rect">
              <a:avLst/>
            </a:prstGeom>
            <a:ln/>
          </p:spPr>
        </p:pic>
        <p:sp>
          <p:nvSpPr>
            <p:cNvPr id="4099" name="TextBox 4098"/>
            <p:cNvSpPr txBox="1">
              <a:spLocks/>
            </p:cNvSpPr>
            <p:nvPr/>
          </p:nvSpPr>
          <p:spPr>
            <a:xfrm>
              <a:off x="324" y="2170"/>
              <a:ext cx="0" cy="0"/>
            </a:xfrm>
            <a:prstGeom prst="rect">
              <a:avLst/>
            </a:prstGeom>
            <a:noFill/>
            <a:ln>
              <a:noFill/>
            </a:ln>
          </p:spPr>
          <p:txBody>
            <a:bodyPr/>
            <a:lstStyle/>
            <a:p>
              <a:endParaRPr lang="en-US" altLang="en-US" dirty="0"/>
            </a:p>
          </p:txBody>
        </p:sp>
      </p:grpSp>
      <p:sp>
        <p:nvSpPr>
          <p:cNvPr id="4101" name="Text Placeholder 4100"/>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Title 4101"/>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4103" name="Date Placeholder 4102"/>
          <p:cNvSpPr>
            <a:spLocks noGrp="1"/>
          </p:cNvSpPr>
          <p:nvPr>
            <p:ph type="dt" sz="half" idx="2"/>
          </p:nvPr>
        </p:nvSpPr>
        <p:spPr>
          <a:xfrm>
            <a:off x="6477000" y="76200"/>
            <a:ext cx="2514600" cy="288925"/>
          </a:xfrm>
          <a:prstGeom prst="rect">
            <a:avLst/>
          </a:prstGeom>
          <a:noFill/>
          <a:ln>
            <a:noFill/>
          </a:ln>
        </p:spPr>
        <p:txBody>
          <a:bodyPr/>
          <a:lstStyle/>
          <a:p>
            <a:fld id="{12FF1C42-D199-1007-1235-587298610EC3}" type="datetime15">
              <a:rPr lang="en-US" altLang="en-US" sz="1200" dirty="0">
                <a:solidFill>
                  <a:srgbClr val="D38E27"/>
                </a:solidFill>
              </a:rPr>
              <a:t>15</a:t>
            </a:fld>
            <a:endParaRPr lang="en-US" altLang="en-US" sz="1200" dirty="0">
              <a:solidFill>
                <a:srgbClr val="D38E27"/>
              </a:solidFill>
            </a:endParaRPr>
          </a:p>
        </p:txBody>
      </p:sp>
      <p:sp>
        <p:nvSpPr>
          <p:cNvPr id="4104" name="Footer Placeholder 4103"/>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4105" name="Slide Number Placeholder 4104"/>
          <p:cNvSpPr>
            <a:spLocks noGrp="1"/>
          </p:cNvSpPr>
          <p:nvPr>
            <p:ph type="sldNum" sz="quarter" idx="4"/>
          </p:nvPr>
        </p:nvSpPr>
        <p:spPr>
          <a:xfrm>
            <a:off x="8229600" y="6477000"/>
            <a:ext cx="762000" cy="244475"/>
          </a:xfrm>
          <a:prstGeom prst="rect">
            <a:avLst/>
          </a:prstGeom>
          <a:noFill/>
          <a:ln>
            <a:noFill/>
          </a:ln>
        </p:spPr>
        <p:txBody>
          <a:bodyPr/>
          <a:lstStyle/>
          <a:p>
            <a:pPr algn="r"/>
            <a:fld id="{12FF1C42-D199-1009-1235-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5124" name="Group 5123"/>
          <p:cNvGrpSpPr>
            <a:grpSpLocks/>
          </p:cNvGrpSpPr>
          <p:nvPr/>
        </p:nvGrpSpPr>
        <p:grpSpPr>
          <a:xfrm>
            <a:off x="512763" y="6016625"/>
            <a:ext cx="8631237" cy="12700"/>
            <a:chOff x="323" y="3790"/>
            <a:chExt cx="5437" cy="8"/>
          </a:xfrm>
        </p:grpSpPr>
        <p:pic>
          <p:nvPicPr>
            <p:cNvPr id="5122" name="Picture 5121"/>
            <p:cNvPicPr>
              <a:picLocks/>
            </p:cNvPicPr>
            <p:nvPr/>
          </p:nvPicPr>
          <p:blipFill>
            <a:blip r:embed="rId3">
              <a:extLst/>
            </a:blip>
            <a:srcRect/>
            <a:stretch>
              <a:fillRect/>
            </a:stretch>
          </p:blipFill>
          <p:spPr>
            <a:xfrm>
              <a:off x="323" y="3790"/>
              <a:ext cx="5437" cy="8"/>
            </a:xfrm>
            <a:prstGeom prst="rect">
              <a:avLst/>
            </a:prstGeom>
            <a:ln/>
          </p:spPr>
        </p:pic>
        <p:sp>
          <p:nvSpPr>
            <p:cNvPr id="5123" name="TextBox 5122"/>
            <p:cNvSpPr txBox="1">
              <a:spLocks/>
            </p:cNvSpPr>
            <p:nvPr/>
          </p:nvSpPr>
          <p:spPr>
            <a:xfrm>
              <a:off x="324" y="3792"/>
              <a:ext cx="0" cy="0"/>
            </a:xfrm>
            <a:prstGeom prst="rect">
              <a:avLst/>
            </a:prstGeom>
            <a:noFill/>
            <a:ln>
              <a:noFill/>
            </a:ln>
          </p:spPr>
          <p:txBody>
            <a:bodyPr/>
            <a:lstStyle/>
            <a:p>
              <a:endParaRPr lang="en-US" altLang="en-US" dirty="0"/>
            </a:p>
          </p:txBody>
        </p:sp>
      </p:grpSp>
      <p:sp>
        <p:nvSpPr>
          <p:cNvPr id="5125" name="Text Placeholder 5124"/>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6" name="Title 5125"/>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5127" name="Date Placeholder 5126"/>
          <p:cNvSpPr>
            <a:spLocks noGrp="1"/>
          </p:cNvSpPr>
          <p:nvPr>
            <p:ph type="dt" sz="half" idx="2"/>
          </p:nvPr>
        </p:nvSpPr>
        <p:spPr>
          <a:xfrm>
            <a:off x="6477000" y="76200"/>
            <a:ext cx="2514600" cy="288925"/>
          </a:xfrm>
          <a:prstGeom prst="rect">
            <a:avLst/>
          </a:prstGeom>
          <a:noFill/>
          <a:ln>
            <a:noFill/>
          </a:ln>
        </p:spPr>
        <p:txBody>
          <a:bodyPr/>
          <a:lstStyle/>
          <a:p>
            <a:fld id="{12FF1C42-D199-2031-1236-587298610EC3}" type="datetime15">
              <a:rPr lang="en-US" altLang="en-US" sz="1200" dirty="0">
                <a:solidFill>
                  <a:srgbClr val="D38E27"/>
                </a:solidFill>
              </a:rPr>
              <a:t>15</a:t>
            </a:fld>
            <a:endParaRPr lang="en-US" altLang="en-US" sz="1200" dirty="0">
              <a:solidFill>
                <a:srgbClr val="D38E27"/>
              </a:solidFill>
            </a:endParaRPr>
          </a:p>
        </p:txBody>
      </p:sp>
      <p:sp>
        <p:nvSpPr>
          <p:cNvPr id="5128" name="Footer Placeholder 5127"/>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5129" name="Slide Number Placeholder 5128"/>
          <p:cNvSpPr>
            <a:spLocks noGrp="1"/>
          </p:cNvSpPr>
          <p:nvPr>
            <p:ph type="sldNum" sz="quarter" idx="4"/>
          </p:nvPr>
        </p:nvSpPr>
        <p:spPr>
          <a:xfrm>
            <a:off x="8229600" y="6477000"/>
            <a:ext cx="762000" cy="247650"/>
          </a:xfrm>
          <a:prstGeom prst="rect">
            <a:avLst/>
          </a:prstGeom>
          <a:noFill/>
          <a:ln>
            <a:noFill/>
          </a:ln>
        </p:spPr>
        <p:txBody>
          <a:bodyPr/>
          <a:lstStyle/>
          <a:p>
            <a:pPr algn="r"/>
            <a:fld id="{12FF1C42-D199-2033-1236-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sp>
        <p:nvSpPr>
          <p:cNvPr id="6146" name="Text Placeholder 6145"/>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7" name="Title 6146"/>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6148" name="Date Placeholder 6147"/>
          <p:cNvSpPr>
            <a:spLocks noGrp="1"/>
          </p:cNvSpPr>
          <p:nvPr>
            <p:ph type="dt" sz="half" idx="2"/>
          </p:nvPr>
        </p:nvSpPr>
        <p:spPr>
          <a:xfrm>
            <a:off x="6477000" y="76200"/>
            <a:ext cx="2514600" cy="288925"/>
          </a:xfrm>
          <a:prstGeom prst="rect">
            <a:avLst/>
          </a:prstGeom>
          <a:noFill/>
          <a:ln>
            <a:noFill/>
          </a:ln>
        </p:spPr>
        <p:txBody>
          <a:bodyPr/>
          <a:lstStyle/>
          <a:p>
            <a:fld id="{12FF1C42-D199-3052-1237-587298610EC3}" type="datetime15">
              <a:rPr lang="en-US" altLang="en-US" sz="1200" dirty="0">
                <a:solidFill>
                  <a:srgbClr val="D38E27"/>
                </a:solidFill>
              </a:rPr>
              <a:t>15</a:t>
            </a:fld>
            <a:endParaRPr lang="en-US" altLang="en-US" sz="1200" dirty="0">
              <a:solidFill>
                <a:srgbClr val="D38E27"/>
              </a:solidFill>
            </a:endParaRPr>
          </a:p>
        </p:txBody>
      </p:sp>
      <p:sp>
        <p:nvSpPr>
          <p:cNvPr id="6149" name="Footer Placeholder 6148"/>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6150" name="Slide Number Placeholder 6149"/>
          <p:cNvSpPr>
            <a:spLocks noGrp="1"/>
          </p:cNvSpPr>
          <p:nvPr>
            <p:ph type="sldNum" sz="quarter" idx="4"/>
          </p:nvPr>
        </p:nvSpPr>
        <p:spPr>
          <a:xfrm>
            <a:off x="8229600" y="6477000"/>
            <a:ext cx="762000" cy="244475"/>
          </a:xfrm>
          <a:prstGeom prst="rect">
            <a:avLst/>
          </a:prstGeom>
          <a:noFill/>
          <a:ln>
            <a:noFill/>
          </a:ln>
        </p:spPr>
        <p:txBody>
          <a:bodyPr/>
          <a:lstStyle/>
          <a:p>
            <a:pPr algn="r"/>
            <a:fld id="{12FF1C42-D199-3054-1237-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7172" name="Group 7171"/>
          <p:cNvGrpSpPr>
            <a:grpSpLocks/>
          </p:cNvGrpSpPr>
          <p:nvPr/>
        </p:nvGrpSpPr>
        <p:grpSpPr>
          <a:xfrm>
            <a:off x="512763" y="5846763"/>
            <a:ext cx="8631237" cy="11112"/>
            <a:chOff x="323" y="3683"/>
            <a:chExt cx="5437" cy="7"/>
          </a:xfrm>
        </p:grpSpPr>
        <p:pic>
          <p:nvPicPr>
            <p:cNvPr id="7170" name="Picture 7169"/>
            <p:cNvPicPr>
              <a:picLocks/>
            </p:cNvPicPr>
            <p:nvPr/>
          </p:nvPicPr>
          <p:blipFill>
            <a:blip r:embed="rId3">
              <a:extLst/>
            </a:blip>
            <a:srcRect/>
            <a:stretch>
              <a:fillRect/>
            </a:stretch>
          </p:blipFill>
          <p:spPr>
            <a:xfrm>
              <a:off x="323" y="3683"/>
              <a:ext cx="5437" cy="7"/>
            </a:xfrm>
            <a:prstGeom prst="rect">
              <a:avLst/>
            </a:prstGeom>
            <a:ln/>
          </p:spPr>
        </p:pic>
        <p:sp>
          <p:nvSpPr>
            <p:cNvPr id="7171" name="TextBox 7170"/>
            <p:cNvSpPr txBox="1">
              <a:spLocks/>
            </p:cNvSpPr>
            <p:nvPr/>
          </p:nvSpPr>
          <p:spPr>
            <a:xfrm>
              <a:off x="324" y="3684"/>
              <a:ext cx="0" cy="0"/>
            </a:xfrm>
            <a:prstGeom prst="rect">
              <a:avLst/>
            </a:prstGeom>
            <a:noFill/>
            <a:ln>
              <a:noFill/>
            </a:ln>
          </p:spPr>
          <p:txBody>
            <a:bodyPr/>
            <a:lstStyle/>
            <a:p>
              <a:endParaRPr lang="en-US" altLang="en-US" dirty="0"/>
            </a:p>
          </p:txBody>
        </p:sp>
      </p:grpSp>
      <p:sp>
        <p:nvSpPr>
          <p:cNvPr id="7173" name="Text Placeholder 717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4" name="Title 717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7175" name="Date Placeholder 7174"/>
          <p:cNvSpPr>
            <a:spLocks noGrp="1"/>
          </p:cNvSpPr>
          <p:nvPr>
            <p:ph type="dt" sz="half" idx="2"/>
          </p:nvPr>
        </p:nvSpPr>
        <p:spPr>
          <a:xfrm>
            <a:off x="6477000" y="76200"/>
            <a:ext cx="2514600" cy="288925"/>
          </a:xfrm>
          <a:prstGeom prst="rect">
            <a:avLst/>
          </a:prstGeom>
          <a:noFill/>
          <a:ln>
            <a:noFill/>
          </a:ln>
        </p:spPr>
        <p:txBody>
          <a:bodyPr/>
          <a:lstStyle/>
          <a:p>
            <a:fld id="{12FF1C42-D199-4079-1238-587298610EC3}" type="datetime15">
              <a:rPr lang="en-US" altLang="en-US" sz="1200" dirty="0">
                <a:solidFill>
                  <a:srgbClr val="D38E27"/>
                </a:solidFill>
              </a:rPr>
              <a:t>15</a:t>
            </a:fld>
            <a:endParaRPr lang="en-US" altLang="en-US" sz="1200" dirty="0">
              <a:solidFill>
                <a:srgbClr val="D38E27"/>
              </a:solidFill>
            </a:endParaRPr>
          </a:p>
        </p:txBody>
      </p:sp>
      <p:sp>
        <p:nvSpPr>
          <p:cNvPr id="7176" name="Footer Placeholder 7175"/>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7177" name="Slide Number Placeholder 7176"/>
          <p:cNvSpPr>
            <a:spLocks noGrp="1"/>
          </p:cNvSpPr>
          <p:nvPr>
            <p:ph type="sldNum" sz="quarter" idx="4"/>
          </p:nvPr>
        </p:nvSpPr>
        <p:spPr>
          <a:xfrm>
            <a:off x="8229600" y="6477000"/>
            <a:ext cx="762000" cy="244475"/>
          </a:xfrm>
          <a:prstGeom prst="rect">
            <a:avLst/>
          </a:prstGeom>
          <a:noFill/>
          <a:ln>
            <a:noFill/>
          </a:ln>
        </p:spPr>
        <p:txBody>
          <a:bodyPr/>
          <a:lstStyle/>
          <a:p>
            <a:pPr algn="r"/>
            <a:fld id="{12FF1C42-D199-4081-1238-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sp>
        <p:nvSpPr>
          <p:cNvPr id="8194" name="Text Placeholder 8193"/>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5" name="Title 8194"/>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8196" name="Date Placeholder 8195"/>
          <p:cNvSpPr>
            <a:spLocks noGrp="1"/>
          </p:cNvSpPr>
          <p:nvPr>
            <p:ph type="dt" sz="half" idx="2"/>
          </p:nvPr>
        </p:nvSpPr>
        <p:spPr>
          <a:xfrm>
            <a:off x="6477000" y="76200"/>
            <a:ext cx="2514600" cy="288925"/>
          </a:xfrm>
          <a:prstGeom prst="rect">
            <a:avLst/>
          </a:prstGeom>
          <a:noFill/>
          <a:ln>
            <a:noFill/>
          </a:ln>
        </p:spPr>
        <p:txBody>
          <a:bodyPr/>
          <a:lstStyle/>
          <a:p>
            <a:fld id="{12FF1C42-D199-1004-1239-587298610EC3}" type="datetime15">
              <a:rPr lang="en-US" altLang="en-US" sz="1200" dirty="0">
                <a:solidFill>
                  <a:srgbClr val="D38E27"/>
                </a:solidFill>
              </a:rPr>
              <a:t>15</a:t>
            </a:fld>
            <a:endParaRPr lang="en-US" altLang="en-US" sz="1200" dirty="0">
              <a:solidFill>
                <a:srgbClr val="D38E27"/>
              </a:solidFill>
            </a:endParaRPr>
          </a:p>
        </p:txBody>
      </p:sp>
      <p:sp>
        <p:nvSpPr>
          <p:cNvPr id="8197" name="Footer Placeholder 8196"/>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8198" name="Slide Number Placeholder 8197"/>
          <p:cNvSpPr>
            <a:spLocks noGrp="1"/>
          </p:cNvSpPr>
          <p:nvPr>
            <p:ph type="sldNum" sz="quarter" idx="4"/>
          </p:nvPr>
        </p:nvSpPr>
        <p:spPr>
          <a:xfrm>
            <a:off x="8229600" y="6477000"/>
            <a:ext cx="762000" cy="244475"/>
          </a:xfrm>
          <a:prstGeom prst="rect">
            <a:avLst/>
          </a:prstGeom>
          <a:noFill/>
          <a:ln>
            <a:noFill/>
          </a:ln>
        </p:spPr>
        <p:txBody>
          <a:bodyPr/>
          <a:lstStyle/>
          <a:p>
            <a:pPr algn="r"/>
            <a:fld id="{12FF1C42-D199-1006-1239-587298610EC3}" type="slidenum">
              <a:rPr lang="en-US" altLang="en-US" sz="1200" dirty="0">
                <a:solidFill>
                  <a:srgbClr val="D38E27"/>
                </a:solidFill>
              </a:rPr>
              <a:t>‹#›</a:t>
            </a:fld>
            <a:endParaRPr lang="en-US" altLang="en-US" sz="1200" dirty="0">
              <a:solidFill>
                <a:srgbClr val="D38E27"/>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t>‹#›</a:t>
            </a:fld>
            <a:endParaRPr lang="en-US"/>
          </a:p>
        </p:txBody>
      </p:sp>
    </p:spTree>
    <p:extLst>
      <p:ext uri="{BB962C8B-B14F-4D97-AF65-F5344CB8AC3E}">
        <p14:creationId xmlns:p14="http://schemas.microsoft.com/office/powerpoint/2010/main" val="8671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1028" name="Group 1027"/>
          <p:cNvGrpSpPr>
            <a:grpSpLocks/>
          </p:cNvGrpSpPr>
          <p:nvPr/>
        </p:nvGrpSpPr>
        <p:grpSpPr>
          <a:xfrm>
            <a:off x="512763" y="1042988"/>
            <a:ext cx="8631237" cy="17462"/>
            <a:chOff x="323" y="657"/>
            <a:chExt cx="5437" cy="11"/>
          </a:xfrm>
        </p:grpSpPr>
        <p:pic>
          <p:nvPicPr>
            <p:cNvPr id="1026" name="Picture 1025"/>
            <p:cNvPicPr>
              <a:picLocks/>
            </p:cNvPicPr>
            <p:nvPr/>
          </p:nvPicPr>
          <p:blipFill>
            <a:blip r:embed="rId15">
              <a:extLst/>
            </a:blip>
            <a:srcRect/>
            <a:stretch>
              <a:fillRect/>
            </a:stretch>
          </p:blipFill>
          <p:spPr>
            <a:xfrm>
              <a:off x="323" y="657"/>
              <a:ext cx="5437" cy="11"/>
            </a:xfrm>
            <a:prstGeom prst="rect">
              <a:avLst/>
            </a:prstGeom>
            <a:ln/>
          </p:spPr>
        </p:pic>
        <p:sp>
          <p:nvSpPr>
            <p:cNvPr id="1027" name="TextBox 1026"/>
            <p:cNvSpPr txBox="1">
              <a:spLocks/>
            </p:cNvSpPr>
            <p:nvPr/>
          </p:nvSpPr>
          <p:spPr>
            <a:xfrm>
              <a:off x="324" y="662"/>
              <a:ext cx="0" cy="0"/>
            </a:xfrm>
            <a:prstGeom prst="rect">
              <a:avLst/>
            </a:prstGeom>
            <a:noFill/>
            <a:ln>
              <a:noFill/>
            </a:ln>
          </p:spPr>
          <p:txBody>
            <a:bodyPr/>
            <a:lstStyle/>
            <a:p>
              <a:endParaRPr lang="en-US" altLang="en-US" dirty="0"/>
            </a:p>
          </p:txBody>
        </p:sp>
      </p:grpSp>
      <p:sp>
        <p:nvSpPr>
          <p:cNvPr id="1029" name="Text Placeholder 1028"/>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Date Placeholder 1029"/>
          <p:cNvSpPr>
            <a:spLocks noGrp="1"/>
          </p:cNvSpPr>
          <p:nvPr>
            <p:ph type="dt" sz="half" idx="2"/>
          </p:nvPr>
        </p:nvSpPr>
        <p:spPr>
          <a:xfrm>
            <a:off x="6477000" y="76200"/>
            <a:ext cx="2514600" cy="288925"/>
          </a:xfrm>
          <a:prstGeom prst="rect">
            <a:avLst/>
          </a:prstGeom>
          <a:noFill/>
          <a:ln>
            <a:noFill/>
          </a:ln>
        </p:spPr>
        <p:txBody>
          <a:bodyPr/>
          <a:lstStyle/>
          <a:p>
            <a:fld id="{12FF1C42-D199-2030-1126-587298610EC3}" type="datetime15">
              <a:rPr lang="en-US" altLang="en-US" sz="1200" dirty="0">
                <a:solidFill>
                  <a:srgbClr val="D38E27"/>
                </a:solidFill>
              </a:rPr>
              <a:t>15</a:t>
            </a:fld>
            <a:endParaRPr lang="en-US" altLang="en-US" sz="1200" dirty="0">
              <a:solidFill>
                <a:srgbClr val="D38E27"/>
              </a:solidFill>
            </a:endParaRPr>
          </a:p>
        </p:txBody>
      </p:sp>
      <p:sp>
        <p:nvSpPr>
          <p:cNvPr id="1031" name="Footer Placeholder 1030"/>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1032" name="Slide Number Placeholder 1031"/>
          <p:cNvSpPr>
            <a:spLocks noGrp="1"/>
          </p:cNvSpPr>
          <p:nvPr>
            <p:ph type="sldNum" sz="quarter" idx="4"/>
          </p:nvPr>
        </p:nvSpPr>
        <p:spPr>
          <a:xfrm>
            <a:off x="8229600" y="6477000"/>
            <a:ext cx="762000" cy="244475"/>
          </a:xfrm>
          <a:prstGeom prst="rect">
            <a:avLst/>
          </a:prstGeom>
          <a:noFill/>
          <a:ln>
            <a:noFill/>
          </a:ln>
        </p:spPr>
        <p:txBody>
          <a:bodyPr/>
          <a:lstStyle/>
          <a:p>
            <a:pPr algn="r"/>
            <a:fld id="{12FF1C42-D199-2032-1126-587298610EC3}" type="slidenum">
              <a:rPr lang="en-US" altLang="en-US" sz="1200" dirty="0">
                <a:solidFill>
                  <a:srgbClr val="D38E27"/>
                </a:solidFill>
              </a:rPr>
              <a:t>‹#›</a:t>
            </a:fld>
            <a:endParaRPr lang="en-US" altLang="en-US" sz="1200" dirty="0">
              <a:solidFill>
                <a:srgbClr val="D38E27"/>
              </a:solidFill>
            </a:endParaRPr>
          </a:p>
        </p:txBody>
      </p:sp>
      <p:sp>
        <p:nvSpPr>
          <p:cNvPr id="1033" name="Title Placeholder 1032"/>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grpSp>
        <p:nvGrpSpPr>
          <p:cNvPr id="1036" name="Group 1035"/>
          <p:cNvGrpSpPr>
            <a:grpSpLocks/>
          </p:cNvGrpSpPr>
          <p:nvPr/>
        </p:nvGrpSpPr>
        <p:grpSpPr>
          <a:xfrm>
            <a:off x="512763" y="1042988"/>
            <a:ext cx="8631237" cy="17462"/>
            <a:chOff x="323" y="657"/>
            <a:chExt cx="5437" cy="11"/>
          </a:xfrm>
        </p:grpSpPr>
        <p:pic>
          <p:nvPicPr>
            <p:cNvPr id="1034" name="Picture 1033"/>
            <p:cNvPicPr>
              <a:picLocks/>
            </p:cNvPicPr>
            <p:nvPr/>
          </p:nvPicPr>
          <p:blipFill>
            <a:blip r:embed="rId15">
              <a:extLst/>
            </a:blip>
            <a:srcRect/>
            <a:stretch>
              <a:fillRect/>
            </a:stretch>
          </p:blipFill>
          <p:spPr>
            <a:xfrm>
              <a:off x="323" y="657"/>
              <a:ext cx="5437" cy="11"/>
            </a:xfrm>
            <a:prstGeom prst="rect">
              <a:avLst/>
            </a:prstGeom>
            <a:ln/>
          </p:spPr>
        </p:pic>
        <p:sp>
          <p:nvSpPr>
            <p:cNvPr id="1035" name="TextBox 1034"/>
            <p:cNvSpPr txBox="1">
              <a:spLocks/>
            </p:cNvSpPr>
            <p:nvPr/>
          </p:nvSpPr>
          <p:spPr>
            <a:xfrm>
              <a:off x="324" y="662"/>
              <a:ext cx="0" cy="0"/>
            </a:xfrm>
            <a:prstGeom prst="rect">
              <a:avLst/>
            </a:prstGeom>
            <a:noFill/>
            <a:ln>
              <a:noFill/>
            </a:ln>
          </p:spPr>
          <p:txBody>
            <a:bodyPr/>
            <a:lstStyle/>
            <a:p>
              <a:endParaRPr lang="en-US" altLang="en-US" dirty="0"/>
            </a:p>
          </p:txBody>
        </p:sp>
      </p:grpSp>
      <p:grpSp>
        <p:nvGrpSpPr>
          <p:cNvPr id="1039" name="Group 1038"/>
          <p:cNvGrpSpPr>
            <a:grpSpLocks/>
          </p:cNvGrpSpPr>
          <p:nvPr/>
        </p:nvGrpSpPr>
        <p:grpSpPr>
          <a:xfrm>
            <a:off x="512763" y="1054100"/>
            <a:ext cx="8631237" cy="12700"/>
            <a:chOff x="323" y="664"/>
            <a:chExt cx="5437" cy="8"/>
          </a:xfrm>
        </p:grpSpPr>
        <p:pic>
          <p:nvPicPr>
            <p:cNvPr id="1037" name="Picture 1036"/>
            <p:cNvPicPr>
              <a:picLocks/>
            </p:cNvPicPr>
            <p:nvPr/>
          </p:nvPicPr>
          <p:blipFill>
            <a:blip r:embed="rId16">
              <a:extLst/>
            </a:blip>
            <a:srcRect/>
            <a:stretch>
              <a:fillRect/>
            </a:stretch>
          </p:blipFill>
          <p:spPr>
            <a:xfrm>
              <a:off x="323" y="664"/>
              <a:ext cx="5437" cy="8"/>
            </a:xfrm>
            <a:prstGeom prst="rect">
              <a:avLst/>
            </a:prstGeom>
            <a:ln/>
          </p:spPr>
        </p:pic>
        <p:sp>
          <p:nvSpPr>
            <p:cNvPr id="1038" name="TextBox 1037"/>
            <p:cNvSpPr txBox="1">
              <a:spLocks/>
            </p:cNvSpPr>
            <p:nvPr/>
          </p:nvSpPr>
          <p:spPr>
            <a:xfrm>
              <a:off x="324" y="666"/>
              <a:ext cx="0" cy="0"/>
            </a:xfrm>
            <a:prstGeom prst="rect">
              <a:avLst/>
            </a:prstGeom>
            <a:noFill/>
            <a:ln>
              <a:noFill/>
            </a:ln>
          </p:spPr>
          <p:txBody>
            <a:bodyPr/>
            <a:lstStyle/>
            <a:p>
              <a:endParaRPr lang="en-US" altLang="en-US" dirty="0"/>
            </a:p>
          </p:txBody>
        </p:sp>
      </p:grpSp>
    </p:spTree>
  </p:cSld>
  <p:clrMap bg1="dk1" tx1="lt1" bg2="dk2" tx2="lt2" accent1="accent1" accent2="accent2" accent3="accent3" accent4="accent4" accent5="accent5" accent6="accent6" hlink="hlink" folHlink="folHlink"/>
  <p:sldLayoutIdLst>
    <p:sldLayoutId id="2147489148" r:id="rId1"/>
    <p:sldLayoutId id="2147489149" r:id="rId2"/>
    <p:sldLayoutId id="2147489150" r:id="rId3"/>
    <p:sldLayoutId id="2147489151" r:id="rId4"/>
    <p:sldLayoutId id="2147489152" r:id="rId5"/>
    <p:sldLayoutId id="2147489153" r:id="rId6"/>
    <p:sldLayoutId id="2147489154" r:id="rId7"/>
    <p:sldLayoutId id="2147489155" r:id="rId8"/>
    <p:sldLayoutId id="2147489156" r:id="rId9"/>
    <p:sldLayoutId id="2147489157" r:id="rId10"/>
    <p:sldLayoutId id="2147489158" r:id="rId11"/>
    <p:sldLayoutId id="2147489159"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2052" name="Group 2051"/>
          <p:cNvGrpSpPr>
            <a:grpSpLocks/>
          </p:cNvGrpSpPr>
          <p:nvPr/>
        </p:nvGrpSpPr>
        <p:grpSpPr>
          <a:xfrm>
            <a:off x="512763" y="5346700"/>
            <a:ext cx="8631237" cy="11113"/>
            <a:chOff x="323" y="3368"/>
            <a:chExt cx="5437" cy="7"/>
          </a:xfrm>
        </p:grpSpPr>
        <p:pic>
          <p:nvPicPr>
            <p:cNvPr id="2050" name="Picture 2049"/>
            <p:cNvPicPr>
              <a:picLocks/>
            </p:cNvPicPr>
            <p:nvPr/>
          </p:nvPicPr>
          <p:blipFill>
            <a:blip r:embed="rId15">
              <a:extLst/>
            </a:blip>
            <a:srcRect/>
            <a:stretch>
              <a:fillRect/>
            </a:stretch>
          </p:blipFill>
          <p:spPr>
            <a:xfrm>
              <a:off x="323" y="3368"/>
              <a:ext cx="5437" cy="7"/>
            </a:xfrm>
            <a:prstGeom prst="rect">
              <a:avLst/>
            </a:prstGeom>
            <a:ln/>
          </p:spPr>
        </p:pic>
        <p:sp>
          <p:nvSpPr>
            <p:cNvPr id="2051" name="TextBox 2050"/>
            <p:cNvSpPr txBox="1">
              <a:spLocks/>
            </p:cNvSpPr>
            <p:nvPr/>
          </p:nvSpPr>
          <p:spPr>
            <a:xfrm>
              <a:off x="324" y="3370"/>
              <a:ext cx="0" cy="0"/>
            </a:xfrm>
            <a:prstGeom prst="rect">
              <a:avLst/>
            </a:prstGeom>
            <a:noFill/>
            <a:ln>
              <a:noFill/>
            </a:ln>
          </p:spPr>
          <p:txBody>
            <a:bodyPr/>
            <a:lstStyle/>
            <a:p>
              <a:endParaRPr lang="en-US" altLang="en-US" dirty="0"/>
            </a:p>
          </p:txBody>
        </p:sp>
      </p:grpSp>
      <p:sp>
        <p:nvSpPr>
          <p:cNvPr id="2053" name="Text Placeholder 205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4" name="Title Placeholder 205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2055" name="Date Placeholder 2054"/>
          <p:cNvSpPr>
            <a:spLocks noGrp="1"/>
          </p:cNvSpPr>
          <p:nvPr>
            <p:ph type="dt" sz="half" idx="2"/>
          </p:nvPr>
        </p:nvSpPr>
        <p:spPr>
          <a:xfrm>
            <a:off x="6477000" y="76200"/>
            <a:ext cx="2514600" cy="288925"/>
          </a:xfrm>
          <a:prstGeom prst="rect">
            <a:avLst/>
          </a:prstGeom>
          <a:noFill/>
          <a:ln>
            <a:noFill/>
          </a:ln>
        </p:spPr>
        <p:txBody>
          <a:bodyPr/>
          <a:lstStyle/>
          <a:p>
            <a:fld id="{12FF1C42-D199-3055-1233-587298610EC3}" type="datetime15">
              <a:rPr lang="en-US" altLang="en-US" sz="1200" dirty="0">
                <a:solidFill>
                  <a:srgbClr val="D38E27"/>
                </a:solidFill>
              </a:rPr>
              <a:t>15</a:t>
            </a:fld>
            <a:endParaRPr lang="en-US" altLang="en-US" sz="1200" dirty="0">
              <a:solidFill>
                <a:srgbClr val="D38E27"/>
              </a:solidFill>
            </a:endParaRPr>
          </a:p>
        </p:txBody>
      </p:sp>
      <p:sp>
        <p:nvSpPr>
          <p:cNvPr id="2056" name="Footer Placeholder 2055"/>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2057" name="Slide Number Placeholder 2056"/>
          <p:cNvSpPr>
            <a:spLocks noGrp="1"/>
          </p:cNvSpPr>
          <p:nvPr>
            <p:ph type="sldNum" sz="quarter" idx="4"/>
          </p:nvPr>
        </p:nvSpPr>
        <p:spPr>
          <a:xfrm>
            <a:off x="8229600" y="6473825"/>
            <a:ext cx="758826" cy="247650"/>
          </a:xfrm>
          <a:prstGeom prst="rect">
            <a:avLst/>
          </a:prstGeom>
          <a:noFill/>
          <a:ln>
            <a:noFill/>
          </a:ln>
        </p:spPr>
        <p:txBody>
          <a:bodyPr/>
          <a:lstStyle/>
          <a:p>
            <a:pPr algn="r"/>
            <a:fld id="{12FF1C42-D199-3057-1233-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36" r:id="rId1"/>
    <p:sldLayoutId id="2147489137" r:id="rId2"/>
    <p:sldLayoutId id="2147489138" r:id="rId3"/>
    <p:sldLayoutId id="2147489139" r:id="rId4"/>
    <p:sldLayoutId id="2147489140" r:id="rId5"/>
    <p:sldLayoutId id="2147489141" r:id="rId6"/>
    <p:sldLayoutId id="2147489142" r:id="rId7"/>
    <p:sldLayoutId id="2147489143" r:id="rId8"/>
    <p:sldLayoutId id="2147489144" r:id="rId9"/>
    <p:sldLayoutId id="2147489145" r:id="rId10"/>
    <p:sldLayoutId id="2147489146" r:id="rId11"/>
    <p:sldLayoutId id="2147489147"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3076" name="Group 3075"/>
          <p:cNvGrpSpPr>
            <a:grpSpLocks/>
          </p:cNvGrpSpPr>
          <p:nvPr/>
        </p:nvGrpSpPr>
        <p:grpSpPr>
          <a:xfrm>
            <a:off x="512763" y="1042988"/>
            <a:ext cx="8631237" cy="17462"/>
            <a:chOff x="323" y="657"/>
            <a:chExt cx="5437" cy="11"/>
          </a:xfrm>
        </p:grpSpPr>
        <p:pic>
          <p:nvPicPr>
            <p:cNvPr id="3074" name="Picture 3073"/>
            <p:cNvPicPr>
              <a:picLocks/>
            </p:cNvPicPr>
            <p:nvPr/>
          </p:nvPicPr>
          <p:blipFill>
            <a:blip r:embed="rId15">
              <a:extLst/>
            </a:blip>
            <a:srcRect/>
            <a:stretch>
              <a:fillRect/>
            </a:stretch>
          </p:blipFill>
          <p:spPr>
            <a:xfrm>
              <a:off x="323" y="657"/>
              <a:ext cx="5437" cy="11"/>
            </a:xfrm>
            <a:prstGeom prst="rect">
              <a:avLst/>
            </a:prstGeom>
            <a:ln/>
          </p:spPr>
        </p:pic>
        <p:sp>
          <p:nvSpPr>
            <p:cNvPr id="3075" name="TextBox 3074"/>
            <p:cNvSpPr txBox="1">
              <a:spLocks/>
            </p:cNvSpPr>
            <p:nvPr/>
          </p:nvSpPr>
          <p:spPr>
            <a:xfrm>
              <a:off x="324" y="662"/>
              <a:ext cx="0" cy="0"/>
            </a:xfrm>
            <a:prstGeom prst="rect">
              <a:avLst/>
            </a:prstGeom>
            <a:noFill/>
            <a:ln>
              <a:noFill/>
            </a:ln>
          </p:spPr>
          <p:txBody>
            <a:bodyPr/>
            <a:lstStyle/>
            <a:p>
              <a:endParaRPr lang="en-US" altLang="en-US" dirty="0"/>
            </a:p>
          </p:txBody>
        </p:sp>
      </p:grpSp>
      <p:grpSp>
        <p:nvGrpSpPr>
          <p:cNvPr id="3079" name="Group 3078"/>
          <p:cNvGrpSpPr>
            <a:grpSpLocks/>
          </p:cNvGrpSpPr>
          <p:nvPr/>
        </p:nvGrpSpPr>
        <p:grpSpPr>
          <a:xfrm>
            <a:off x="512763" y="1042988"/>
            <a:ext cx="8631237" cy="17462"/>
            <a:chOff x="323" y="657"/>
            <a:chExt cx="5437" cy="11"/>
          </a:xfrm>
        </p:grpSpPr>
        <p:pic>
          <p:nvPicPr>
            <p:cNvPr id="3077" name="Picture 3076"/>
            <p:cNvPicPr>
              <a:picLocks/>
            </p:cNvPicPr>
            <p:nvPr/>
          </p:nvPicPr>
          <p:blipFill>
            <a:blip r:embed="rId15">
              <a:extLst/>
            </a:blip>
            <a:srcRect/>
            <a:stretch>
              <a:fillRect/>
            </a:stretch>
          </p:blipFill>
          <p:spPr>
            <a:xfrm>
              <a:off x="323" y="657"/>
              <a:ext cx="5437" cy="11"/>
            </a:xfrm>
            <a:prstGeom prst="rect">
              <a:avLst/>
            </a:prstGeom>
            <a:ln/>
          </p:spPr>
        </p:pic>
        <p:sp>
          <p:nvSpPr>
            <p:cNvPr id="3078" name="TextBox 3077"/>
            <p:cNvSpPr txBox="1">
              <a:spLocks/>
            </p:cNvSpPr>
            <p:nvPr/>
          </p:nvSpPr>
          <p:spPr>
            <a:xfrm>
              <a:off x="324" y="662"/>
              <a:ext cx="0" cy="0"/>
            </a:xfrm>
            <a:prstGeom prst="rect">
              <a:avLst/>
            </a:prstGeom>
            <a:noFill/>
            <a:ln>
              <a:noFill/>
            </a:ln>
          </p:spPr>
          <p:txBody>
            <a:bodyPr/>
            <a:lstStyle/>
            <a:p>
              <a:endParaRPr lang="en-US" altLang="en-US" dirty="0"/>
            </a:p>
          </p:txBody>
        </p:sp>
      </p:grpSp>
      <p:grpSp>
        <p:nvGrpSpPr>
          <p:cNvPr id="3082" name="Group 3081"/>
          <p:cNvGrpSpPr>
            <a:grpSpLocks/>
          </p:cNvGrpSpPr>
          <p:nvPr/>
        </p:nvGrpSpPr>
        <p:grpSpPr>
          <a:xfrm>
            <a:off x="512763" y="1054100"/>
            <a:ext cx="8631237" cy="12700"/>
            <a:chOff x="323" y="664"/>
            <a:chExt cx="5437" cy="8"/>
          </a:xfrm>
        </p:grpSpPr>
        <p:pic>
          <p:nvPicPr>
            <p:cNvPr id="3080" name="Picture 3079"/>
            <p:cNvPicPr>
              <a:picLocks/>
            </p:cNvPicPr>
            <p:nvPr/>
          </p:nvPicPr>
          <p:blipFill>
            <a:blip r:embed="rId16">
              <a:extLst/>
            </a:blip>
            <a:srcRect/>
            <a:stretch>
              <a:fillRect/>
            </a:stretch>
          </p:blipFill>
          <p:spPr>
            <a:xfrm>
              <a:off x="323" y="664"/>
              <a:ext cx="5437" cy="8"/>
            </a:xfrm>
            <a:prstGeom prst="rect">
              <a:avLst/>
            </a:prstGeom>
            <a:ln/>
          </p:spPr>
        </p:pic>
        <p:sp>
          <p:nvSpPr>
            <p:cNvPr id="3081" name="TextBox 3080"/>
            <p:cNvSpPr txBox="1">
              <a:spLocks/>
            </p:cNvSpPr>
            <p:nvPr/>
          </p:nvSpPr>
          <p:spPr>
            <a:xfrm>
              <a:off x="324" y="666"/>
              <a:ext cx="0" cy="0"/>
            </a:xfrm>
            <a:prstGeom prst="rect">
              <a:avLst/>
            </a:prstGeom>
            <a:noFill/>
            <a:ln>
              <a:noFill/>
            </a:ln>
          </p:spPr>
          <p:txBody>
            <a:bodyPr/>
            <a:lstStyle/>
            <a:p>
              <a:endParaRPr lang="en-US" altLang="en-US" dirty="0"/>
            </a:p>
          </p:txBody>
        </p:sp>
      </p:grpSp>
      <p:sp>
        <p:nvSpPr>
          <p:cNvPr id="3083" name="Text Placeholder 308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84" name="Title Placeholder 308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3085" name="Date Placeholder 3084"/>
          <p:cNvSpPr>
            <a:spLocks noGrp="1"/>
          </p:cNvSpPr>
          <p:nvPr>
            <p:ph type="dt" sz="half" idx="2"/>
          </p:nvPr>
        </p:nvSpPr>
        <p:spPr>
          <a:xfrm>
            <a:off x="6477000" y="76200"/>
            <a:ext cx="2514600" cy="288925"/>
          </a:xfrm>
          <a:prstGeom prst="rect">
            <a:avLst/>
          </a:prstGeom>
          <a:noFill/>
          <a:ln>
            <a:noFill/>
          </a:ln>
        </p:spPr>
        <p:txBody>
          <a:bodyPr/>
          <a:lstStyle/>
          <a:p>
            <a:fld id="{12FF1C42-D199-4085-1234-587298610EC3}" type="datetime15">
              <a:rPr lang="en-US" altLang="en-US" sz="1200" dirty="0">
                <a:solidFill>
                  <a:srgbClr val="D38E27"/>
                </a:solidFill>
              </a:rPr>
              <a:t>15</a:t>
            </a:fld>
            <a:endParaRPr lang="en-US" altLang="en-US" sz="1200" dirty="0">
              <a:solidFill>
                <a:srgbClr val="D38E27"/>
              </a:solidFill>
            </a:endParaRPr>
          </a:p>
        </p:txBody>
      </p:sp>
      <p:sp>
        <p:nvSpPr>
          <p:cNvPr id="3086" name="Footer Placeholder 3085"/>
          <p:cNvSpPr>
            <a:spLocks noGrp="1"/>
          </p:cNvSpPr>
          <p:nvPr>
            <p:ph type="ftr" sz="quarter" idx="3"/>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3087" name="Slide Number Placeholder 3086"/>
          <p:cNvSpPr>
            <a:spLocks noGrp="1"/>
          </p:cNvSpPr>
          <p:nvPr>
            <p:ph type="sldNum" sz="quarter" idx="4"/>
          </p:nvPr>
        </p:nvSpPr>
        <p:spPr>
          <a:xfrm>
            <a:off x="8229600" y="6473825"/>
            <a:ext cx="758826" cy="247650"/>
          </a:xfrm>
          <a:prstGeom prst="rect">
            <a:avLst/>
          </a:prstGeom>
          <a:noFill/>
          <a:ln>
            <a:noFill/>
          </a:ln>
        </p:spPr>
        <p:txBody>
          <a:bodyPr/>
          <a:lstStyle/>
          <a:p>
            <a:pPr algn="r"/>
            <a:fld id="{12FF1C42-D199-4087-1234-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24" r:id="rId1"/>
    <p:sldLayoutId id="2147489125" r:id="rId2"/>
    <p:sldLayoutId id="2147489126" r:id="rId3"/>
    <p:sldLayoutId id="2147489127" r:id="rId4"/>
    <p:sldLayoutId id="2147489128" r:id="rId5"/>
    <p:sldLayoutId id="2147489129" r:id="rId6"/>
    <p:sldLayoutId id="2147489130" r:id="rId7"/>
    <p:sldLayoutId id="2147489131" r:id="rId8"/>
    <p:sldLayoutId id="2147489132" r:id="rId9"/>
    <p:sldLayoutId id="2147489133" r:id="rId10"/>
    <p:sldLayoutId id="2147489134" r:id="rId11"/>
    <p:sldLayoutId id="2147489135"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4100" name="Group 4099"/>
          <p:cNvGrpSpPr>
            <a:grpSpLocks/>
          </p:cNvGrpSpPr>
          <p:nvPr/>
        </p:nvGrpSpPr>
        <p:grpSpPr>
          <a:xfrm>
            <a:off x="512763" y="3438525"/>
            <a:ext cx="8631237" cy="11113"/>
            <a:chOff x="323" y="2166"/>
            <a:chExt cx="5437" cy="7"/>
          </a:xfrm>
        </p:grpSpPr>
        <p:pic>
          <p:nvPicPr>
            <p:cNvPr id="4098" name="Picture 4097"/>
            <p:cNvPicPr>
              <a:picLocks/>
            </p:cNvPicPr>
            <p:nvPr/>
          </p:nvPicPr>
          <p:blipFill>
            <a:blip r:embed="rId15">
              <a:extLst/>
            </a:blip>
            <a:srcRect/>
            <a:stretch>
              <a:fillRect/>
            </a:stretch>
          </p:blipFill>
          <p:spPr>
            <a:xfrm>
              <a:off x="323" y="2166"/>
              <a:ext cx="5437" cy="7"/>
            </a:xfrm>
            <a:prstGeom prst="rect">
              <a:avLst/>
            </a:prstGeom>
            <a:ln/>
          </p:spPr>
        </p:pic>
        <p:sp>
          <p:nvSpPr>
            <p:cNvPr id="4099" name="TextBox 4098"/>
            <p:cNvSpPr txBox="1">
              <a:spLocks/>
            </p:cNvSpPr>
            <p:nvPr/>
          </p:nvSpPr>
          <p:spPr>
            <a:xfrm>
              <a:off x="324" y="2170"/>
              <a:ext cx="0" cy="0"/>
            </a:xfrm>
            <a:prstGeom prst="rect">
              <a:avLst/>
            </a:prstGeom>
            <a:noFill/>
            <a:ln>
              <a:noFill/>
            </a:ln>
          </p:spPr>
          <p:txBody>
            <a:bodyPr/>
            <a:lstStyle/>
            <a:p>
              <a:endParaRPr lang="en-US" altLang="en-US" dirty="0"/>
            </a:p>
          </p:txBody>
        </p:sp>
      </p:grpSp>
      <p:sp>
        <p:nvSpPr>
          <p:cNvPr id="4101" name="Text Placeholder 4100"/>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Title Placeholder 4101"/>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4103" name="Date Placeholder 4102"/>
          <p:cNvSpPr>
            <a:spLocks noGrp="1"/>
          </p:cNvSpPr>
          <p:nvPr>
            <p:ph type="dt" sz="half" idx="2"/>
          </p:nvPr>
        </p:nvSpPr>
        <p:spPr>
          <a:xfrm>
            <a:off x="6477000" y="76200"/>
            <a:ext cx="2514600" cy="288925"/>
          </a:xfrm>
          <a:prstGeom prst="rect">
            <a:avLst/>
          </a:prstGeom>
          <a:noFill/>
          <a:ln>
            <a:noFill/>
          </a:ln>
        </p:spPr>
        <p:txBody>
          <a:bodyPr/>
          <a:lstStyle/>
          <a:p>
            <a:fld id="{12FF1C42-D199-1007-1235-587298610EC3}" type="datetime15">
              <a:rPr lang="en-US" altLang="en-US" sz="1200" dirty="0">
                <a:solidFill>
                  <a:srgbClr val="D38E27"/>
                </a:solidFill>
              </a:rPr>
              <a:t>15</a:t>
            </a:fld>
            <a:endParaRPr lang="en-US" altLang="en-US" sz="1200" dirty="0">
              <a:solidFill>
                <a:srgbClr val="D38E27"/>
              </a:solidFill>
            </a:endParaRPr>
          </a:p>
        </p:txBody>
      </p:sp>
      <p:sp>
        <p:nvSpPr>
          <p:cNvPr id="4104" name="Footer Placeholder 4103"/>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4105" name="Slide Number Placeholder 4104"/>
          <p:cNvSpPr>
            <a:spLocks noGrp="1"/>
          </p:cNvSpPr>
          <p:nvPr>
            <p:ph type="sldNum" sz="quarter" idx="4"/>
          </p:nvPr>
        </p:nvSpPr>
        <p:spPr>
          <a:xfrm>
            <a:off x="8229600" y="6477000"/>
            <a:ext cx="762000" cy="244475"/>
          </a:xfrm>
          <a:prstGeom prst="rect">
            <a:avLst/>
          </a:prstGeom>
          <a:noFill/>
          <a:ln>
            <a:noFill/>
          </a:ln>
        </p:spPr>
        <p:txBody>
          <a:bodyPr/>
          <a:lstStyle/>
          <a:p>
            <a:pPr algn="r"/>
            <a:fld id="{12FF1C42-D199-1009-1235-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60" r:id="rId1"/>
    <p:sldLayoutId id="2147489161" r:id="rId2"/>
    <p:sldLayoutId id="2147489162" r:id="rId3"/>
    <p:sldLayoutId id="2147489163" r:id="rId4"/>
    <p:sldLayoutId id="2147489164" r:id="rId5"/>
    <p:sldLayoutId id="2147489165" r:id="rId6"/>
    <p:sldLayoutId id="2147489166" r:id="rId7"/>
    <p:sldLayoutId id="2147489167" r:id="rId8"/>
    <p:sldLayoutId id="2147489168" r:id="rId9"/>
    <p:sldLayoutId id="2147489169" r:id="rId10"/>
    <p:sldLayoutId id="2147489170" r:id="rId11"/>
    <p:sldLayoutId id="2147489171" r:id="rId12"/>
  </p:sldLayoutIdLst>
  <p:txStyles>
    <p:titleStyle>
      <a:lvl1pPr marL="0" indent="0" algn="l" rtl="0" eaLnBrk="0" fontAlgn="base" hangingPunct="0">
        <a:lnSpc>
          <a:spcPct val="100000"/>
        </a:lnSpc>
        <a:spcBef>
          <a:spcPct val="0"/>
        </a:spcBef>
        <a:spcAft>
          <a:spcPct val="0"/>
        </a:spcAft>
        <a:buNone/>
        <a:defRPr sz="3600">
          <a:solidFill>
            <a:srgbClr val="FBEEC9"/>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FBEEC9"/>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FBEEC9"/>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FBEEC9"/>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FBEEC9"/>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FBEEC9"/>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FFFFFF"/>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FFFFFF"/>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FFFFFF"/>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FFFFFF"/>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FFFFFF"/>
          </a:solidFill>
          <a:latin typeface="Franklin Gothic Book" charse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5124" name="Group 5123"/>
          <p:cNvGrpSpPr>
            <a:grpSpLocks/>
          </p:cNvGrpSpPr>
          <p:nvPr/>
        </p:nvGrpSpPr>
        <p:grpSpPr>
          <a:xfrm>
            <a:off x="512763" y="6016625"/>
            <a:ext cx="8631237" cy="12700"/>
            <a:chOff x="323" y="3790"/>
            <a:chExt cx="5437" cy="8"/>
          </a:xfrm>
        </p:grpSpPr>
        <p:pic>
          <p:nvPicPr>
            <p:cNvPr id="5122" name="Picture 5121"/>
            <p:cNvPicPr>
              <a:picLocks/>
            </p:cNvPicPr>
            <p:nvPr/>
          </p:nvPicPr>
          <p:blipFill>
            <a:blip r:embed="rId15">
              <a:extLst/>
            </a:blip>
            <a:srcRect/>
            <a:stretch>
              <a:fillRect/>
            </a:stretch>
          </p:blipFill>
          <p:spPr>
            <a:xfrm>
              <a:off x="323" y="3790"/>
              <a:ext cx="5437" cy="8"/>
            </a:xfrm>
            <a:prstGeom prst="rect">
              <a:avLst/>
            </a:prstGeom>
            <a:ln/>
          </p:spPr>
        </p:pic>
        <p:sp>
          <p:nvSpPr>
            <p:cNvPr id="5123" name="TextBox 5122"/>
            <p:cNvSpPr txBox="1">
              <a:spLocks/>
            </p:cNvSpPr>
            <p:nvPr/>
          </p:nvSpPr>
          <p:spPr>
            <a:xfrm>
              <a:off x="324" y="3792"/>
              <a:ext cx="0" cy="0"/>
            </a:xfrm>
            <a:prstGeom prst="rect">
              <a:avLst/>
            </a:prstGeom>
            <a:noFill/>
            <a:ln>
              <a:noFill/>
            </a:ln>
          </p:spPr>
          <p:txBody>
            <a:bodyPr/>
            <a:lstStyle/>
            <a:p>
              <a:endParaRPr lang="en-US" altLang="en-US" dirty="0"/>
            </a:p>
          </p:txBody>
        </p:sp>
      </p:grpSp>
      <p:sp>
        <p:nvSpPr>
          <p:cNvPr id="5125" name="Text Placeholder 5124"/>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6" name="Title Placeholder 5125"/>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5127" name="Date Placeholder 5126"/>
          <p:cNvSpPr>
            <a:spLocks noGrp="1"/>
          </p:cNvSpPr>
          <p:nvPr>
            <p:ph type="dt" sz="half" idx="2"/>
          </p:nvPr>
        </p:nvSpPr>
        <p:spPr>
          <a:xfrm>
            <a:off x="6477000" y="76200"/>
            <a:ext cx="2514600" cy="288925"/>
          </a:xfrm>
          <a:prstGeom prst="rect">
            <a:avLst/>
          </a:prstGeom>
          <a:noFill/>
          <a:ln>
            <a:noFill/>
          </a:ln>
        </p:spPr>
        <p:txBody>
          <a:bodyPr/>
          <a:lstStyle/>
          <a:p>
            <a:fld id="{12FF1C42-D199-2031-1236-587298610EC3}" type="datetime15">
              <a:rPr lang="en-US" altLang="en-US" sz="1200" dirty="0">
                <a:solidFill>
                  <a:srgbClr val="D38E27"/>
                </a:solidFill>
              </a:rPr>
              <a:t>15</a:t>
            </a:fld>
            <a:endParaRPr lang="en-US" altLang="en-US" sz="1200" dirty="0">
              <a:solidFill>
                <a:srgbClr val="D38E27"/>
              </a:solidFill>
            </a:endParaRPr>
          </a:p>
        </p:txBody>
      </p:sp>
      <p:sp>
        <p:nvSpPr>
          <p:cNvPr id="5128" name="Footer Placeholder 5127"/>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5129" name="Slide Number Placeholder 5128"/>
          <p:cNvSpPr>
            <a:spLocks noGrp="1"/>
          </p:cNvSpPr>
          <p:nvPr>
            <p:ph type="sldNum" sz="quarter" idx="4"/>
          </p:nvPr>
        </p:nvSpPr>
        <p:spPr>
          <a:xfrm>
            <a:off x="8229600" y="6477000"/>
            <a:ext cx="762000" cy="247650"/>
          </a:xfrm>
          <a:prstGeom prst="rect">
            <a:avLst/>
          </a:prstGeom>
          <a:noFill/>
          <a:ln>
            <a:noFill/>
          </a:ln>
        </p:spPr>
        <p:txBody>
          <a:bodyPr/>
          <a:lstStyle/>
          <a:p>
            <a:pPr algn="r"/>
            <a:fld id="{12FF1C42-D199-2033-1236-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72" r:id="rId1"/>
    <p:sldLayoutId id="2147489173" r:id="rId2"/>
    <p:sldLayoutId id="2147489174" r:id="rId3"/>
    <p:sldLayoutId id="2147489175" r:id="rId4"/>
    <p:sldLayoutId id="2147489176" r:id="rId5"/>
    <p:sldLayoutId id="2147489177" r:id="rId6"/>
    <p:sldLayoutId id="2147489178" r:id="rId7"/>
    <p:sldLayoutId id="2147489179" r:id="rId8"/>
    <p:sldLayoutId id="2147489180" r:id="rId9"/>
    <p:sldLayoutId id="2147489181" r:id="rId10"/>
    <p:sldLayoutId id="2147489182" r:id="rId11"/>
    <p:sldLayoutId id="2147489183"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sp>
        <p:nvSpPr>
          <p:cNvPr id="6146" name="Text Placeholder 6145"/>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7" name="Title Placeholder 6146"/>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6148" name="Date Placeholder 6147"/>
          <p:cNvSpPr>
            <a:spLocks noGrp="1"/>
          </p:cNvSpPr>
          <p:nvPr>
            <p:ph type="dt" sz="half" idx="2"/>
          </p:nvPr>
        </p:nvSpPr>
        <p:spPr>
          <a:xfrm>
            <a:off x="6477000" y="76200"/>
            <a:ext cx="2514600" cy="288925"/>
          </a:xfrm>
          <a:prstGeom prst="rect">
            <a:avLst/>
          </a:prstGeom>
          <a:noFill/>
          <a:ln>
            <a:noFill/>
          </a:ln>
        </p:spPr>
        <p:txBody>
          <a:bodyPr/>
          <a:lstStyle/>
          <a:p>
            <a:fld id="{12FF1C42-D199-3052-1237-587298610EC3}" type="datetime15">
              <a:rPr lang="en-US" altLang="en-US" sz="1200" dirty="0">
                <a:solidFill>
                  <a:srgbClr val="D38E27"/>
                </a:solidFill>
              </a:rPr>
              <a:t>15</a:t>
            </a:fld>
            <a:endParaRPr lang="en-US" altLang="en-US" sz="1200" dirty="0">
              <a:solidFill>
                <a:srgbClr val="D38E27"/>
              </a:solidFill>
            </a:endParaRPr>
          </a:p>
        </p:txBody>
      </p:sp>
      <p:sp>
        <p:nvSpPr>
          <p:cNvPr id="6149" name="Footer Placeholder 6148"/>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6150" name="Slide Number Placeholder 6149"/>
          <p:cNvSpPr>
            <a:spLocks noGrp="1"/>
          </p:cNvSpPr>
          <p:nvPr>
            <p:ph type="sldNum" sz="quarter" idx="4"/>
          </p:nvPr>
        </p:nvSpPr>
        <p:spPr>
          <a:xfrm>
            <a:off x="8229600" y="6477000"/>
            <a:ext cx="762000" cy="244475"/>
          </a:xfrm>
          <a:prstGeom prst="rect">
            <a:avLst/>
          </a:prstGeom>
          <a:noFill/>
          <a:ln>
            <a:noFill/>
          </a:ln>
        </p:spPr>
        <p:txBody>
          <a:bodyPr/>
          <a:lstStyle/>
          <a:p>
            <a:pPr algn="r"/>
            <a:fld id="{12FF1C42-D199-3054-1237-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84" r:id="rId1"/>
    <p:sldLayoutId id="2147489185" r:id="rId2"/>
    <p:sldLayoutId id="2147489186" r:id="rId3"/>
    <p:sldLayoutId id="2147489187" r:id="rId4"/>
    <p:sldLayoutId id="2147489188" r:id="rId5"/>
    <p:sldLayoutId id="2147489189" r:id="rId6"/>
    <p:sldLayoutId id="2147489190" r:id="rId7"/>
    <p:sldLayoutId id="2147489191" r:id="rId8"/>
    <p:sldLayoutId id="2147489192" r:id="rId9"/>
    <p:sldLayoutId id="2147489193" r:id="rId10"/>
    <p:sldLayoutId id="2147489194" r:id="rId11"/>
    <p:sldLayoutId id="2147489195"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7172" name="Group 7171"/>
          <p:cNvGrpSpPr>
            <a:grpSpLocks/>
          </p:cNvGrpSpPr>
          <p:nvPr/>
        </p:nvGrpSpPr>
        <p:grpSpPr>
          <a:xfrm>
            <a:off x="512763" y="5846763"/>
            <a:ext cx="8631237" cy="11112"/>
            <a:chOff x="323" y="3683"/>
            <a:chExt cx="5437" cy="7"/>
          </a:xfrm>
        </p:grpSpPr>
        <p:pic>
          <p:nvPicPr>
            <p:cNvPr id="7170" name="Picture 7169"/>
            <p:cNvPicPr>
              <a:picLocks/>
            </p:cNvPicPr>
            <p:nvPr/>
          </p:nvPicPr>
          <p:blipFill>
            <a:blip r:embed="rId15">
              <a:extLst/>
            </a:blip>
            <a:srcRect/>
            <a:stretch>
              <a:fillRect/>
            </a:stretch>
          </p:blipFill>
          <p:spPr>
            <a:xfrm>
              <a:off x="323" y="3683"/>
              <a:ext cx="5437" cy="7"/>
            </a:xfrm>
            <a:prstGeom prst="rect">
              <a:avLst/>
            </a:prstGeom>
            <a:ln/>
          </p:spPr>
        </p:pic>
        <p:sp>
          <p:nvSpPr>
            <p:cNvPr id="7171" name="TextBox 7170"/>
            <p:cNvSpPr txBox="1">
              <a:spLocks/>
            </p:cNvSpPr>
            <p:nvPr/>
          </p:nvSpPr>
          <p:spPr>
            <a:xfrm>
              <a:off x="324" y="3684"/>
              <a:ext cx="0" cy="0"/>
            </a:xfrm>
            <a:prstGeom prst="rect">
              <a:avLst/>
            </a:prstGeom>
            <a:noFill/>
            <a:ln>
              <a:noFill/>
            </a:ln>
          </p:spPr>
          <p:txBody>
            <a:bodyPr/>
            <a:lstStyle/>
            <a:p>
              <a:endParaRPr lang="en-US" altLang="en-US" dirty="0"/>
            </a:p>
          </p:txBody>
        </p:sp>
      </p:grpSp>
      <p:sp>
        <p:nvSpPr>
          <p:cNvPr id="7173" name="Text Placeholder 7172"/>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4" name="Title Placeholder 7173"/>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7175" name="Date Placeholder 7174"/>
          <p:cNvSpPr>
            <a:spLocks noGrp="1"/>
          </p:cNvSpPr>
          <p:nvPr>
            <p:ph type="dt" sz="half" idx="2"/>
          </p:nvPr>
        </p:nvSpPr>
        <p:spPr>
          <a:xfrm>
            <a:off x="6477000" y="76200"/>
            <a:ext cx="2514600" cy="288925"/>
          </a:xfrm>
          <a:prstGeom prst="rect">
            <a:avLst/>
          </a:prstGeom>
          <a:noFill/>
          <a:ln>
            <a:noFill/>
          </a:ln>
        </p:spPr>
        <p:txBody>
          <a:bodyPr/>
          <a:lstStyle/>
          <a:p>
            <a:fld id="{12FF1C42-D199-4079-1238-587298610EC3}" type="datetime15">
              <a:rPr lang="en-US" altLang="en-US" sz="1200" dirty="0">
                <a:solidFill>
                  <a:srgbClr val="D38E27"/>
                </a:solidFill>
              </a:rPr>
              <a:t>15</a:t>
            </a:fld>
            <a:endParaRPr lang="en-US" altLang="en-US" sz="1200" dirty="0">
              <a:solidFill>
                <a:srgbClr val="D38E27"/>
              </a:solidFill>
            </a:endParaRPr>
          </a:p>
        </p:txBody>
      </p:sp>
      <p:sp>
        <p:nvSpPr>
          <p:cNvPr id="7176" name="Footer Placeholder 7175"/>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7177" name="Slide Number Placeholder 7176"/>
          <p:cNvSpPr>
            <a:spLocks noGrp="1"/>
          </p:cNvSpPr>
          <p:nvPr>
            <p:ph type="sldNum" sz="quarter" idx="4"/>
          </p:nvPr>
        </p:nvSpPr>
        <p:spPr>
          <a:xfrm>
            <a:off x="8229600" y="6477000"/>
            <a:ext cx="762000" cy="244475"/>
          </a:xfrm>
          <a:prstGeom prst="rect">
            <a:avLst/>
          </a:prstGeom>
          <a:noFill/>
          <a:ln>
            <a:noFill/>
          </a:ln>
        </p:spPr>
        <p:txBody>
          <a:bodyPr/>
          <a:lstStyle/>
          <a:p>
            <a:pPr algn="r"/>
            <a:fld id="{12FF1C42-D199-4081-1238-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196" r:id="rId1"/>
    <p:sldLayoutId id="2147489197" r:id="rId2"/>
    <p:sldLayoutId id="2147489198" r:id="rId3"/>
    <p:sldLayoutId id="2147489199" r:id="rId4"/>
    <p:sldLayoutId id="2147489200" r:id="rId5"/>
    <p:sldLayoutId id="2147489201" r:id="rId6"/>
    <p:sldLayoutId id="2147489202" r:id="rId7"/>
    <p:sldLayoutId id="2147489203" r:id="rId8"/>
    <p:sldLayoutId id="2147489204" r:id="rId9"/>
    <p:sldLayoutId id="2147489205" r:id="rId10"/>
    <p:sldLayoutId id="2147489206" r:id="rId11"/>
    <p:sldLayoutId id="2147489207"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sp>
        <p:nvSpPr>
          <p:cNvPr id="8194" name="Text Placeholder 8193"/>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5" name="Title Placeholder 8194"/>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8196" name="Date Placeholder 8195"/>
          <p:cNvSpPr>
            <a:spLocks noGrp="1"/>
          </p:cNvSpPr>
          <p:nvPr>
            <p:ph type="dt" sz="half" idx="2"/>
          </p:nvPr>
        </p:nvSpPr>
        <p:spPr>
          <a:xfrm>
            <a:off x="6477000" y="76200"/>
            <a:ext cx="2514600" cy="288925"/>
          </a:xfrm>
          <a:prstGeom prst="rect">
            <a:avLst/>
          </a:prstGeom>
          <a:noFill/>
          <a:ln>
            <a:noFill/>
          </a:ln>
        </p:spPr>
        <p:txBody>
          <a:bodyPr/>
          <a:lstStyle/>
          <a:p>
            <a:fld id="{12FF1C42-D199-1004-1239-587298610EC3}" type="datetime15">
              <a:rPr lang="en-US" altLang="en-US" sz="1200" dirty="0">
                <a:solidFill>
                  <a:srgbClr val="D38E27"/>
                </a:solidFill>
              </a:rPr>
              <a:t>15</a:t>
            </a:fld>
            <a:endParaRPr lang="en-US" altLang="en-US" sz="1200" dirty="0">
              <a:solidFill>
                <a:srgbClr val="D38E27"/>
              </a:solidFill>
            </a:endParaRPr>
          </a:p>
        </p:txBody>
      </p:sp>
      <p:sp>
        <p:nvSpPr>
          <p:cNvPr id="8197" name="Footer Placeholder 8196"/>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8198" name="Slide Number Placeholder 8197"/>
          <p:cNvSpPr>
            <a:spLocks noGrp="1"/>
          </p:cNvSpPr>
          <p:nvPr>
            <p:ph type="sldNum" sz="quarter" idx="4"/>
          </p:nvPr>
        </p:nvSpPr>
        <p:spPr>
          <a:xfrm>
            <a:off x="8229600" y="6477000"/>
            <a:ext cx="762000" cy="244475"/>
          </a:xfrm>
          <a:prstGeom prst="rect">
            <a:avLst/>
          </a:prstGeom>
          <a:noFill/>
          <a:ln>
            <a:noFill/>
          </a:ln>
        </p:spPr>
        <p:txBody>
          <a:bodyPr/>
          <a:lstStyle/>
          <a:p>
            <a:pPr algn="r"/>
            <a:fld id="{12FF1C42-D199-1006-1239-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208" r:id="rId1"/>
    <p:sldLayoutId id="2147489209" r:id="rId2"/>
    <p:sldLayoutId id="2147489210" r:id="rId3"/>
    <p:sldLayoutId id="2147489211" r:id="rId4"/>
    <p:sldLayoutId id="2147489212" r:id="rId5"/>
    <p:sldLayoutId id="2147489213" r:id="rId6"/>
    <p:sldLayoutId id="2147489214" r:id="rId7"/>
    <p:sldLayoutId id="2147489215" r:id="rId8"/>
    <p:sldLayoutId id="2147489216" r:id="rId9"/>
    <p:sldLayoutId id="2147489217" r:id="rId10"/>
    <p:sldLayoutId id="2147489218" r:id="rId11"/>
    <p:sldLayoutId id="2147489219"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sp>
        <p:nvSpPr>
          <p:cNvPr id="9218" name="Text Placeholder 9217"/>
          <p:cNvSpPr>
            <a:spLocks noGrp="1"/>
          </p:cNvSpPr>
          <p:nvPr>
            <p:ph type="body" idx="1"/>
          </p:nvPr>
        </p:nvSpPr>
        <p:spPr>
          <a:xfrm>
            <a:off x="304800" y="1554163"/>
            <a:ext cx="8686800" cy="4525962"/>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19" name="Title Placeholder 9218"/>
          <p:cNvSpPr>
            <a:spLocks noGrp="1"/>
          </p:cNvSpPr>
          <p:nvPr>
            <p:ph type="title"/>
          </p:nvPr>
        </p:nvSpPr>
        <p:spPr>
          <a:xfrm>
            <a:off x="304800" y="457200"/>
            <a:ext cx="8686800" cy="838200"/>
          </a:xfrm>
          <a:prstGeom prst="rect">
            <a:avLst/>
          </a:prstGeom>
          <a:noFill/>
          <a:ln>
            <a:noFill/>
          </a:ln>
        </p:spPr>
        <p:txBody>
          <a:bodyPr anchor="ctr"/>
          <a:lstStyle/>
          <a:p>
            <a:pPr lvl="0"/>
            <a:r>
              <a:rPr lang="en-US" altLang="en-US" dirty="0"/>
              <a:t>Click to edit Master title style</a:t>
            </a:r>
          </a:p>
        </p:txBody>
      </p:sp>
      <p:sp>
        <p:nvSpPr>
          <p:cNvPr id="9220" name="Date Placeholder 9219"/>
          <p:cNvSpPr>
            <a:spLocks noGrp="1"/>
          </p:cNvSpPr>
          <p:nvPr>
            <p:ph type="dt" sz="half" idx="2"/>
          </p:nvPr>
        </p:nvSpPr>
        <p:spPr>
          <a:xfrm>
            <a:off x="6477000" y="76200"/>
            <a:ext cx="2514600" cy="288925"/>
          </a:xfrm>
          <a:prstGeom prst="rect">
            <a:avLst/>
          </a:prstGeom>
          <a:noFill/>
          <a:ln>
            <a:noFill/>
          </a:ln>
        </p:spPr>
        <p:txBody>
          <a:bodyPr/>
          <a:lstStyle/>
          <a:p>
            <a:fld id="{12FF1C42-D199-2028-1240-587298610EC3}" type="datetime15">
              <a:rPr lang="en-US" altLang="en-US" sz="1200" dirty="0">
                <a:solidFill>
                  <a:srgbClr val="D38E27"/>
                </a:solidFill>
              </a:rPr>
              <a:t>15</a:t>
            </a:fld>
            <a:endParaRPr lang="en-US" altLang="en-US" sz="1200" dirty="0">
              <a:solidFill>
                <a:srgbClr val="D38E27"/>
              </a:solidFill>
            </a:endParaRPr>
          </a:p>
        </p:txBody>
      </p:sp>
      <p:sp>
        <p:nvSpPr>
          <p:cNvPr id="9221" name="Footer Placeholder 9220"/>
          <p:cNvSpPr>
            <a:spLocks noGrp="1"/>
          </p:cNvSpPr>
          <p:nvPr>
            <p:ph type="ftr" sz="quarter" idx="3"/>
          </p:nvPr>
        </p:nvSpPr>
        <p:spPr>
          <a:xfrm>
            <a:off x="3124200" y="76200"/>
            <a:ext cx="3352800" cy="288925"/>
          </a:xfrm>
          <a:prstGeom prst="rect">
            <a:avLst/>
          </a:prstGeom>
          <a:noFill/>
          <a:ln>
            <a:noFill/>
          </a:ln>
        </p:spPr>
        <p:txBody>
          <a:bodyPr/>
          <a:lstStyle/>
          <a:p>
            <a:pPr algn="r"/>
            <a:endParaRPr lang="en-US" altLang="en-US" sz="1200" dirty="0">
              <a:solidFill>
                <a:srgbClr val="D38E27"/>
              </a:solidFill>
            </a:endParaRPr>
          </a:p>
        </p:txBody>
      </p:sp>
      <p:sp>
        <p:nvSpPr>
          <p:cNvPr id="9222" name="Slide Number Placeholder 9221"/>
          <p:cNvSpPr>
            <a:spLocks noGrp="1"/>
          </p:cNvSpPr>
          <p:nvPr>
            <p:ph type="sldNum" sz="quarter" idx="4"/>
          </p:nvPr>
        </p:nvSpPr>
        <p:spPr>
          <a:xfrm>
            <a:off x="8229600" y="6477000"/>
            <a:ext cx="762000" cy="244475"/>
          </a:xfrm>
          <a:prstGeom prst="rect">
            <a:avLst/>
          </a:prstGeom>
          <a:noFill/>
          <a:ln>
            <a:noFill/>
          </a:ln>
        </p:spPr>
        <p:txBody>
          <a:bodyPr/>
          <a:lstStyle/>
          <a:p>
            <a:pPr algn="r"/>
            <a:fld id="{12FF1C42-D199-2030-1240-587298610EC3}" type="slidenum">
              <a:rPr lang="en-US" altLang="en-US" sz="1200" dirty="0">
                <a:solidFill>
                  <a:srgbClr val="D38E27"/>
                </a:solidFill>
              </a:rPr>
              <a:t>‹#›</a:t>
            </a:fld>
            <a:endParaRPr lang="en-US" altLang="en-US" sz="1200" dirty="0">
              <a:solidFill>
                <a:srgbClr val="D38E27"/>
              </a:solidFill>
            </a:endParaRPr>
          </a:p>
        </p:txBody>
      </p:sp>
    </p:spTree>
  </p:cSld>
  <p:clrMap bg1="dk1" tx1="lt1" bg2="dk2" tx2="lt2" accent1="accent1" accent2="accent2" accent3="accent3" accent4="accent4" accent5="accent5" accent6="accent6" hlink="hlink" folHlink="folHlink"/>
  <p:sldLayoutIdLst>
    <p:sldLayoutId id="2147489220" r:id="rId1"/>
    <p:sldLayoutId id="2147489221" r:id="rId2"/>
    <p:sldLayoutId id="2147489222" r:id="rId3"/>
    <p:sldLayoutId id="2147489223" r:id="rId4"/>
    <p:sldLayoutId id="2147489224" r:id="rId5"/>
    <p:sldLayoutId id="2147489225" r:id="rId6"/>
    <p:sldLayoutId id="2147489226" r:id="rId7"/>
    <p:sldLayoutId id="2147489227" r:id="rId8"/>
    <p:sldLayoutId id="2147489228" r:id="rId9"/>
    <p:sldLayoutId id="2147489229" r:id="rId10"/>
    <p:sldLayoutId id="2147489230" r:id="rId11"/>
    <p:sldLayoutId id="2147489231" r:id="rId12"/>
  </p:sldLayoutIdLst>
  <p:txStyles>
    <p:titleStyle>
      <a:lvl1pPr marL="0" indent="0" algn="l" rtl="0" eaLnBrk="0" fontAlgn="base" hangingPunct="0">
        <a:lnSpc>
          <a:spcPct val="100000"/>
        </a:lnSpc>
        <a:spcBef>
          <a:spcPct val="0"/>
        </a:spcBef>
        <a:spcAft>
          <a:spcPct val="0"/>
        </a:spcAft>
        <a:buNone/>
        <a:defRPr sz="3600">
          <a:solidFill>
            <a:srgbClr val="4E3B30"/>
          </a:solidFill>
          <a:latin typeface="Franklin Gothic Medium" charset="0"/>
        </a:defRPr>
      </a:lvl1pPr>
    </p:titleStyle>
    <p:body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Franklin Gothic Book" charset="0"/>
        </a:defRPr>
      </a:lvl1pPr>
      <a:lvl2pPr marL="457200" indent="0" algn="l" rtl="0" eaLnBrk="1" fontAlgn="base" hangingPunct="1">
        <a:lnSpc>
          <a:spcPct val="100000"/>
        </a:lnSpc>
        <a:spcBef>
          <a:spcPct val="0"/>
        </a:spcBef>
        <a:spcAft>
          <a:spcPct val="0"/>
        </a:spcAft>
        <a:buNone/>
        <a:defRPr sz="1800">
          <a:solidFill>
            <a:srgbClr val="000000"/>
          </a:solidFill>
          <a:latin typeface="Franklin Gothic Book" charset="0"/>
        </a:defRPr>
      </a:lvl2pPr>
      <a:lvl3pPr marL="914400" indent="0" algn="l" rtl="0" eaLnBrk="1" fontAlgn="base" hangingPunct="1">
        <a:lnSpc>
          <a:spcPct val="100000"/>
        </a:lnSpc>
        <a:spcBef>
          <a:spcPct val="0"/>
        </a:spcBef>
        <a:spcAft>
          <a:spcPct val="0"/>
        </a:spcAft>
        <a:buNone/>
        <a:defRPr sz="1800">
          <a:solidFill>
            <a:srgbClr val="000000"/>
          </a:solidFill>
          <a:latin typeface="Franklin Gothic Book" charset="0"/>
        </a:defRPr>
      </a:lvl3pPr>
      <a:lvl4pPr marL="1371600" indent="0" algn="l" rtl="0" eaLnBrk="1" fontAlgn="base" hangingPunct="1">
        <a:lnSpc>
          <a:spcPct val="100000"/>
        </a:lnSpc>
        <a:spcBef>
          <a:spcPct val="0"/>
        </a:spcBef>
        <a:spcAft>
          <a:spcPct val="0"/>
        </a:spcAft>
        <a:buNone/>
        <a:defRPr sz="1800">
          <a:solidFill>
            <a:srgbClr val="000000"/>
          </a:solidFill>
          <a:latin typeface="Franklin Gothic Book" charset="0"/>
        </a:defRPr>
      </a:lvl4pPr>
      <a:lvl5pPr marL="1828800" indent="0" algn="l" rtl="0" eaLnBrk="1" fontAlgn="base" hangingPunct="1">
        <a:lnSpc>
          <a:spcPct val="100000"/>
        </a:lnSpc>
        <a:spcBef>
          <a:spcPct val="0"/>
        </a:spcBef>
        <a:spcAft>
          <a:spcPct val="0"/>
        </a:spcAft>
        <a:buNone/>
        <a:defRPr sz="1800">
          <a:solidFill>
            <a:srgbClr val="000000"/>
          </a:solidFill>
          <a:latin typeface="Franklin Gothic Book"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hyperlink" Target="mailto:demography@bos.gov.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94832"/>
          </a:xfrm>
          <a:prstGeom prst="rect">
            <a:avLst/>
          </a:prstGeom>
        </p:spPr>
      </p:pic>
      <p:pic>
        <p:nvPicPr>
          <p:cNvPr id="3" name="Picture 2"/>
          <p:cNvPicPr>
            <a:picLocks noChangeAspect="1"/>
          </p:cNvPicPr>
          <p:nvPr/>
        </p:nvPicPr>
        <p:blipFill>
          <a:blip r:embed="rId3">
            <a:extLst/>
          </a:blip>
          <a:srcRect/>
          <a:stretch>
            <a:fillRect/>
          </a:stretch>
        </p:blipFill>
        <p:spPr>
          <a:xfrm>
            <a:off x="2041741" y="3045972"/>
            <a:ext cx="5561557" cy="2986721"/>
          </a:xfrm>
          <a:prstGeom prst="rect">
            <a:avLst/>
          </a:prstGeom>
          <a:noFill/>
          <a:ln>
            <a:noFill/>
          </a:ln>
        </p:spPr>
      </p:pic>
    </p:spTree>
    <p:extLst>
      <p:ext uri="{BB962C8B-B14F-4D97-AF65-F5344CB8AC3E}">
        <p14:creationId xmlns:p14="http://schemas.microsoft.com/office/powerpoint/2010/main" val="396874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Title 19457"/>
          <p:cNvPicPr>
            <a:picLocks noGrp="1"/>
          </p:cNvPicPr>
          <p:nvPr>
            <p:ph type="title" idx="4294967295"/>
          </p:nvPr>
        </p:nvPicPr>
        <p:blipFill>
          <a:blip r:embed="rId2">
            <a:extLst/>
          </a:blip>
          <a:srcRect/>
          <a:stretch>
            <a:fillRect/>
          </a:stretch>
        </p:blipFill>
        <p:spPr>
          <a:xfrm>
            <a:off x="176213" y="438150"/>
            <a:ext cx="8815387" cy="781050"/>
          </a:xfrm>
          <a:prstGeom prst="rect">
            <a:avLst/>
          </a:prstGeom>
          <a:ln/>
        </p:spPr>
      </p:pic>
      <p:sp>
        <p:nvSpPr>
          <p:cNvPr id="19459" name="Content Placeholder 19458"/>
          <p:cNvSpPr>
            <a:spLocks noGrp="1"/>
          </p:cNvSpPr>
          <p:nvPr>
            <p:ph idx="4294967295"/>
          </p:nvPr>
        </p:nvSpPr>
        <p:spPr>
          <a:xfrm>
            <a:off x="304800" y="1143000"/>
            <a:ext cx="8686800" cy="4937125"/>
          </a:xfrm>
          <a:ln/>
        </p:spPr>
        <p:txBody>
          <a:bodyPr wrap="square" lIns="91440" tIns="45720" rIns="91440" bIns="45720" anchor="t" anchorCtr="0"/>
          <a:lstStyle/>
          <a:p>
            <a:pPr>
              <a:lnSpc>
                <a:spcPct val="80000"/>
              </a:lnSpc>
              <a:buNone/>
            </a:pPr>
            <a:r>
              <a:rPr lang="en-US" altLang="en-US" sz="2400" b="1" i="1" u="sng" dirty="0">
                <a:solidFill>
                  <a:srgbClr val="000000"/>
                </a:solidFill>
                <a:latin typeface="Bookman Old Style" charset="0"/>
              </a:rPr>
              <a:t>Transport</a:t>
            </a:r>
          </a:p>
          <a:p>
            <a:pPr lvl="1">
              <a:buFont typeface="Wingdings 2" charset="2"/>
              <a:buChar char=""/>
            </a:pPr>
            <a:r>
              <a:rPr lang="en-US" altLang="en-US" dirty="0">
                <a:latin typeface="Bookman Old Style" charset="0"/>
              </a:rPr>
              <a:t>Number of vehicles</a:t>
            </a:r>
          </a:p>
          <a:p>
            <a:pPr lvl="2">
              <a:buFont typeface="Wingdings 2" charset="2"/>
              <a:buChar char=""/>
            </a:pPr>
            <a:r>
              <a:rPr lang="en-US" altLang="en-US" dirty="0">
                <a:latin typeface="Bookman Old Style" charset="0"/>
              </a:rPr>
              <a:t>100 – government vehicles from other ministries</a:t>
            </a:r>
          </a:p>
          <a:p>
            <a:pPr lvl="2">
              <a:buFont typeface="Wingdings 2" charset="2"/>
              <a:buChar char=""/>
            </a:pPr>
            <a:r>
              <a:rPr lang="en-US" altLang="en-US" dirty="0">
                <a:latin typeface="Bookman Old Style" charset="0"/>
              </a:rPr>
              <a:t>250 – Privately hired vehicles</a:t>
            </a:r>
          </a:p>
          <a:p>
            <a:pPr>
              <a:buNone/>
            </a:pPr>
            <a:endParaRPr lang="en-US" altLang="en-US" dirty="0">
              <a:latin typeface="Bookman Old Style" charset="0"/>
            </a:endParaRPr>
          </a:p>
          <a:p>
            <a:pPr>
              <a:lnSpc>
                <a:spcPct val="80000"/>
              </a:lnSpc>
              <a:buNone/>
            </a:pPr>
            <a:r>
              <a:rPr lang="en-US" altLang="en-US" sz="2400" b="1" i="1" u="sng" dirty="0">
                <a:solidFill>
                  <a:srgbClr val="000000"/>
                </a:solidFill>
                <a:latin typeface="Bookman Old Style" charset="0"/>
              </a:rPr>
              <a:t>Procurement</a:t>
            </a:r>
          </a:p>
          <a:p>
            <a:pPr>
              <a:buNone/>
            </a:pPr>
            <a:r>
              <a:rPr lang="en-US" altLang="en-US" dirty="0">
                <a:latin typeface="Bookman Old Style" charset="0"/>
              </a:rPr>
              <a:t> All stationery, publicity materials (t-shirts, bags, caps, reflector vests, banners, adverts, etc), IT equipment etc. were procured on time.</a:t>
            </a:r>
          </a:p>
          <a:p>
            <a:pPr>
              <a:buNone/>
            </a:pPr>
            <a:endParaRPr lang="en-US" altLang="en-US" dirty="0">
              <a:latin typeface="Bookman Old Style" charset="0"/>
            </a:endParaRPr>
          </a:p>
          <a:p>
            <a:pPr>
              <a:buNone/>
            </a:pPr>
            <a:endParaRPr lang="en-US" altLang="en-US" dirty="0">
              <a:latin typeface="Bookman Old Style"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Title 20481"/>
          <p:cNvPicPr>
            <a:picLocks noGrp="1"/>
          </p:cNvPicPr>
          <p:nvPr>
            <p:ph type="title" idx="4294967295"/>
          </p:nvPr>
        </p:nvPicPr>
        <p:blipFill>
          <a:blip r:embed="rId2">
            <a:extLst/>
          </a:blip>
          <a:srcRect/>
          <a:stretch>
            <a:fillRect/>
          </a:stretch>
        </p:blipFill>
        <p:spPr>
          <a:xfrm>
            <a:off x="176213" y="231775"/>
            <a:ext cx="8815387" cy="858838"/>
          </a:xfrm>
          <a:prstGeom prst="rect">
            <a:avLst/>
          </a:prstGeom>
          <a:ln/>
        </p:spPr>
      </p:pic>
      <p:sp>
        <p:nvSpPr>
          <p:cNvPr id="20483" name="Content Placeholder 20482"/>
          <p:cNvSpPr>
            <a:spLocks noGrp="1"/>
          </p:cNvSpPr>
          <p:nvPr>
            <p:ph idx="4294967295"/>
          </p:nvPr>
        </p:nvSpPr>
        <p:spPr>
          <a:xfrm>
            <a:off x="304800" y="1295400"/>
            <a:ext cx="8686800" cy="4784725"/>
          </a:xfrm>
          <a:ln/>
        </p:spPr>
        <p:txBody>
          <a:bodyPr wrap="square" lIns="91440" tIns="45720" rIns="91440" bIns="45720" anchor="t" anchorCtr="0"/>
          <a:lstStyle/>
          <a:p>
            <a:pPr>
              <a:lnSpc>
                <a:spcPct val="80000"/>
              </a:lnSpc>
              <a:buNone/>
            </a:pPr>
            <a:r>
              <a:rPr lang="en-US" altLang="en-US" sz="2400" b="1" i="1" u="sng" dirty="0">
                <a:solidFill>
                  <a:srgbClr val="000000"/>
                </a:solidFill>
                <a:latin typeface="Bookman Old Style" charset="0"/>
              </a:rPr>
              <a:t>Training Schedule</a:t>
            </a:r>
          </a:p>
          <a:p>
            <a:r>
              <a:rPr lang="en-US" altLang="en-US" dirty="0">
                <a:latin typeface="Bookman Old Style" charset="0"/>
              </a:rPr>
              <a:t>TOT (20) trainers plus (50) IT Coordinators February 2016.</a:t>
            </a:r>
          </a:p>
          <a:p>
            <a:r>
              <a:rPr lang="en-US" altLang="en-US" dirty="0">
                <a:latin typeface="Bookman Old Style" charset="0"/>
              </a:rPr>
              <a:t>Level I training of Constituency Supervisors (300) in March, 2016.</a:t>
            </a:r>
          </a:p>
          <a:p>
            <a:r>
              <a:rPr lang="en-US" altLang="en-US" dirty="0">
                <a:latin typeface="Bookman Old Style" charset="0"/>
              </a:rPr>
              <a:t>Level II training of 1 500 Area </a:t>
            </a:r>
            <a:r>
              <a:rPr lang="en-US" altLang="en-US" dirty="0" smtClean="0">
                <a:latin typeface="Bookman Old Style" charset="0"/>
              </a:rPr>
              <a:t>assistant Supervisors </a:t>
            </a:r>
            <a:r>
              <a:rPr lang="en-US" altLang="en-US" dirty="0">
                <a:latin typeface="Bookman Old Style" charset="0"/>
              </a:rPr>
              <a:t>in March 2016. </a:t>
            </a:r>
          </a:p>
          <a:p>
            <a:r>
              <a:rPr lang="en-US" altLang="en-US" dirty="0">
                <a:latin typeface="Bookman Old Style" charset="0"/>
              </a:rPr>
              <a:t>While Level III training was for Enumerators (approximately 6 000) in March – April, 2016.</a:t>
            </a:r>
          </a:p>
        </p:txBody>
      </p:sp>
      <p:sp>
        <p:nvSpPr>
          <p:cNvPr id="20484" name="TextBox 20483"/>
          <p:cNvSpPr txBox="1">
            <a:spLocks noGrp="1"/>
          </p:cNvSpPr>
          <p:nvPr/>
        </p:nvSpPr>
        <p:spPr>
          <a:xfrm>
            <a:off x="6477000" y="76200"/>
            <a:ext cx="2514600" cy="288925"/>
          </a:xfrm>
          <a:prstGeom prst="rect">
            <a:avLst/>
          </a:prstGeom>
          <a:noFill/>
          <a:ln>
            <a:noFill/>
          </a:ln>
        </p:spPr>
        <p:txBody>
          <a:bodyPr/>
          <a:lstStyle/>
          <a:p>
            <a:fld id="{12FF1C42-D199-1004-1281-587298610EC3}" type="datetime3">
              <a:rPr lang="en-US" altLang="en-US" sz="1200" dirty="0">
                <a:solidFill>
                  <a:srgbClr val="D38E27"/>
                </a:solidFill>
              </a:rPr>
              <a:t>2 November 2016</a:t>
            </a:fld>
            <a:endParaRPr lang="en-US" altLang="en-US" sz="1200" dirty="0">
              <a:solidFill>
                <a:srgbClr val="D38E27"/>
              </a:solidFill>
            </a:endParaRPr>
          </a:p>
        </p:txBody>
      </p:sp>
      <p:sp>
        <p:nvSpPr>
          <p:cNvPr id="20485" name="TextBox 20484"/>
          <p:cNvSpPr txBox="1">
            <a:spLocks noGrp="1"/>
          </p:cNvSpPr>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20486" name="TextBox 20485"/>
          <p:cNvSpPr txBox="1">
            <a:spLocks noGrp="1"/>
          </p:cNvSpPr>
          <p:nvPr/>
        </p:nvSpPr>
        <p:spPr>
          <a:xfrm>
            <a:off x="8229600" y="6473825"/>
            <a:ext cx="758826" cy="247650"/>
          </a:xfrm>
          <a:prstGeom prst="rect">
            <a:avLst/>
          </a:prstGeom>
          <a:noFill/>
          <a:ln>
            <a:noFill/>
          </a:ln>
        </p:spPr>
        <p:txBody>
          <a:bodyPr/>
          <a:lstStyle/>
          <a:p>
            <a:pPr algn="r"/>
            <a:fld id="{12FF1C42-D199-1006-1281-587298610EC3}" type="slidenum">
              <a:rPr lang="en-US" altLang="en-US" sz="1200" dirty="0">
                <a:solidFill>
                  <a:srgbClr val="D38E27"/>
                </a:solidFill>
              </a:rPr>
              <a:t>11</a:t>
            </a:fld>
            <a:endParaRPr lang="en-US" altLang="en-US" sz="1200" dirty="0">
              <a:solidFill>
                <a:srgbClr val="D38E2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Title 21505"/>
          <p:cNvPicPr>
            <a:picLocks noGrp="1"/>
          </p:cNvPicPr>
          <p:nvPr>
            <p:ph type="title" idx="4294967295"/>
          </p:nvPr>
        </p:nvPicPr>
        <p:blipFill>
          <a:blip r:embed="rId2">
            <a:extLst/>
          </a:blip>
          <a:srcRect/>
          <a:stretch>
            <a:fillRect/>
          </a:stretch>
        </p:blipFill>
        <p:spPr>
          <a:xfrm>
            <a:off x="176213" y="457200"/>
            <a:ext cx="8815387" cy="871538"/>
          </a:xfrm>
          <a:prstGeom prst="rect">
            <a:avLst/>
          </a:prstGeom>
          <a:ln/>
        </p:spPr>
      </p:pic>
      <p:sp>
        <p:nvSpPr>
          <p:cNvPr id="21507" name="Content Placeholder 21506"/>
          <p:cNvSpPr>
            <a:spLocks noGrp="1"/>
          </p:cNvSpPr>
          <p:nvPr>
            <p:ph idx="4294967295"/>
          </p:nvPr>
        </p:nvSpPr>
        <p:spPr>
          <a:xfrm>
            <a:off x="304800" y="1371600"/>
            <a:ext cx="8686800" cy="5334000"/>
          </a:xfrm>
          <a:ln/>
        </p:spPr>
        <p:txBody>
          <a:bodyPr wrap="square" lIns="91440" tIns="45720" rIns="91440" bIns="45720" anchor="t" anchorCtr="0"/>
          <a:lstStyle/>
          <a:p>
            <a:pPr>
              <a:lnSpc>
                <a:spcPct val="80000"/>
              </a:lnSpc>
              <a:buNone/>
            </a:pPr>
            <a:r>
              <a:rPr lang="en-US" altLang="en-US" sz="2000" b="1" dirty="0">
                <a:latin typeface="Bookman Old Style" charset="0"/>
              </a:rPr>
              <a:t>Personnel </a:t>
            </a:r>
          </a:p>
          <a:p>
            <a:pPr>
              <a:lnSpc>
                <a:spcPct val="80000"/>
              </a:lnSpc>
              <a:buNone/>
            </a:pPr>
            <a:r>
              <a:rPr lang="en-US" altLang="en-US" sz="2000" dirty="0">
                <a:latin typeface="Bookman Old Style" charset="0"/>
              </a:rPr>
              <a:t> IT Experts were based at Headquarters and districts.</a:t>
            </a:r>
          </a:p>
          <a:p>
            <a:pPr lvl="1">
              <a:lnSpc>
                <a:spcPct val="80000"/>
              </a:lnSpc>
              <a:buNone/>
            </a:pPr>
            <a:r>
              <a:rPr lang="en-US" altLang="en-US" sz="2000" b="1" dirty="0">
                <a:latin typeface="Bookman Old Style" charset="0"/>
              </a:rPr>
              <a:t>At Headquarters:</a:t>
            </a:r>
          </a:p>
          <a:p>
            <a:pPr lvl="1">
              <a:lnSpc>
                <a:spcPct val="80000"/>
              </a:lnSpc>
            </a:pPr>
            <a:r>
              <a:rPr lang="en-US" altLang="en-US" sz="2000" dirty="0">
                <a:latin typeface="Bookman Old Style" charset="0"/>
              </a:rPr>
              <a:t>Developers, mainly BoS staff who </a:t>
            </a:r>
            <a:r>
              <a:rPr lang="en-US" altLang="en-US" sz="2000" dirty="0" smtClean="0">
                <a:latin typeface="Bookman Old Style" charset="0"/>
              </a:rPr>
              <a:t>were assisted </a:t>
            </a:r>
            <a:r>
              <a:rPr lang="en-US" altLang="en-US" sz="2000" dirty="0">
                <a:latin typeface="Bookman Old Style" charset="0"/>
              </a:rPr>
              <a:t>by </a:t>
            </a:r>
            <a:r>
              <a:rPr lang="en-US" altLang="en-US" sz="2000" dirty="0" smtClean="0">
                <a:latin typeface="Bookman Old Style" charset="0"/>
              </a:rPr>
              <a:t>temporary staff </a:t>
            </a:r>
            <a:r>
              <a:rPr lang="en-US" altLang="en-US" sz="2000" dirty="0">
                <a:latin typeface="Bookman Old Style" charset="0"/>
              </a:rPr>
              <a:t>and an external expert (Consultant) in PDA application development and implementation.</a:t>
            </a:r>
          </a:p>
          <a:p>
            <a:pPr lvl="1">
              <a:lnSpc>
                <a:spcPct val="80000"/>
              </a:lnSpc>
            </a:pPr>
            <a:r>
              <a:rPr lang="en-US" altLang="en-US" sz="2000" dirty="0">
                <a:latin typeface="Bookman Old Style" charset="0"/>
              </a:rPr>
              <a:t>Database Administrators, mainly BoS IT staff, assisted by </a:t>
            </a:r>
            <a:r>
              <a:rPr lang="en-US" altLang="en-US" sz="2000" dirty="0" smtClean="0">
                <a:latin typeface="Bookman Old Style" charset="0"/>
              </a:rPr>
              <a:t>temporary staff </a:t>
            </a:r>
            <a:r>
              <a:rPr lang="en-US" altLang="en-US" sz="2000" dirty="0">
                <a:latin typeface="Bookman Old Style" charset="0"/>
              </a:rPr>
              <a:t>and an external expert (Consultant).</a:t>
            </a:r>
          </a:p>
          <a:p>
            <a:pPr lvl="1">
              <a:lnSpc>
                <a:spcPct val="80000"/>
              </a:lnSpc>
            </a:pPr>
            <a:r>
              <a:rPr lang="en-US" altLang="en-US" sz="2000" dirty="0">
                <a:latin typeface="Bookman Old Style" charset="0"/>
              </a:rPr>
              <a:t>Network and Security Administrators, mainly BoS IT staff, assisted by </a:t>
            </a:r>
            <a:r>
              <a:rPr lang="en-US" altLang="en-US" sz="2000" dirty="0" smtClean="0">
                <a:latin typeface="Bookman Old Style" charset="0"/>
              </a:rPr>
              <a:t>temporary staff </a:t>
            </a:r>
            <a:r>
              <a:rPr lang="en-US" altLang="en-US" sz="2000" dirty="0">
                <a:latin typeface="Bookman Old Style" charset="0"/>
              </a:rPr>
              <a:t>and an external expert (Consultant).</a:t>
            </a:r>
          </a:p>
          <a:p>
            <a:pPr lvl="1">
              <a:lnSpc>
                <a:spcPct val="80000"/>
              </a:lnSpc>
            </a:pPr>
            <a:r>
              <a:rPr lang="en-US" altLang="en-US" sz="2000" dirty="0">
                <a:latin typeface="Bookman Old Style" charset="0"/>
              </a:rPr>
              <a:t>Computer technicians and additional IT officers </a:t>
            </a:r>
            <a:r>
              <a:rPr lang="en-US" altLang="en-US" sz="2000" dirty="0" smtClean="0">
                <a:latin typeface="Bookman Old Style" charset="0"/>
              </a:rPr>
              <a:t>were </a:t>
            </a:r>
            <a:r>
              <a:rPr lang="en-US" altLang="en-US" sz="2000" dirty="0">
                <a:latin typeface="Bookman Old Style" charset="0"/>
              </a:rPr>
              <a:t>engaged on </a:t>
            </a:r>
            <a:r>
              <a:rPr lang="en-US" altLang="en-US" sz="2000" dirty="0" smtClean="0">
                <a:latin typeface="Bookman Old Style" charset="0"/>
              </a:rPr>
              <a:t>temporary </a:t>
            </a:r>
            <a:r>
              <a:rPr lang="en-US" altLang="en-US" sz="2000" dirty="0">
                <a:latin typeface="Bookman Old Style" charset="0"/>
              </a:rPr>
              <a:t>basis.</a:t>
            </a:r>
          </a:p>
          <a:p>
            <a:pPr lvl="1">
              <a:lnSpc>
                <a:spcPct val="80000"/>
              </a:lnSpc>
              <a:buNone/>
            </a:pPr>
            <a:r>
              <a:rPr lang="en-US" altLang="en-US" sz="2000" b="1" dirty="0">
                <a:latin typeface="Bookman Old Style" charset="0"/>
              </a:rPr>
              <a:t>At the field:</a:t>
            </a:r>
          </a:p>
          <a:p>
            <a:pPr lvl="1">
              <a:lnSpc>
                <a:spcPct val="80000"/>
              </a:lnSpc>
              <a:buFont typeface="Arial" charset="0"/>
              <a:buChar char="•"/>
            </a:pPr>
            <a:r>
              <a:rPr lang="en-US" altLang="en-US" sz="2000" dirty="0">
                <a:latin typeface="Bookman Old Style" charset="0"/>
              </a:rPr>
              <a:t>IT Coordinators were deployed on temporary basis to assist</a:t>
            </a:r>
          </a:p>
          <a:p>
            <a:pPr lvl="2">
              <a:lnSpc>
                <a:spcPct val="80000"/>
              </a:lnSpc>
            </a:pPr>
            <a:r>
              <a:rPr lang="en-US" altLang="en-US" sz="2000" b="1" dirty="0">
                <a:latin typeface="Bookman Old Style" charset="0"/>
              </a:rPr>
              <a:t>E</a:t>
            </a:r>
            <a:r>
              <a:rPr lang="en-US" altLang="en-US" sz="2000" dirty="0">
                <a:latin typeface="Bookman Old Style" charset="0"/>
              </a:rPr>
              <a:t>numerators during data collection</a:t>
            </a:r>
          </a:p>
          <a:p>
            <a:pPr lvl="2">
              <a:lnSpc>
                <a:spcPct val="80000"/>
              </a:lnSpc>
            </a:pPr>
            <a:r>
              <a:rPr lang="en-US" altLang="en-US" sz="2000" dirty="0" smtClean="0">
                <a:latin typeface="Bookman Old Style" charset="0"/>
              </a:rPr>
              <a:t>Supervisors </a:t>
            </a:r>
            <a:r>
              <a:rPr lang="en-US" altLang="en-US" sz="2000" dirty="0">
                <a:latin typeface="Bookman Old Style" charset="0"/>
              </a:rPr>
              <a:t>for data </a:t>
            </a:r>
            <a:r>
              <a:rPr lang="en-US" altLang="en-US" sz="2000" dirty="0" smtClean="0">
                <a:latin typeface="Bookman Old Style" charset="0"/>
              </a:rPr>
              <a:t>transfer</a:t>
            </a:r>
            <a:endParaRPr lang="en-US" altLang="en-US" sz="2000" dirty="0">
              <a:latin typeface="Bookman Old Style" charset="0"/>
            </a:endParaRPr>
          </a:p>
        </p:txBody>
      </p:sp>
      <p:sp>
        <p:nvSpPr>
          <p:cNvPr id="21508" name="TextBox 21507"/>
          <p:cNvSpPr txBox="1">
            <a:spLocks noGrp="1"/>
          </p:cNvSpPr>
          <p:nvPr/>
        </p:nvSpPr>
        <p:spPr>
          <a:xfrm>
            <a:off x="6477000" y="76200"/>
            <a:ext cx="2514600" cy="288925"/>
          </a:xfrm>
          <a:prstGeom prst="rect">
            <a:avLst/>
          </a:prstGeom>
          <a:noFill/>
          <a:ln>
            <a:noFill/>
          </a:ln>
        </p:spPr>
        <p:txBody>
          <a:bodyPr/>
          <a:lstStyle/>
          <a:p>
            <a:fld id="{12FF1C42-D199-2028-1283-587298610EC3}" type="datetime3">
              <a:rPr lang="en-US" altLang="en-US" sz="1200" dirty="0">
                <a:solidFill>
                  <a:srgbClr val="D38E27"/>
                </a:solidFill>
              </a:rPr>
              <a:t>2 November 2016</a:t>
            </a:fld>
            <a:endParaRPr lang="en-US" altLang="en-US" sz="1200" dirty="0">
              <a:solidFill>
                <a:srgbClr val="D38E27"/>
              </a:solidFill>
            </a:endParaRPr>
          </a:p>
        </p:txBody>
      </p:sp>
      <p:sp>
        <p:nvSpPr>
          <p:cNvPr id="21509" name="TextBox 21508"/>
          <p:cNvSpPr txBox="1">
            <a:spLocks noGrp="1"/>
          </p:cNvSpPr>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21510" name="TextBox 21509"/>
          <p:cNvSpPr txBox="1">
            <a:spLocks noGrp="1"/>
          </p:cNvSpPr>
          <p:nvPr/>
        </p:nvSpPr>
        <p:spPr>
          <a:xfrm>
            <a:off x="8229600" y="6473825"/>
            <a:ext cx="758826" cy="247650"/>
          </a:xfrm>
          <a:prstGeom prst="rect">
            <a:avLst/>
          </a:prstGeom>
          <a:noFill/>
          <a:ln>
            <a:noFill/>
          </a:ln>
        </p:spPr>
        <p:txBody>
          <a:bodyPr/>
          <a:lstStyle/>
          <a:p>
            <a:pPr algn="r"/>
            <a:fld id="{12FF1C42-D199-2030-1283-587298610EC3}" type="slidenum">
              <a:rPr lang="en-US" altLang="en-US" sz="1200" dirty="0">
                <a:solidFill>
                  <a:srgbClr val="D38E27"/>
                </a:solidFill>
              </a:rPr>
              <a:t>12</a:t>
            </a:fld>
            <a:endParaRPr lang="en-US" altLang="en-US" sz="1200" dirty="0">
              <a:solidFill>
                <a:srgbClr val="D38E2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Title 22529"/>
          <p:cNvPicPr>
            <a:picLocks noGrp="1"/>
          </p:cNvPicPr>
          <p:nvPr>
            <p:ph type="title" idx="4294967295"/>
          </p:nvPr>
        </p:nvPicPr>
        <p:blipFill>
          <a:blip r:embed="rId2">
            <a:extLst/>
          </a:blip>
          <a:srcRect/>
          <a:stretch>
            <a:fillRect/>
          </a:stretch>
        </p:blipFill>
        <p:spPr>
          <a:xfrm>
            <a:off x="176213" y="457200"/>
            <a:ext cx="8815387" cy="871538"/>
          </a:xfrm>
          <a:prstGeom prst="rect">
            <a:avLst/>
          </a:prstGeom>
          <a:ln/>
        </p:spPr>
      </p:pic>
      <p:sp>
        <p:nvSpPr>
          <p:cNvPr id="22531" name="Content Placeholder 22530"/>
          <p:cNvSpPr>
            <a:spLocks noGrp="1"/>
          </p:cNvSpPr>
          <p:nvPr>
            <p:ph idx="4294967295"/>
          </p:nvPr>
        </p:nvSpPr>
        <p:spPr>
          <a:xfrm>
            <a:off x="304800" y="1554163"/>
            <a:ext cx="8686800" cy="4525962"/>
          </a:xfrm>
          <a:ln/>
        </p:spPr>
        <p:txBody>
          <a:bodyPr wrap="square" lIns="91440" tIns="45720" rIns="91440" bIns="45720" anchor="t" anchorCtr="0"/>
          <a:lstStyle/>
          <a:p>
            <a:pPr>
              <a:buNone/>
            </a:pPr>
            <a:r>
              <a:rPr lang="en-US" altLang="en-US" b="1" dirty="0">
                <a:latin typeface="Bookman Old Style" charset="0"/>
              </a:rPr>
              <a:t>Use of servers at Headquarters</a:t>
            </a:r>
          </a:p>
          <a:p>
            <a:pPr lvl="1">
              <a:buFont typeface="Wingdings" charset="2"/>
              <a:buChar char="v"/>
            </a:pPr>
            <a:r>
              <a:rPr lang="en-US" altLang="en-US" dirty="0">
                <a:latin typeface="Bookman Old Style" charset="0"/>
              </a:rPr>
              <a:t>Servers, housed at BoS HQ and accessed through internet services.</a:t>
            </a:r>
          </a:p>
          <a:p>
            <a:pPr lvl="1">
              <a:buFont typeface="Wingdings" charset="2"/>
              <a:buChar char="v"/>
            </a:pPr>
            <a:r>
              <a:rPr lang="en-US" altLang="en-US" dirty="0">
                <a:latin typeface="Bookman Old Style" charset="0"/>
              </a:rPr>
              <a:t>Fixed computers with internet connectivity in each of the district offices</a:t>
            </a:r>
          </a:p>
          <a:p>
            <a:pPr lvl="1">
              <a:buFont typeface="Wingdings" charset="2"/>
              <a:buChar char="v"/>
            </a:pPr>
            <a:r>
              <a:rPr lang="en-US" altLang="en-US" dirty="0">
                <a:latin typeface="Bookman Old Style" charset="0"/>
              </a:rPr>
              <a:t>An </a:t>
            </a:r>
            <a:r>
              <a:rPr lang="en-US" altLang="en-US" dirty="0" smtClean="0">
                <a:latin typeface="Bookman Old Style" charset="0"/>
              </a:rPr>
              <a:t>Internet Service Provider(ISP) </a:t>
            </a:r>
            <a:r>
              <a:rPr lang="en-US" altLang="en-US" dirty="0">
                <a:latin typeface="Bookman Old Style" charset="0"/>
              </a:rPr>
              <a:t>was engaged throughout the data collection exercise for internet services</a:t>
            </a:r>
            <a:r>
              <a:rPr lang="en-US" altLang="en-US" dirty="0"/>
              <a:t>.  </a:t>
            </a:r>
          </a:p>
        </p:txBody>
      </p:sp>
      <p:sp>
        <p:nvSpPr>
          <p:cNvPr id="22532" name="TextBox 22531"/>
          <p:cNvSpPr txBox="1">
            <a:spLocks noGrp="1"/>
          </p:cNvSpPr>
          <p:nvPr/>
        </p:nvSpPr>
        <p:spPr>
          <a:xfrm>
            <a:off x="6477000" y="76200"/>
            <a:ext cx="2514600" cy="288925"/>
          </a:xfrm>
          <a:prstGeom prst="rect">
            <a:avLst/>
          </a:prstGeom>
          <a:noFill/>
          <a:ln>
            <a:noFill/>
          </a:ln>
        </p:spPr>
        <p:txBody>
          <a:bodyPr/>
          <a:lstStyle/>
          <a:p>
            <a:fld id="{12FF1C42-D199-3052-1286-587298610EC3}" type="datetime3">
              <a:rPr lang="en-US" altLang="en-US" sz="1200" dirty="0">
                <a:solidFill>
                  <a:srgbClr val="D38E27"/>
                </a:solidFill>
              </a:rPr>
              <a:t>2 November 2016</a:t>
            </a:fld>
            <a:endParaRPr lang="en-US" altLang="en-US" sz="1200" dirty="0">
              <a:solidFill>
                <a:srgbClr val="D38E27"/>
              </a:solidFill>
            </a:endParaRPr>
          </a:p>
        </p:txBody>
      </p:sp>
      <p:sp>
        <p:nvSpPr>
          <p:cNvPr id="22533" name="TextBox 22532"/>
          <p:cNvSpPr txBox="1">
            <a:spLocks noGrp="1"/>
          </p:cNvSpPr>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22534" name="TextBox 22533"/>
          <p:cNvSpPr txBox="1">
            <a:spLocks noGrp="1"/>
          </p:cNvSpPr>
          <p:nvPr/>
        </p:nvSpPr>
        <p:spPr>
          <a:xfrm>
            <a:off x="8229600" y="6473825"/>
            <a:ext cx="758826" cy="247650"/>
          </a:xfrm>
          <a:prstGeom prst="rect">
            <a:avLst/>
          </a:prstGeom>
          <a:noFill/>
          <a:ln>
            <a:noFill/>
          </a:ln>
        </p:spPr>
        <p:txBody>
          <a:bodyPr/>
          <a:lstStyle/>
          <a:p>
            <a:pPr algn="r"/>
            <a:fld id="{12FF1C42-D199-3054-1286-587298610EC3}" type="slidenum">
              <a:rPr lang="en-US" altLang="en-US" sz="1200" dirty="0">
                <a:solidFill>
                  <a:srgbClr val="D38E27"/>
                </a:solidFill>
              </a:rPr>
              <a:t>13</a:t>
            </a:fld>
            <a:endParaRPr lang="en-US" altLang="en-US" sz="1200" dirty="0">
              <a:solidFill>
                <a:srgbClr val="D38E2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Title 23553"/>
          <p:cNvPicPr>
            <a:picLocks noGrp="1"/>
          </p:cNvPicPr>
          <p:nvPr>
            <p:ph type="title" idx="4294967295"/>
          </p:nvPr>
        </p:nvPicPr>
        <p:blipFill>
          <a:blip r:embed="rId2">
            <a:extLst/>
          </a:blip>
          <a:srcRect/>
          <a:stretch>
            <a:fillRect/>
          </a:stretch>
        </p:blipFill>
        <p:spPr>
          <a:xfrm>
            <a:off x="207963" y="457200"/>
            <a:ext cx="8783637" cy="841375"/>
          </a:xfrm>
          <a:prstGeom prst="rect">
            <a:avLst/>
          </a:prstGeom>
          <a:ln/>
        </p:spPr>
      </p:pic>
      <p:pic>
        <p:nvPicPr>
          <p:cNvPr id="23555" name="Content Placeholder 23554"/>
          <p:cNvPicPr>
            <a:picLocks noGrp="1"/>
          </p:cNvPicPr>
          <p:nvPr>
            <p:ph idx="4294967295"/>
          </p:nvPr>
        </p:nvPicPr>
        <p:blipFill>
          <a:blip r:embed="rId3">
            <a:extLst/>
          </a:blip>
          <a:srcRect/>
          <a:stretch>
            <a:fillRect/>
          </a:stretch>
        </p:blipFill>
        <p:spPr>
          <a:xfrm>
            <a:off x="0" y="1371600"/>
            <a:ext cx="9144000" cy="5486400"/>
          </a:xfrm>
          <a:prstGeom prst="rect">
            <a:avLst/>
          </a:prstGeom>
          <a:ln/>
        </p:spPr>
      </p:pic>
      <p:sp>
        <p:nvSpPr>
          <p:cNvPr id="23556" name="TextBox 23555"/>
          <p:cNvSpPr txBox="1">
            <a:spLocks noGrp="1"/>
          </p:cNvSpPr>
          <p:nvPr/>
        </p:nvSpPr>
        <p:spPr>
          <a:xfrm>
            <a:off x="6477000" y="76200"/>
            <a:ext cx="2514600" cy="288925"/>
          </a:xfrm>
          <a:prstGeom prst="rect">
            <a:avLst/>
          </a:prstGeom>
          <a:noFill/>
          <a:ln>
            <a:noFill/>
          </a:ln>
        </p:spPr>
        <p:txBody>
          <a:bodyPr/>
          <a:lstStyle/>
          <a:p>
            <a:fld id="{12FF1C42-D199-4076-1284-587298610EC3}" type="datetime3">
              <a:rPr lang="en-US" altLang="en-US" sz="1200" dirty="0">
                <a:solidFill>
                  <a:srgbClr val="D38E27"/>
                </a:solidFill>
              </a:rPr>
              <a:t>2 November 2016</a:t>
            </a:fld>
            <a:endParaRPr lang="en-US" altLang="en-US" sz="1200" dirty="0">
              <a:solidFill>
                <a:srgbClr val="D38E27"/>
              </a:solidFill>
            </a:endParaRPr>
          </a:p>
        </p:txBody>
      </p:sp>
      <p:sp>
        <p:nvSpPr>
          <p:cNvPr id="23557" name="TextBox 23556"/>
          <p:cNvSpPr txBox="1">
            <a:spLocks noGrp="1"/>
          </p:cNvSpPr>
          <p:nvPr/>
        </p:nvSpPr>
        <p:spPr>
          <a:xfrm>
            <a:off x="3581400" y="76200"/>
            <a:ext cx="2895600" cy="288925"/>
          </a:xfrm>
          <a:prstGeom prst="rect">
            <a:avLst/>
          </a:prstGeom>
          <a:noFill/>
          <a:ln>
            <a:noFill/>
          </a:ln>
        </p:spPr>
        <p:txBody>
          <a:bodyPr/>
          <a:lstStyle/>
          <a:p>
            <a:pPr algn="r"/>
            <a:endParaRPr lang="en-US" altLang="en-US" sz="1200" dirty="0">
              <a:solidFill>
                <a:srgbClr val="D38E27"/>
              </a:solidFill>
            </a:endParaRPr>
          </a:p>
        </p:txBody>
      </p:sp>
      <p:sp>
        <p:nvSpPr>
          <p:cNvPr id="23558" name="TextBox 23557"/>
          <p:cNvSpPr txBox="1">
            <a:spLocks noGrp="1"/>
          </p:cNvSpPr>
          <p:nvPr/>
        </p:nvSpPr>
        <p:spPr>
          <a:xfrm>
            <a:off x="8229600" y="6473825"/>
            <a:ext cx="758826" cy="247650"/>
          </a:xfrm>
          <a:prstGeom prst="rect">
            <a:avLst/>
          </a:prstGeom>
          <a:noFill/>
          <a:ln>
            <a:noFill/>
          </a:ln>
        </p:spPr>
        <p:txBody>
          <a:bodyPr/>
          <a:lstStyle/>
          <a:p>
            <a:pPr algn="r"/>
            <a:fld id="{12FF1C42-D199-4078-1284-587298610EC3}" type="slidenum">
              <a:rPr lang="en-US" altLang="en-US" sz="1200" dirty="0">
                <a:solidFill>
                  <a:srgbClr val="D38E27"/>
                </a:solidFill>
              </a:rPr>
              <a:t>14</a:t>
            </a:fld>
            <a:endParaRPr lang="en-US" altLang="en-US" sz="1200" dirty="0">
              <a:solidFill>
                <a:srgbClr val="D38E2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Title 24577"/>
          <p:cNvPicPr>
            <a:picLocks noGrp="1"/>
          </p:cNvPicPr>
          <p:nvPr>
            <p:ph type="title" idx="4294967295"/>
          </p:nvPr>
        </p:nvPicPr>
        <p:blipFill>
          <a:blip r:embed="rId2">
            <a:extLst/>
          </a:blip>
          <a:srcRect/>
          <a:stretch>
            <a:fillRect/>
          </a:stretch>
        </p:blipFill>
        <p:spPr>
          <a:xfrm>
            <a:off x="249238" y="231775"/>
            <a:ext cx="7175500" cy="914400"/>
          </a:xfrm>
          <a:prstGeom prst="rect">
            <a:avLst/>
          </a:prstGeom>
          <a:ln/>
        </p:spPr>
      </p:pic>
      <p:sp>
        <p:nvSpPr>
          <p:cNvPr id="24579" name="Text Placeholder 24578"/>
          <p:cNvSpPr>
            <a:spLocks noGrp="1"/>
          </p:cNvSpPr>
          <p:nvPr>
            <p:ph type="body" sz="quarter" idx="4294967295"/>
          </p:nvPr>
        </p:nvSpPr>
        <p:spPr>
          <a:xfrm>
            <a:off x="228600" y="1600200"/>
            <a:ext cx="8382000" cy="4572000"/>
          </a:xfrm>
          <a:ln/>
        </p:spPr>
        <p:txBody>
          <a:bodyPr wrap="square" lIns="91440" tIns="45720" rIns="91440" bIns="45720" anchor="t" anchorCtr="0"/>
          <a:lstStyle>
            <a:lvl1pPr>
              <a:defRPr sz="2400"/>
            </a:lvl1pPr>
            <a:lvl2pPr>
              <a:defRPr sz="2000"/>
            </a:lvl2pPr>
            <a:lvl3pPr>
              <a:defRPr sz="1800"/>
            </a:lvl3pPr>
            <a:lvl4pPr>
              <a:defRPr sz="1600"/>
            </a:lvl4pPr>
            <a:lvl5pPr>
              <a:defRPr sz="1400"/>
            </a:lvl5pPr>
          </a:lstStyle>
          <a:p>
            <a:pPr algn="just">
              <a:buClr>
                <a:srgbClr val="91581F"/>
              </a:buClr>
              <a:buFont typeface="Georgia" charset="0"/>
              <a:buNone/>
            </a:pPr>
            <a:r>
              <a:rPr lang="en-US" altLang="en-US" sz="2000" b="1" i="1" dirty="0">
                <a:solidFill>
                  <a:srgbClr val="404040"/>
                </a:solidFill>
                <a:latin typeface="Bookman Old Style" charset="0"/>
              </a:rPr>
              <a:t>Equipment and materials</a:t>
            </a:r>
          </a:p>
          <a:p>
            <a:pPr algn="just">
              <a:buClr>
                <a:srgbClr val="91581F"/>
              </a:buClr>
            </a:pPr>
            <a:r>
              <a:rPr lang="en-US" altLang="en-US" sz="2000" dirty="0">
                <a:solidFill>
                  <a:srgbClr val="404040"/>
                </a:solidFill>
                <a:latin typeface="Bookman Old Style" charset="0"/>
              </a:rPr>
              <a:t>Delayed acquisition and delivery of equipment (tablets, power banks &amp; solar chargers). This caused a problem of not being able to test the equipment before distributing to the training centres even to upload the application into the gadgets and assigning ID Codes for enumerators and supervisors.</a:t>
            </a:r>
          </a:p>
          <a:p>
            <a:pPr algn="just">
              <a:buClr>
                <a:srgbClr val="91581F"/>
              </a:buClr>
              <a:buFont typeface="Georgia" charset="0"/>
              <a:buNone/>
            </a:pPr>
            <a:endParaRPr lang="en-US" altLang="en-US" sz="2000" dirty="0">
              <a:solidFill>
                <a:srgbClr val="404040"/>
              </a:solidFill>
              <a:latin typeface="Bookman Old Style" charset="0"/>
            </a:endParaRPr>
          </a:p>
          <a:p>
            <a:pPr algn="just">
              <a:buClr>
                <a:srgbClr val="91581F"/>
              </a:buClr>
              <a:buFont typeface="Georgia" charset="0"/>
              <a:buNone/>
            </a:pPr>
            <a:r>
              <a:rPr lang="en-US" altLang="en-US" sz="2000" b="1" i="1" dirty="0">
                <a:solidFill>
                  <a:srgbClr val="404040"/>
                </a:solidFill>
                <a:latin typeface="Bookman Old Style" charset="0"/>
              </a:rPr>
              <a:t>Training</a:t>
            </a:r>
          </a:p>
          <a:p>
            <a:pPr algn="just">
              <a:buClr>
                <a:srgbClr val="91581F"/>
              </a:buClr>
            </a:pPr>
            <a:r>
              <a:rPr lang="en-US" altLang="en-US" sz="2000" dirty="0">
                <a:solidFill>
                  <a:srgbClr val="404040"/>
                </a:solidFill>
                <a:latin typeface="Bookman Old Style" charset="0"/>
              </a:rPr>
              <a:t>Training centres were not adequate in other areas and lacked the capacity to accommodate the number required to be trained hence additional training centres had to be sourced immediately and this delayed training.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Title 25601"/>
          <p:cNvPicPr>
            <a:picLocks noGrp="1"/>
          </p:cNvPicPr>
          <p:nvPr>
            <p:ph type="title" idx="4294967295"/>
          </p:nvPr>
        </p:nvPicPr>
        <p:blipFill>
          <a:blip r:embed="rId2">
            <a:extLst/>
          </a:blip>
          <a:srcRect/>
          <a:stretch>
            <a:fillRect/>
          </a:stretch>
        </p:blipFill>
        <p:spPr>
          <a:xfrm>
            <a:off x="341313" y="384175"/>
            <a:ext cx="7083425" cy="1023938"/>
          </a:xfrm>
          <a:prstGeom prst="rect">
            <a:avLst/>
          </a:prstGeom>
          <a:ln/>
        </p:spPr>
      </p:pic>
      <p:sp>
        <p:nvSpPr>
          <p:cNvPr id="25603" name="Text Placeholder 25602"/>
          <p:cNvSpPr>
            <a:spLocks noGrp="1"/>
          </p:cNvSpPr>
          <p:nvPr>
            <p:ph type="body" sz="quarter" idx="4294967295"/>
          </p:nvPr>
        </p:nvSpPr>
        <p:spPr>
          <a:xfrm>
            <a:off x="228600" y="1295400"/>
            <a:ext cx="8382000" cy="5334000"/>
          </a:xfrm>
          <a:ln/>
        </p:spPr>
        <p:txBody>
          <a:bodyPr wrap="square" lIns="91440" tIns="45720" rIns="91440" bIns="45720" anchor="t" anchorCtr="0"/>
          <a:lstStyle>
            <a:lvl1pPr>
              <a:defRPr sz="2400"/>
            </a:lvl1pPr>
            <a:lvl2pPr>
              <a:defRPr sz="2000"/>
            </a:lvl2pPr>
            <a:lvl3pPr>
              <a:defRPr sz="1800"/>
            </a:lvl3pPr>
            <a:lvl4pPr>
              <a:defRPr sz="1600"/>
            </a:lvl4pPr>
            <a:lvl5pPr>
              <a:defRPr sz="1400"/>
            </a:lvl5pPr>
          </a:lstStyle>
          <a:p>
            <a:pPr algn="just">
              <a:buClr>
                <a:srgbClr val="91581F"/>
              </a:buClr>
              <a:buFont typeface="Georgia" charset="0"/>
              <a:buNone/>
            </a:pPr>
            <a:r>
              <a:rPr lang="en-US" altLang="en-US" sz="2000" b="1" i="1" dirty="0">
                <a:solidFill>
                  <a:srgbClr val="404040"/>
                </a:solidFill>
                <a:latin typeface="Bookman Old Style" charset="0"/>
              </a:rPr>
              <a:t>In the field</a:t>
            </a:r>
          </a:p>
          <a:p>
            <a:pPr algn="just">
              <a:buClr>
                <a:srgbClr val="91581F"/>
              </a:buClr>
            </a:pPr>
            <a:r>
              <a:rPr lang="en-US" altLang="en-US" sz="2000" dirty="0">
                <a:solidFill>
                  <a:srgbClr val="404040"/>
                </a:solidFill>
                <a:latin typeface="Bookman Old Style" charset="0"/>
              </a:rPr>
              <a:t>Devices malfunctioning- the application had a problem of hiding the data. That’s when enumerators started re-enumerating thinking that their data has been deleted. But eventually the application was remotely upgraded through the server.</a:t>
            </a:r>
          </a:p>
          <a:p>
            <a:pPr algn="just">
              <a:buClr>
                <a:srgbClr val="91581F"/>
              </a:buClr>
            </a:pPr>
            <a:r>
              <a:rPr lang="en-US" altLang="en-US" sz="2000" dirty="0">
                <a:solidFill>
                  <a:srgbClr val="404040"/>
                </a:solidFill>
                <a:latin typeface="Bookman Old Style" charset="0"/>
              </a:rPr>
              <a:t>Some Enumerators swapped EA’s with their friends without informing their supervisors hence this caused a serious problem since their tablets could not accept their ID Codes simply because they were in the wrong areas.</a:t>
            </a:r>
          </a:p>
          <a:p>
            <a:pPr algn="just">
              <a:buClr>
                <a:srgbClr val="91581F"/>
              </a:buClr>
              <a:buNone/>
            </a:pPr>
            <a:r>
              <a:rPr lang="en-US" altLang="en-US" sz="2000" b="1" i="1" dirty="0">
                <a:solidFill>
                  <a:srgbClr val="404040"/>
                </a:solidFill>
                <a:latin typeface="Bookman Old Style" charset="0"/>
              </a:rPr>
              <a:t>Data Processing</a:t>
            </a:r>
          </a:p>
          <a:p>
            <a:pPr algn="just">
              <a:buClr>
                <a:srgbClr val="91581F"/>
              </a:buClr>
              <a:buNone/>
            </a:pPr>
            <a:r>
              <a:rPr lang="en-US" altLang="en-US" sz="2000" dirty="0">
                <a:solidFill>
                  <a:srgbClr val="404040"/>
                </a:solidFill>
                <a:latin typeface="Bookman Old Style" charset="0"/>
              </a:rPr>
              <a:t>There was a problem of duplicates in the main data file because of the problem of Enumerators re-enumeration of households when they discovered that they do not see the data in their gadgets.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Title 26625"/>
          <p:cNvPicPr>
            <a:picLocks noGrp="1"/>
          </p:cNvPicPr>
          <p:nvPr>
            <p:ph type="title" idx="4294967295"/>
          </p:nvPr>
        </p:nvPicPr>
        <p:blipFill>
          <a:blip r:embed="rId2">
            <a:extLst/>
          </a:blip>
          <a:srcRect/>
          <a:stretch>
            <a:fillRect/>
          </a:stretch>
        </p:blipFill>
        <p:spPr>
          <a:xfrm>
            <a:off x="176213" y="457200"/>
            <a:ext cx="8815387" cy="871538"/>
          </a:xfrm>
          <a:prstGeom prst="rect">
            <a:avLst/>
          </a:prstGeom>
          <a:ln/>
        </p:spPr>
      </p:pic>
      <p:sp>
        <p:nvSpPr>
          <p:cNvPr id="26627" name="Content Placeholder 26626"/>
          <p:cNvSpPr>
            <a:spLocks noGrp="1"/>
          </p:cNvSpPr>
          <p:nvPr>
            <p:ph idx="4294967295"/>
          </p:nvPr>
        </p:nvSpPr>
        <p:spPr>
          <a:xfrm>
            <a:off x="304800" y="1219200"/>
            <a:ext cx="8686800" cy="5638800"/>
          </a:xfrm>
          <a:ln/>
        </p:spPr>
        <p:txBody>
          <a:bodyPr wrap="square" lIns="91440" tIns="45720" rIns="91440" bIns="45720" anchor="t" anchorCtr="0"/>
          <a:lstStyle/>
          <a:p>
            <a:r>
              <a:rPr lang="en-US" altLang="en-US" sz="2300" dirty="0">
                <a:latin typeface="Bookman Old Style" charset="0"/>
              </a:rPr>
              <a:t>Despite the good work that Cartography/GIS </a:t>
            </a:r>
            <a:r>
              <a:rPr lang="en-US" altLang="en-US" sz="2300">
                <a:latin typeface="Bookman Old Style" charset="0"/>
              </a:rPr>
              <a:t>division </a:t>
            </a:r>
            <a:r>
              <a:rPr lang="en-US" altLang="en-US" sz="2300" smtClean="0">
                <a:latin typeface="Bookman Old Style" charset="0"/>
              </a:rPr>
              <a:t>did, time </a:t>
            </a:r>
            <a:r>
              <a:rPr lang="en-US" altLang="en-US" sz="2300" dirty="0">
                <a:latin typeface="Bookman Old Style" charset="0"/>
              </a:rPr>
              <a:t>allocated for the work was not enough hence some EA’s were still too big.</a:t>
            </a:r>
          </a:p>
          <a:p>
            <a:r>
              <a:rPr lang="en-US" altLang="en-US" sz="2300" dirty="0">
                <a:latin typeface="Bookman Old Style" charset="0"/>
              </a:rPr>
              <a:t>Procurement of equipment (hand-held devices) should be done well in advance to allow ample time for uploading applications and the testing.</a:t>
            </a:r>
          </a:p>
          <a:p>
            <a:r>
              <a:rPr lang="en-US" altLang="en-US" sz="2300" dirty="0">
                <a:latin typeface="Bookman Old Style" charset="0"/>
              </a:rPr>
              <a:t>The number of IT Controllers was not adequate enough to cover all Enumerators in case of need with a ratio of about 1:120 hence in future the number should be increased.</a:t>
            </a:r>
          </a:p>
          <a:p>
            <a:r>
              <a:rPr lang="en-US" altLang="en-US" sz="2300" dirty="0">
                <a:latin typeface="Bookman Old Style" charset="0"/>
              </a:rPr>
              <a:t>Its important also </a:t>
            </a:r>
            <a:r>
              <a:rPr lang="en-US" altLang="en-US" sz="2300" dirty="0" smtClean="0">
                <a:latin typeface="Bookman Old Style" charset="0"/>
              </a:rPr>
              <a:t>to make </a:t>
            </a:r>
            <a:r>
              <a:rPr lang="en-US" altLang="en-US" sz="2300" dirty="0">
                <a:latin typeface="Bookman Old Style" charset="0"/>
              </a:rPr>
              <a:t>provision for enough time between delivery time for equipment and commencement of </a:t>
            </a:r>
            <a:r>
              <a:rPr lang="en-US" altLang="en-US" sz="2300" dirty="0" smtClean="0">
                <a:latin typeface="Bookman Old Style" charset="0"/>
              </a:rPr>
              <a:t>work.</a:t>
            </a:r>
            <a:endParaRPr lang="en-US" altLang="en-US" sz="2300" dirty="0">
              <a:latin typeface="Bookman Old Style"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Title 27649"/>
          <p:cNvPicPr>
            <a:picLocks noGrp="1"/>
          </p:cNvPicPr>
          <p:nvPr>
            <p:ph type="title" idx="4294967295"/>
          </p:nvPr>
        </p:nvPicPr>
        <p:blipFill>
          <a:blip r:embed="rId2">
            <a:extLst/>
          </a:blip>
          <a:srcRect/>
          <a:stretch>
            <a:fillRect/>
          </a:stretch>
        </p:blipFill>
        <p:spPr>
          <a:xfrm>
            <a:off x="719138" y="231775"/>
            <a:ext cx="7894638" cy="755650"/>
          </a:xfrm>
          <a:prstGeom prst="rect">
            <a:avLst/>
          </a:prstGeom>
          <a:ln/>
        </p:spPr>
      </p:pic>
      <p:sp>
        <p:nvSpPr>
          <p:cNvPr id="27651" name="TextBox 27650"/>
          <p:cNvSpPr txBox="1">
            <a:spLocks/>
          </p:cNvSpPr>
          <p:nvPr/>
        </p:nvSpPr>
        <p:spPr>
          <a:xfrm>
            <a:off x="381000" y="4572000"/>
            <a:ext cx="8763000" cy="1246188"/>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lgn="ctr">
              <a:lnSpc>
                <a:spcPct val="110000"/>
              </a:lnSpc>
              <a:spcBef>
                <a:spcPct val="50000"/>
              </a:spcBef>
              <a:buSzPct val="100000"/>
              <a:buFont typeface="Arial" charset="0"/>
              <a:buNone/>
            </a:pPr>
            <a:endParaRPr/>
          </a:p>
        </p:txBody>
      </p:sp>
      <p:grpSp>
        <p:nvGrpSpPr>
          <p:cNvPr id="27652" name="Group 27651"/>
          <p:cNvGrpSpPr>
            <a:grpSpLocks/>
          </p:cNvGrpSpPr>
          <p:nvPr/>
        </p:nvGrpSpPr>
        <p:grpSpPr>
          <a:xfrm>
            <a:off x="5673725" y="990600"/>
            <a:ext cx="2022475" cy="1676400"/>
            <a:chOff x="4704" y="964"/>
            <a:chExt cx="857" cy="739"/>
          </a:xfrm>
        </p:grpSpPr>
        <p:sp>
          <p:nvSpPr>
            <p:cNvPr id="27709" name="Freeform 27708"/>
            <p:cNvSpPr>
              <a:spLocks/>
            </p:cNvSpPr>
            <p:nvPr/>
          </p:nvSpPr>
          <p:spPr bwMode="auto">
            <a:xfrm>
              <a:off x="4712" y="980"/>
              <a:ext cx="842" cy="694"/>
            </a:xfrm>
            <a:custGeom>
              <a:avLst/>
              <a:gdLst>
                <a:gd name="T0" fmla="*/ 0 w 3367"/>
                <a:gd name="T1" fmla="*/ 7 h 2778"/>
                <a:gd name="T2" fmla="*/ 0 w 3367"/>
                <a:gd name="T3" fmla="*/ 7 h 2778"/>
                <a:gd name="T4" fmla="*/ 0 w 3367"/>
                <a:gd name="T5" fmla="*/ 7 h 2778"/>
                <a:gd name="T6" fmla="*/ 0 w 3367"/>
                <a:gd name="T7" fmla="*/ 6 h 2778"/>
                <a:gd name="T8" fmla="*/ 1 w 3367"/>
                <a:gd name="T9" fmla="*/ 4 h 2778"/>
                <a:gd name="T10" fmla="*/ 2 w 3367"/>
                <a:gd name="T11" fmla="*/ 4 h 2778"/>
                <a:gd name="T12" fmla="*/ 2 w 3367"/>
                <a:gd name="T13" fmla="*/ 3 h 2778"/>
                <a:gd name="T14" fmla="*/ 4 w 3367"/>
                <a:gd name="T15" fmla="*/ 3 h 2778"/>
                <a:gd name="T16" fmla="*/ 5 w 3367"/>
                <a:gd name="T17" fmla="*/ 0 h 2778"/>
                <a:gd name="T18" fmla="*/ 6 w 3367"/>
                <a:gd name="T19" fmla="*/ 0 h 2778"/>
                <a:gd name="T20" fmla="*/ 6 w 3367"/>
                <a:gd name="T21" fmla="*/ 0 h 2778"/>
                <a:gd name="T22" fmla="*/ 7 w 3367"/>
                <a:gd name="T23" fmla="*/ 0 h 2778"/>
                <a:gd name="T24" fmla="*/ 6 w 3367"/>
                <a:gd name="T25" fmla="*/ 1 h 2778"/>
                <a:gd name="T26" fmla="*/ 6 w 3367"/>
                <a:gd name="T27" fmla="*/ 2 h 2778"/>
                <a:gd name="T28" fmla="*/ 7 w 3367"/>
                <a:gd name="T29" fmla="*/ 2 h 2778"/>
                <a:gd name="T30" fmla="*/ 8 w 3367"/>
                <a:gd name="T31" fmla="*/ 3 h 2778"/>
                <a:gd name="T32" fmla="*/ 11 w 3367"/>
                <a:gd name="T33" fmla="*/ 5 h 2778"/>
                <a:gd name="T34" fmla="*/ 13 w 3367"/>
                <a:gd name="T35" fmla="*/ 6 h 2778"/>
                <a:gd name="T36" fmla="*/ 13 w 3367"/>
                <a:gd name="T37" fmla="*/ 7 h 2778"/>
                <a:gd name="T38" fmla="*/ 13 w 3367"/>
                <a:gd name="T39" fmla="*/ 8 h 2778"/>
                <a:gd name="T40" fmla="*/ 13 w 3367"/>
                <a:gd name="T41" fmla="*/ 8 h 2778"/>
                <a:gd name="T42" fmla="*/ 12 w 3367"/>
                <a:gd name="T43" fmla="*/ 9 h 2778"/>
                <a:gd name="T44" fmla="*/ 11 w 3367"/>
                <a:gd name="T45" fmla="*/ 9 h 2778"/>
                <a:gd name="T46" fmla="*/ 9 w 3367"/>
                <a:gd name="T47" fmla="*/ 9 h 2778"/>
                <a:gd name="T48" fmla="*/ 7 w 3367"/>
                <a:gd name="T49" fmla="*/ 9 h 2778"/>
                <a:gd name="T50" fmla="*/ 6 w 3367"/>
                <a:gd name="T51" fmla="*/ 9 h 2778"/>
                <a:gd name="T52" fmla="*/ 5 w 3367"/>
                <a:gd name="T53" fmla="*/ 9 h 2778"/>
                <a:gd name="T54" fmla="*/ 6 w 3367"/>
                <a:gd name="T55" fmla="*/ 10 h 2778"/>
                <a:gd name="T56" fmla="*/ 6 w 3367"/>
                <a:gd name="T57" fmla="*/ 10 h 2778"/>
                <a:gd name="T58" fmla="*/ 5 w 3367"/>
                <a:gd name="T59" fmla="*/ 10 h 2778"/>
                <a:gd name="T60" fmla="*/ 5 w 3367"/>
                <a:gd name="T61" fmla="*/ 10 h 2778"/>
                <a:gd name="T62" fmla="*/ 4 w 3367"/>
                <a:gd name="T63" fmla="*/ 9 h 2778"/>
                <a:gd name="T64" fmla="*/ 3 w 3367"/>
                <a:gd name="T65" fmla="*/ 9 h 2778"/>
                <a:gd name="T66" fmla="*/ 4 w 3367"/>
                <a:gd name="T67" fmla="*/ 10 h 2778"/>
                <a:gd name="T68" fmla="*/ 4 w 3367"/>
                <a:gd name="T69" fmla="*/ 10 h 2778"/>
                <a:gd name="T70" fmla="*/ 3 w 3367"/>
                <a:gd name="T71" fmla="*/ 11 h 2778"/>
                <a:gd name="T72" fmla="*/ 3 w 3367"/>
                <a:gd name="T73" fmla="*/ 11 h 2778"/>
                <a:gd name="T74" fmla="*/ 3 w 3367"/>
                <a:gd name="T75" fmla="*/ 10 h 2778"/>
                <a:gd name="T76" fmla="*/ 2 w 3367"/>
                <a:gd name="T77" fmla="*/ 10 h 2778"/>
                <a:gd name="T78" fmla="*/ 1 w 3367"/>
                <a:gd name="T79" fmla="*/ 10 h 2778"/>
                <a:gd name="T80" fmla="*/ 1 w 3367"/>
                <a:gd name="T81" fmla="*/ 8 h 2778"/>
                <a:gd name="T82" fmla="*/ 2 w 3367"/>
                <a:gd name="T83" fmla="*/ 7 h 2778"/>
                <a:gd name="T84" fmla="*/ 1 w 3367"/>
                <a:gd name="T85" fmla="*/ 7 h 2778"/>
                <a:gd name="T86" fmla="*/ 1 w 3367"/>
                <a:gd name="T87" fmla="*/ 7 h 2778"/>
                <a:gd name="T88" fmla="*/ 1 w 3367"/>
                <a:gd name="T89" fmla="*/ 7 h 2778"/>
                <a:gd name="T90" fmla="*/ 0 w 3367"/>
                <a:gd name="T91" fmla="*/ 7 h 2778"/>
                <a:gd name="T92" fmla="*/ 0 w 3367"/>
                <a:gd name="T93" fmla="*/ 7 h 27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7"/>
                <a:gd name="T142" fmla="*/ 0 h 2778"/>
                <a:gd name="T143" fmla="*/ 3367 w 3367"/>
                <a:gd name="T144" fmla="*/ 2778 h 2778"/>
              </a:gdLst>
              <a:ahLst/>
              <a:cxnLst/>
              <a:rect l="T141" t="T142" r="T143" b="T144"/>
              <a:pathLst>
                <a:path w="3367" h="2778">
                  <a:moveTo>
                    <a:pt x="77" y="1962"/>
                  </a:moveTo>
                  <a:lnTo>
                    <a:pt x="13" y="1899"/>
                  </a:lnTo>
                  <a:lnTo>
                    <a:pt x="0" y="1801"/>
                  </a:lnTo>
                  <a:lnTo>
                    <a:pt x="77" y="1514"/>
                  </a:lnTo>
                  <a:lnTo>
                    <a:pt x="229" y="1124"/>
                  </a:lnTo>
                  <a:lnTo>
                    <a:pt x="348" y="1013"/>
                  </a:lnTo>
                  <a:lnTo>
                    <a:pt x="565" y="901"/>
                  </a:lnTo>
                  <a:lnTo>
                    <a:pt x="955" y="761"/>
                  </a:lnTo>
                  <a:lnTo>
                    <a:pt x="1283" y="21"/>
                  </a:lnTo>
                  <a:lnTo>
                    <a:pt x="1499" y="0"/>
                  </a:lnTo>
                  <a:lnTo>
                    <a:pt x="1610" y="56"/>
                  </a:lnTo>
                  <a:lnTo>
                    <a:pt x="1673" y="148"/>
                  </a:lnTo>
                  <a:lnTo>
                    <a:pt x="1596" y="252"/>
                  </a:lnTo>
                  <a:lnTo>
                    <a:pt x="1429" y="663"/>
                  </a:lnTo>
                  <a:lnTo>
                    <a:pt x="1743" y="621"/>
                  </a:lnTo>
                  <a:lnTo>
                    <a:pt x="1980" y="698"/>
                  </a:lnTo>
                  <a:lnTo>
                    <a:pt x="2816" y="1340"/>
                  </a:lnTo>
                  <a:lnTo>
                    <a:pt x="3367" y="1536"/>
                  </a:lnTo>
                  <a:lnTo>
                    <a:pt x="3312" y="1836"/>
                  </a:lnTo>
                  <a:lnTo>
                    <a:pt x="3262" y="1976"/>
                  </a:lnTo>
                  <a:lnTo>
                    <a:pt x="3185" y="2101"/>
                  </a:lnTo>
                  <a:lnTo>
                    <a:pt x="3068" y="2234"/>
                  </a:lnTo>
                  <a:lnTo>
                    <a:pt x="2760" y="2380"/>
                  </a:lnTo>
                  <a:lnTo>
                    <a:pt x="2314" y="2408"/>
                  </a:lnTo>
                  <a:lnTo>
                    <a:pt x="1743" y="2241"/>
                  </a:lnTo>
                  <a:lnTo>
                    <a:pt x="1506" y="2247"/>
                  </a:lnTo>
                  <a:lnTo>
                    <a:pt x="1331" y="2360"/>
                  </a:lnTo>
                  <a:lnTo>
                    <a:pt x="1380" y="2541"/>
                  </a:lnTo>
                  <a:lnTo>
                    <a:pt x="1366" y="2687"/>
                  </a:lnTo>
                  <a:lnTo>
                    <a:pt x="1268" y="2729"/>
                  </a:lnTo>
                  <a:lnTo>
                    <a:pt x="1164" y="2681"/>
                  </a:lnTo>
                  <a:lnTo>
                    <a:pt x="997" y="2401"/>
                  </a:lnTo>
                  <a:lnTo>
                    <a:pt x="836" y="2373"/>
                  </a:lnTo>
                  <a:lnTo>
                    <a:pt x="920" y="2568"/>
                  </a:lnTo>
                  <a:lnTo>
                    <a:pt x="892" y="2694"/>
                  </a:lnTo>
                  <a:lnTo>
                    <a:pt x="849" y="2778"/>
                  </a:lnTo>
                  <a:lnTo>
                    <a:pt x="774" y="2778"/>
                  </a:lnTo>
                  <a:lnTo>
                    <a:pt x="669" y="2701"/>
                  </a:lnTo>
                  <a:lnTo>
                    <a:pt x="550" y="2498"/>
                  </a:lnTo>
                  <a:lnTo>
                    <a:pt x="250" y="2653"/>
                  </a:lnTo>
                  <a:lnTo>
                    <a:pt x="314" y="2149"/>
                  </a:lnTo>
                  <a:lnTo>
                    <a:pt x="453" y="1836"/>
                  </a:lnTo>
                  <a:lnTo>
                    <a:pt x="327" y="1795"/>
                  </a:lnTo>
                  <a:lnTo>
                    <a:pt x="250" y="1899"/>
                  </a:lnTo>
                  <a:lnTo>
                    <a:pt x="175" y="1954"/>
                  </a:lnTo>
                  <a:lnTo>
                    <a:pt x="77" y="1962"/>
                  </a:lnTo>
                  <a:close/>
                </a:path>
              </a:pathLst>
            </a:custGeom>
            <a:solidFill>
              <a:srgbClr val="983A43">
                <a:alpha val="100000"/>
              </a:srgbClr>
            </a:solidFill>
            <a:ln>
              <a:noFill/>
            </a:ln>
          </p:spPr>
          <p:txBody>
            <a:bodyPr wrap="none" rtlCol="0" anchor="ctr"/>
            <a:lstStyle/>
            <a:p>
              <a:pPr algn="ctr"/>
              <a:endParaRPr lang="zh-CN" altLang="en-US"/>
            </a:p>
          </p:txBody>
        </p:sp>
        <p:sp>
          <p:nvSpPr>
            <p:cNvPr id="27710" name="Freeform 27709"/>
            <p:cNvSpPr>
              <a:spLocks/>
            </p:cNvSpPr>
            <p:nvPr/>
          </p:nvSpPr>
          <p:spPr bwMode="auto">
            <a:xfrm>
              <a:off x="4705" y="1175"/>
              <a:ext cx="247" cy="322"/>
            </a:xfrm>
            <a:custGeom>
              <a:avLst/>
              <a:gdLst>
                <a:gd name="T0" fmla="*/ 4 w 988"/>
                <a:gd name="T1" fmla="*/ 0 h 1288"/>
                <a:gd name="T2" fmla="*/ 3 w 988"/>
                <a:gd name="T3" fmla="*/ 0 h 1288"/>
                <a:gd name="T4" fmla="*/ 3 w 988"/>
                <a:gd name="T5" fmla="*/ 0 h 1288"/>
                <a:gd name="T6" fmla="*/ 2 w 988"/>
                <a:gd name="T7" fmla="*/ 1 h 1288"/>
                <a:gd name="T8" fmla="*/ 2 w 988"/>
                <a:gd name="T9" fmla="*/ 1 h 1288"/>
                <a:gd name="T10" fmla="*/ 2 w 988"/>
                <a:gd name="T11" fmla="*/ 1 h 1288"/>
                <a:gd name="T12" fmla="*/ 2 w 988"/>
                <a:gd name="T13" fmla="*/ 1 h 1288"/>
                <a:gd name="T14" fmla="*/ 1 w 988"/>
                <a:gd name="T15" fmla="*/ 1 h 1288"/>
                <a:gd name="T16" fmla="*/ 1 w 988"/>
                <a:gd name="T17" fmla="*/ 2 h 1288"/>
                <a:gd name="T18" fmla="*/ 1 w 988"/>
                <a:gd name="T19" fmla="*/ 2 h 1288"/>
                <a:gd name="T20" fmla="*/ 1 w 988"/>
                <a:gd name="T21" fmla="*/ 2 h 1288"/>
                <a:gd name="T22" fmla="*/ 1 w 988"/>
                <a:gd name="T23" fmla="*/ 3 h 1288"/>
                <a:gd name="T24" fmla="*/ 0 w 988"/>
                <a:gd name="T25" fmla="*/ 3 h 1288"/>
                <a:gd name="T26" fmla="*/ 0 w 988"/>
                <a:gd name="T27" fmla="*/ 4 h 1288"/>
                <a:gd name="T28" fmla="*/ 0 w 988"/>
                <a:gd name="T29" fmla="*/ 5 h 1288"/>
                <a:gd name="T30" fmla="*/ 0 w 988"/>
                <a:gd name="T31" fmla="*/ 5 h 1288"/>
                <a:gd name="T32" fmla="*/ 0 w 988"/>
                <a:gd name="T33" fmla="*/ 5 h 1288"/>
                <a:gd name="T34" fmla="*/ 1 w 988"/>
                <a:gd name="T35" fmla="*/ 5 h 1288"/>
                <a:gd name="T36" fmla="*/ 1 w 988"/>
                <a:gd name="T37" fmla="*/ 5 h 1288"/>
                <a:gd name="T38" fmla="*/ 1 w 988"/>
                <a:gd name="T39" fmla="*/ 5 h 1288"/>
                <a:gd name="T40" fmla="*/ 2 w 988"/>
                <a:gd name="T41" fmla="*/ 5 h 1288"/>
                <a:gd name="T42" fmla="*/ 2 w 988"/>
                <a:gd name="T43" fmla="*/ 4 h 1288"/>
                <a:gd name="T44" fmla="*/ 2 w 988"/>
                <a:gd name="T45" fmla="*/ 4 h 1288"/>
                <a:gd name="T46" fmla="*/ 2 w 988"/>
                <a:gd name="T47" fmla="*/ 3 h 1288"/>
                <a:gd name="T48" fmla="*/ 2 w 988"/>
                <a:gd name="T49" fmla="*/ 3 h 1288"/>
                <a:gd name="T50" fmla="*/ 2 w 988"/>
                <a:gd name="T51" fmla="*/ 2 h 1288"/>
                <a:gd name="T52" fmla="*/ 2 w 988"/>
                <a:gd name="T53" fmla="*/ 4 h 1288"/>
                <a:gd name="T54" fmla="*/ 2 w 988"/>
                <a:gd name="T55" fmla="*/ 4 h 1288"/>
                <a:gd name="T56" fmla="*/ 1 w 988"/>
                <a:gd name="T57" fmla="*/ 4 h 1288"/>
                <a:gd name="T58" fmla="*/ 1 w 988"/>
                <a:gd name="T59" fmla="*/ 5 h 1288"/>
                <a:gd name="T60" fmla="*/ 1 w 988"/>
                <a:gd name="T61" fmla="*/ 5 h 1288"/>
                <a:gd name="T62" fmla="*/ 1 w 988"/>
                <a:gd name="T63" fmla="*/ 5 h 1288"/>
                <a:gd name="T64" fmla="*/ 1 w 988"/>
                <a:gd name="T65" fmla="*/ 4 h 1288"/>
                <a:gd name="T66" fmla="*/ 1 w 988"/>
                <a:gd name="T67" fmla="*/ 4 h 1288"/>
                <a:gd name="T68" fmla="*/ 1 w 988"/>
                <a:gd name="T69" fmla="*/ 3 h 1288"/>
                <a:gd name="T70" fmla="*/ 1 w 988"/>
                <a:gd name="T71" fmla="*/ 3 h 1288"/>
                <a:gd name="T72" fmla="*/ 1 w 988"/>
                <a:gd name="T73" fmla="*/ 2 h 1288"/>
                <a:gd name="T74" fmla="*/ 2 w 988"/>
                <a:gd name="T75" fmla="*/ 2 h 1288"/>
                <a:gd name="T76" fmla="*/ 2 w 988"/>
                <a:gd name="T77" fmla="*/ 2 h 1288"/>
                <a:gd name="T78" fmla="*/ 2 w 988"/>
                <a:gd name="T79" fmla="*/ 2 h 1288"/>
                <a:gd name="T80" fmla="*/ 2 w 988"/>
                <a:gd name="T81" fmla="*/ 1 h 1288"/>
                <a:gd name="T82" fmla="*/ 2 w 988"/>
                <a:gd name="T83" fmla="*/ 1 h 1288"/>
                <a:gd name="T84" fmla="*/ 3 w 988"/>
                <a:gd name="T85" fmla="*/ 1 h 1288"/>
                <a:gd name="T86" fmla="*/ 3 w 988"/>
                <a:gd name="T87" fmla="*/ 1 h 1288"/>
                <a:gd name="T88" fmla="*/ 4 w 988"/>
                <a:gd name="T89" fmla="*/ 1 h 1288"/>
                <a:gd name="T90" fmla="*/ 4 w 988"/>
                <a:gd name="T91" fmla="*/ 0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8"/>
                <a:gd name="T139" fmla="*/ 0 h 1288"/>
                <a:gd name="T140" fmla="*/ 988 w 988"/>
                <a:gd name="T141" fmla="*/ 1288 h 1288"/>
              </a:gdLst>
              <a:ahLst/>
              <a:cxnLst/>
              <a:rect l="T138" t="T139" r="T140" b="T141"/>
              <a:pathLst>
                <a:path w="988" h="1288">
                  <a:moveTo>
                    <a:pt x="988" y="0"/>
                  </a:moveTo>
                  <a:lnTo>
                    <a:pt x="894" y="27"/>
                  </a:lnTo>
                  <a:lnTo>
                    <a:pt x="847" y="43"/>
                  </a:lnTo>
                  <a:lnTo>
                    <a:pt x="793" y="61"/>
                  </a:lnTo>
                  <a:lnTo>
                    <a:pt x="736" y="81"/>
                  </a:lnTo>
                  <a:lnTo>
                    <a:pt x="673" y="106"/>
                  </a:lnTo>
                  <a:lnTo>
                    <a:pt x="610" y="132"/>
                  </a:lnTo>
                  <a:lnTo>
                    <a:pt x="546" y="160"/>
                  </a:lnTo>
                  <a:lnTo>
                    <a:pt x="485" y="193"/>
                  </a:lnTo>
                  <a:lnTo>
                    <a:pt x="455" y="210"/>
                  </a:lnTo>
                  <a:lnTo>
                    <a:pt x="426" y="227"/>
                  </a:lnTo>
                  <a:lnTo>
                    <a:pt x="398" y="245"/>
                  </a:lnTo>
                  <a:lnTo>
                    <a:pt x="372" y="264"/>
                  </a:lnTo>
                  <a:lnTo>
                    <a:pt x="347" y="282"/>
                  </a:lnTo>
                  <a:lnTo>
                    <a:pt x="322" y="303"/>
                  </a:lnTo>
                  <a:lnTo>
                    <a:pt x="301" y="322"/>
                  </a:lnTo>
                  <a:lnTo>
                    <a:pt x="280" y="343"/>
                  </a:lnTo>
                  <a:lnTo>
                    <a:pt x="263" y="364"/>
                  </a:lnTo>
                  <a:lnTo>
                    <a:pt x="248" y="386"/>
                  </a:lnTo>
                  <a:lnTo>
                    <a:pt x="195" y="483"/>
                  </a:lnTo>
                  <a:lnTo>
                    <a:pt x="169" y="538"/>
                  </a:lnTo>
                  <a:lnTo>
                    <a:pt x="147" y="595"/>
                  </a:lnTo>
                  <a:lnTo>
                    <a:pt x="125" y="652"/>
                  </a:lnTo>
                  <a:lnTo>
                    <a:pt x="104" y="711"/>
                  </a:lnTo>
                  <a:lnTo>
                    <a:pt x="86" y="770"/>
                  </a:lnTo>
                  <a:lnTo>
                    <a:pt x="69" y="826"/>
                  </a:lnTo>
                  <a:lnTo>
                    <a:pt x="40" y="929"/>
                  </a:lnTo>
                  <a:lnTo>
                    <a:pt x="18" y="1014"/>
                  </a:lnTo>
                  <a:lnTo>
                    <a:pt x="0" y="1091"/>
                  </a:lnTo>
                  <a:lnTo>
                    <a:pt x="7" y="1135"/>
                  </a:lnTo>
                  <a:lnTo>
                    <a:pt x="18" y="1178"/>
                  </a:lnTo>
                  <a:lnTo>
                    <a:pt x="37" y="1224"/>
                  </a:lnTo>
                  <a:lnTo>
                    <a:pt x="52" y="1245"/>
                  </a:lnTo>
                  <a:lnTo>
                    <a:pt x="67" y="1262"/>
                  </a:lnTo>
                  <a:lnTo>
                    <a:pt x="88" y="1277"/>
                  </a:lnTo>
                  <a:lnTo>
                    <a:pt x="111" y="1287"/>
                  </a:lnTo>
                  <a:lnTo>
                    <a:pt x="168" y="1288"/>
                  </a:lnTo>
                  <a:lnTo>
                    <a:pt x="242" y="1257"/>
                  </a:lnTo>
                  <a:lnTo>
                    <a:pt x="282" y="1230"/>
                  </a:lnTo>
                  <a:lnTo>
                    <a:pt x="319" y="1200"/>
                  </a:lnTo>
                  <a:lnTo>
                    <a:pt x="353" y="1168"/>
                  </a:lnTo>
                  <a:lnTo>
                    <a:pt x="369" y="1152"/>
                  </a:lnTo>
                  <a:lnTo>
                    <a:pt x="385" y="1135"/>
                  </a:lnTo>
                  <a:lnTo>
                    <a:pt x="438" y="1063"/>
                  </a:lnTo>
                  <a:lnTo>
                    <a:pt x="481" y="988"/>
                  </a:lnTo>
                  <a:lnTo>
                    <a:pt x="514" y="916"/>
                  </a:lnTo>
                  <a:lnTo>
                    <a:pt x="539" y="848"/>
                  </a:lnTo>
                  <a:lnTo>
                    <a:pt x="560" y="744"/>
                  </a:lnTo>
                  <a:lnTo>
                    <a:pt x="556" y="668"/>
                  </a:lnTo>
                  <a:lnTo>
                    <a:pt x="536" y="599"/>
                  </a:lnTo>
                  <a:lnTo>
                    <a:pt x="518" y="551"/>
                  </a:lnTo>
                  <a:lnTo>
                    <a:pt x="509" y="531"/>
                  </a:lnTo>
                  <a:lnTo>
                    <a:pt x="412" y="612"/>
                  </a:lnTo>
                  <a:lnTo>
                    <a:pt x="421" y="895"/>
                  </a:lnTo>
                  <a:lnTo>
                    <a:pt x="398" y="945"/>
                  </a:lnTo>
                  <a:lnTo>
                    <a:pt x="373" y="997"/>
                  </a:lnTo>
                  <a:lnTo>
                    <a:pt x="347" y="1045"/>
                  </a:lnTo>
                  <a:lnTo>
                    <a:pt x="315" y="1088"/>
                  </a:lnTo>
                  <a:lnTo>
                    <a:pt x="300" y="1110"/>
                  </a:lnTo>
                  <a:lnTo>
                    <a:pt x="283" y="1129"/>
                  </a:lnTo>
                  <a:lnTo>
                    <a:pt x="246" y="1157"/>
                  </a:lnTo>
                  <a:lnTo>
                    <a:pt x="205" y="1177"/>
                  </a:lnTo>
                  <a:lnTo>
                    <a:pt x="159" y="1183"/>
                  </a:lnTo>
                  <a:lnTo>
                    <a:pt x="121" y="1174"/>
                  </a:lnTo>
                  <a:lnTo>
                    <a:pt x="100" y="1147"/>
                  </a:lnTo>
                  <a:lnTo>
                    <a:pt x="104" y="1049"/>
                  </a:lnTo>
                  <a:lnTo>
                    <a:pt x="121" y="983"/>
                  </a:lnTo>
                  <a:lnTo>
                    <a:pt x="147" y="912"/>
                  </a:lnTo>
                  <a:lnTo>
                    <a:pt x="174" y="835"/>
                  </a:lnTo>
                  <a:lnTo>
                    <a:pt x="205" y="759"/>
                  </a:lnTo>
                  <a:lnTo>
                    <a:pt x="231" y="689"/>
                  </a:lnTo>
                  <a:lnTo>
                    <a:pt x="253" y="630"/>
                  </a:lnTo>
                  <a:lnTo>
                    <a:pt x="274" y="581"/>
                  </a:lnTo>
                  <a:lnTo>
                    <a:pt x="295" y="536"/>
                  </a:lnTo>
                  <a:lnTo>
                    <a:pt x="319" y="495"/>
                  </a:lnTo>
                  <a:lnTo>
                    <a:pt x="348" y="458"/>
                  </a:lnTo>
                  <a:lnTo>
                    <a:pt x="364" y="438"/>
                  </a:lnTo>
                  <a:lnTo>
                    <a:pt x="382" y="419"/>
                  </a:lnTo>
                  <a:lnTo>
                    <a:pt x="403" y="398"/>
                  </a:lnTo>
                  <a:lnTo>
                    <a:pt x="426" y="377"/>
                  </a:lnTo>
                  <a:lnTo>
                    <a:pt x="455" y="355"/>
                  </a:lnTo>
                  <a:lnTo>
                    <a:pt x="488" y="334"/>
                  </a:lnTo>
                  <a:lnTo>
                    <a:pt x="524" y="313"/>
                  </a:lnTo>
                  <a:lnTo>
                    <a:pt x="563" y="292"/>
                  </a:lnTo>
                  <a:lnTo>
                    <a:pt x="605" y="273"/>
                  </a:lnTo>
                  <a:lnTo>
                    <a:pt x="650" y="254"/>
                  </a:lnTo>
                  <a:lnTo>
                    <a:pt x="693" y="237"/>
                  </a:lnTo>
                  <a:lnTo>
                    <a:pt x="736" y="222"/>
                  </a:lnTo>
                  <a:lnTo>
                    <a:pt x="814" y="193"/>
                  </a:lnTo>
                  <a:lnTo>
                    <a:pt x="881" y="173"/>
                  </a:lnTo>
                  <a:lnTo>
                    <a:pt x="943" y="154"/>
                  </a:lnTo>
                  <a:lnTo>
                    <a:pt x="988" y="0"/>
                  </a:lnTo>
                  <a:close/>
                </a:path>
              </a:pathLst>
            </a:custGeom>
            <a:solidFill>
              <a:srgbClr val="B8B8D9">
                <a:alpha val="100000"/>
              </a:srgbClr>
            </a:solidFill>
            <a:ln>
              <a:noFill/>
            </a:ln>
          </p:spPr>
          <p:txBody>
            <a:bodyPr wrap="none" rtlCol="0" anchor="ctr"/>
            <a:lstStyle/>
            <a:p>
              <a:pPr algn="ctr"/>
              <a:endParaRPr lang="zh-CN" altLang="en-US"/>
            </a:p>
          </p:txBody>
        </p:sp>
        <p:sp>
          <p:nvSpPr>
            <p:cNvPr id="27711" name="Freeform 27710"/>
            <p:cNvSpPr>
              <a:spLocks/>
            </p:cNvSpPr>
            <p:nvPr/>
          </p:nvSpPr>
          <p:spPr bwMode="auto">
            <a:xfrm>
              <a:off x="4861" y="1374"/>
              <a:ext cx="356" cy="197"/>
            </a:xfrm>
            <a:custGeom>
              <a:avLst/>
              <a:gdLst>
                <a:gd name="T0" fmla="*/ 5 w 1427"/>
                <a:gd name="T1" fmla="*/ 0 h 786"/>
                <a:gd name="T2" fmla="*/ 4 w 1427"/>
                <a:gd name="T3" fmla="*/ 0 h 786"/>
                <a:gd name="T4" fmla="*/ 3 w 1427"/>
                <a:gd name="T5" fmla="*/ 1 h 786"/>
                <a:gd name="T6" fmla="*/ 3 w 1427"/>
                <a:gd name="T7" fmla="*/ 1 h 786"/>
                <a:gd name="T8" fmla="*/ 3 w 1427"/>
                <a:gd name="T9" fmla="*/ 1 h 786"/>
                <a:gd name="T10" fmla="*/ 3 w 1427"/>
                <a:gd name="T11" fmla="*/ 1 h 786"/>
                <a:gd name="T12" fmla="*/ 2 w 1427"/>
                <a:gd name="T13" fmla="*/ 1 h 786"/>
                <a:gd name="T14" fmla="*/ 1 w 1427"/>
                <a:gd name="T15" fmla="*/ 1 h 786"/>
                <a:gd name="T16" fmla="*/ 0 w 1427"/>
                <a:gd name="T17" fmla="*/ 2 h 786"/>
                <a:gd name="T18" fmla="*/ 0 w 1427"/>
                <a:gd name="T19" fmla="*/ 2 h 786"/>
                <a:gd name="T20" fmla="*/ 0 w 1427"/>
                <a:gd name="T21" fmla="*/ 2 h 786"/>
                <a:gd name="T22" fmla="*/ 0 w 1427"/>
                <a:gd name="T23" fmla="*/ 3 h 786"/>
                <a:gd name="T24" fmla="*/ 0 w 1427"/>
                <a:gd name="T25" fmla="*/ 3 h 786"/>
                <a:gd name="T26" fmla="*/ 1 w 1427"/>
                <a:gd name="T27" fmla="*/ 3 h 786"/>
                <a:gd name="T28" fmla="*/ 1 w 1427"/>
                <a:gd name="T29" fmla="*/ 3 h 786"/>
                <a:gd name="T30" fmla="*/ 2 w 1427"/>
                <a:gd name="T31" fmla="*/ 2 h 786"/>
                <a:gd name="T32" fmla="*/ 1 w 1427"/>
                <a:gd name="T33" fmla="*/ 2 h 786"/>
                <a:gd name="T34" fmla="*/ 1 w 1427"/>
                <a:gd name="T35" fmla="*/ 2 h 786"/>
                <a:gd name="T36" fmla="*/ 1 w 1427"/>
                <a:gd name="T37" fmla="*/ 2 h 786"/>
                <a:gd name="T38" fmla="*/ 1 w 1427"/>
                <a:gd name="T39" fmla="*/ 3 h 786"/>
                <a:gd name="T40" fmla="*/ 1 w 1427"/>
                <a:gd name="T41" fmla="*/ 3 h 786"/>
                <a:gd name="T42" fmla="*/ 0 w 1427"/>
                <a:gd name="T43" fmla="*/ 3 h 786"/>
                <a:gd name="T44" fmla="*/ 0 w 1427"/>
                <a:gd name="T45" fmla="*/ 2 h 786"/>
                <a:gd name="T46" fmla="*/ 0 w 1427"/>
                <a:gd name="T47" fmla="*/ 2 h 786"/>
                <a:gd name="T48" fmla="*/ 1 w 1427"/>
                <a:gd name="T49" fmla="*/ 2 h 786"/>
                <a:gd name="T50" fmla="*/ 1 w 1427"/>
                <a:gd name="T51" fmla="*/ 2 h 786"/>
                <a:gd name="T52" fmla="*/ 2 w 1427"/>
                <a:gd name="T53" fmla="*/ 2 h 786"/>
                <a:gd name="T54" fmla="*/ 3 w 1427"/>
                <a:gd name="T55" fmla="*/ 2 h 786"/>
                <a:gd name="T56" fmla="*/ 3 w 1427"/>
                <a:gd name="T57" fmla="*/ 1 h 786"/>
                <a:gd name="T58" fmla="*/ 3 w 1427"/>
                <a:gd name="T59" fmla="*/ 1 h 786"/>
                <a:gd name="T60" fmla="*/ 3 w 1427"/>
                <a:gd name="T61" fmla="*/ 1 h 786"/>
                <a:gd name="T62" fmla="*/ 4 w 1427"/>
                <a:gd name="T63" fmla="*/ 1 h 786"/>
                <a:gd name="T64" fmla="*/ 4 w 1427"/>
                <a:gd name="T65" fmla="*/ 1 h 786"/>
                <a:gd name="T66" fmla="*/ 4 w 1427"/>
                <a:gd name="T67" fmla="*/ 1 h 786"/>
                <a:gd name="T68" fmla="*/ 5 w 1427"/>
                <a:gd name="T69" fmla="*/ 1 h 786"/>
                <a:gd name="T70" fmla="*/ 5 w 1427"/>
                <a:gd name="T71" fmla="*/ 1 h 786"/>
                <a:gd name="T72" fmla="*/ 5 w 1427"/>
                <a:gd name="T73" fmla="*/ 0 h 7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7"/>
                <a:gd name="T112" fmla="*/ 0 h 786"/>
                <a:gd name="T113" fmla="*/ 1427 w 1427"/>
                <a:gd name="T114" fmla="*/ 786 h 786"/>
              </a:gdLst>
              <a:ahLst/>
              <a:cxnLst/>
              <a:rect l="T111" t="T112" r="T113" b="T114"/>
              <a:pathLst>
                <a:path w="1427" h="786">
                  <a:moveTo>
                    <a:pt x="1418" y="0"/>
                  </a:moveTo>
                  <a:lnTo>
                    <a:pt x="1252" y="25"/>
                  </a:lnTo>
                  <a:lnTo>
                    <a:pt x="1106" y="58"/>
                  </a:lnTo>
                  <a:lnTo>
                    <a:pt x="1034" y="79"/>
                  </a:lnTo>
                  <a:lnTo>
                    <a:pt x="970" y="103"/>
                  </a:lnTo>
                  <a:lnTo>
                    <a:pt x="913" y="131"/>
                  </a:lnTo>
                  <a:lnTo>
                    <a:pt x="859" y="162"/>
                  </a:lnTo>
                  <a:lnTo>
                    <a:pt x="811" y="191"/>
                  </a:lnTo>
                  <a:lnTo>
                    <a:pt x="769" y="221"/>
                  </a:lnTo>
                  <a:lnTo>
                    <a:pt x="734" y="247"/>
                  </a:lnTo>
                  <a:lnTo>
                    <a:pt x="708" y="266"/>
                  </a:lnTo>
                  <a:lnTo>
                    <a:pt x="684" y="286"/>
                  </a:lnTo>
                  <a:lnTo>
                    <a:pt x="626" y="281"/>
                  </a:lnTo>
                  <a:lnTo>
                    <a:pt x="482" y="278"/>
                  </a:lnTo>
                  <a:lnTo>
                    <a:pt x="305" y="302"/>
                  </a:lnTo>
                  <a:lnTo>
                    <a:pt x="221" y="332"/>
                  </a:lnTo>
                  <a:lnTo>
                    <a:pt x="183" y="350"/>
                  </a:lnTo>
                  <a:lnTo>
                    <a:pt x="148" y="375"/>
                  </a:lnTo>
                  <a:lnTo>
                    <a:pt x="118" y="401"/>
                  </a:lnTo>
                  <a:lnTo>
                    <a:pt x="91" y="428"/>
                  </a:lnTo>
                  <a:lnTo>
                    <a:pt x="68" y="457"/>
                  </a:lnTo>
                  <a:lnTo>
                    <a:pt x="47" y="487"/>
                  </a:lnTo>
                  <a:lnTo>
                    <a:pt x="0" y="598"/>
                  </a:lnTo>
                  <a:lnTo>
                    <a:pt x="7" y="697"/>
                  </a:lnTo>
                  <a:lnTo>
                    <a:pt x="28" y="735"/>
                  </a:lnTo>
                  <a:lnTo>
                    <a:pt x="63" y="765"/>
                  </a:lnTo>
                  <a:lnTo>
                    <a:pt x="113" y="781"/>
                  </a:lnTo>
                  <a:lnTo>
                    <a:pt x="171" y="786"/>
                  </a:lnTo>
                  <a:lnTo>
                    <a:pt x="302" y="773"/>
                  </a:lnTo>
                  <a:lnTo>
                    <a:pt x="414" y="747"/>
                  </a:lnTo>
                  <a:lnTo>
                    <a:pt x="461" y="732"/>
                  </a:lnTo>
                  <a:lnTo>
                    <a:pt x="486" y="520"/>
                  </a:lnTo>
                  <a:lnTo>
                    <a:pt x="385" y="508"/>
                  </a:lnTo>
                  <a:lnTo>
                    <a:pt x="231" y="524"/>
                  </a:lnTo>
                  <a:lnTo>
                    <a:pt x="191" y="555"/>
                  </a:lnTo>
                  <a:lnTo>
                    <a:pt x="171" y="581"/>
                  </a:lnTo>
                  <a:lnTo>
                    <a:pt x="165" y="610"/>
                  </a:lnTo>
                  <a:lnTo>
                    <a:pt x="414" y="586"/>
                  </a:lnTo>
                  <a:lnTo>
                    <a:pt x="405" y="671"/>
                  </a:lnTo>
                  <a:lnTo>
                    <a:pt x="371" y="681"/>
                  </a:lnTo>
                  <a:lnTo>
                    <a:pt x="293" y="701"/>
                  </a:lnTo>
                  <a:lnTo>
                    <a:pt x="203" y="714"/>
                  </a:lnTo>
                  <a:lnTo>
                    <a:pt x="134" y="704"/>
                  </a:lnTo>
                  <a:lnTo>
                    <a:pt x="100" y="662"/>
                  </a:lnTo>
                  <a:lnTo>
                    <a:pt x="91" y="607"/>
                  </a:lnTo>
                  <a:lnTo>
                    <a:pt x="102" y="548"/>
                  </a:lnTo>
                  <a:lnTo>
                    <a:pt x="134" y="499"/>
                  </a:lnTo>
                  <a:lnTo>
                    <a:pt x="156" y="479"/>
                  </a:lnTo>
                  <a:lnTo>
                    <a:pt x="187" y="458"/>
                  </a:lnTo>
                  <a:lnTo>
                    <a:pt x="221" y="439"/>
                  </a:lnTo>
                  <a:lnTo>
                    <a:pt x="260" y="419"/>
                  </a:lnTo>
                  <a:lnTo>
                    <a:pt x="302" y="403"/>
                  </a:lnTo>
                  <a:lnTo>
                    <a:pt x="348" y="389"/>
                  </a:lnTo>
                  <a:lnTo>
                    <a:pt x="446" y="375"/>
                  </a:lnTo>
                  <a:lnTo>
                    <a:pt x="622" y="375"/>
                  </a:lnTo>
                  <a:lnTo>
                    <a:pt x="701" y="381"/>
                  </a:lnTo>
                  <a:lnTo>
                    <a:pt x="737" y="359"/>
                  </a:lnTo>
                  <a:lnTo>
                    <a:pt x="774" y="333"/>
                  </a:lnTo>
                  <a:lnTo>
                    <a:pt x="799" y="317"/>
                  </a:lnTo>
                  <a:lnTo>
                    <a:pt x="827" y="302"/>
                  </a:lnTo>
                  <a:lnTo>
                    <a:pt x="854" y="285"/>
                  </a:lnTo>
                  <a:lnTo>
                    <a:pt x="885" y="268"/>
                  </a:lnTo>
                  <a:lnTo>
                    <a:pt x="918" y="249"/>
                  </a:lnTo>
                  <a:lnTo>
                    <a:pt x="952" y="233"/>
                  </a:lnTo>
                  <a:lnTo>
                    <a:pt x="987" y="217"/>
                  </a:lnTo>
                  <a:lnTo>
                    <a:pt x="1024" y="200"/>
                  </a:lnTo>
                  <a:lnTo>
                    <a:pt x="1060" y="186"/>
                  </a:lnTo>
                  <a:lnTo>
                    <a:pt x="1097" y="172"/>
                  </a:lnTo>
                  <a:lnTo>
                    <a:pt x="1167" y="152"/>
                  </a:lnTo>
                  <a:lnTo>
                    <a:pt x="1233" y="136"/>
                  </a:lnTo>
                  <a:lnTo>
                    <a:pt x="1336" y="116"/>
                  </a:lnTo>
                  <a:lnTo>
                    <a:pt x="1427" y="110"/>
                  </a:lnTo>
                  <a:lnTo>
                    <a:pt x="1418" y="0"/>
                  </a:lnTo>
                  <a:close/>
                </a:path>
              </a:pathLst>
            </a:custGeom>
            <a:solidFill>
              <a:srgbClr val="B8B8D9">
                <a:alpha val="100000"/>
              </a:srgbClr>
            </a:solidFill>
            <a:ln>
              <a:noFill/>
            </a:ln>
          </p:spPr>
          <p:txBody>
            <a:bodyPr wrap="none" rtlCol="0" anchor="ctr"/>
            <a:lstStyle/>
            <a:p>
              <a:pPr algn="ctr"/>
              <a:endParaRPr lang="zh-CN" altLang="en-US"/>
            </a:p>
          </p:txBody>
        </p:sp>
        <p:sp>
          <p:nvSpPr>
            <p:cNvPr id="27712" name="Freeform 27711"/>
            <p:cNvSpPr>
              <a:spLocks/>
            </p:cNvSpPr>
            <p:nvPr/>
          </p:nvSpPr>
          <p:spPr bwMode="auto">
            <a:xfrm>
              <a:off x="5069" y="1137"/>
              <a:ext cx="492" cy="251"/>
            </a:xfrm>
            <a:custGeom>
              <a:avLst/>
              <a:gdLst>
                <a:gd name="T0" fmla="*/ 0 w 1970"/>
                <a:gd name="T1" fmla="*/ 0 h 1003"/>
                <a:gd name="T2" fmla="*/ 1 w 1970"/>
                <a:gd name="T3" fmla="*/ 0 h 1003"/>
                <a:gd name="T4" fmla="*/ 2 w 1970"/>
                <a:gd name="T5" fmla="*/ 0 h 1003"/>
                <a:gd name="T6" fmla="*/ 2 w 1970"/>
                <a:gd name="T7" fmla="*/ 0 h 1003"/>
                <a:gd name="T8" fmla="*/ 2 w 1970"/>
                <a:gd name="T9" fmla="*/ 1 h 1003"/>
                <a:gd name="T10" fmla="*/ 2 w 1970"/>
                <a:gd name="T11" fmla="*/ 1 h 1003"/>
                <a:gd name="T12" fmla="*/ 3 w 1970"/>
                <a:gd name="T13" fmla="*/ 1 h 1003"/>
                <a:gd name="T14" fmla="*/ 3 w 1970"/>
                <a:gd name="T15" fmla="*/ 1 h 1003"/>
                <a:gd name="T16" fmla="*/ 3 w 1970"/>
                <a:gd name="T17" fmla="*/ 1 h 1003"/>
                <a:gd name="T18" fmla="*/ 4 w 1970"/>
                <a:gd name="T19" fmla="*/ 1 h 1003"/>
                <a:gd name="T20" fmla="*/ 4 w 1970"/>
                <a:gd name="T21" fmla="*/ 2 h 1003"/>
                <a:gd name="T22" fmla="*/ 4 w 1970"/>
                <a:gd name="T23" fmla="*/ 2 h 1003"/>
                <a:gd name="T24" fmla="*/ 4 w 1970"/>
                <a:gd name="T25" fmla="*/ 2 h 1003"/>
                <a:gd name="T26" fmla="*/ 5 w 1970"/>
                <a:gd name="T27" fmla="*/ 2 h 1003"/>
                <a:gd name="T28" fmla="*/ 5 w 1970"/>
                <a:gd name="T29" fmla="*/ 2 h 1003"/>
                <a:gd name="T30" fmla="*/ 5 w 1970"/>
                <a:gd name="T31" fmla="*/ 3 h 1003"/>
                <a:gd name="T32" fmla="*/ 5 w 1970"/>
                <a:gd name="T33" fmla="*/ 3 h 1003"/>
                <a:gd name="T34" fmla="*/ 6 w 1970"/>
                <a:gd name="T35" fmla="*/ 3 h 1003"/>
                <a:gd name="T36" fmla="*/ 6 w 1970"/>
                <a:gd name="T37" fmla="*/ 3 h 1003"/>
                <a:gd name="T38" fmla="*/ 6 w 1970"/>
                <a:gd name="T39" fmla="*/ 3 h 1003"/>
                <a:gd name="T40" fmla="*/ 6 w 1970"/>
                <a:gd name="T41" fmla="*/ 3 h 1003"/>
                <a:gd name="T42" fmla="*/ 7 w 1970"/>
                <a:gd name="T43" fmla="*/ 4 h 1003"/>
                <a:gd name="T44" fmla="*/ 7 w 1970"/>
                <a:gd name="T45" fmla="*/ 4 h 1003"/>
                <a:gd name="T46" fmla="*/ 5 w 1970"/>
                <a:gd name="T47" fmla="*/ 3 h 1003"/>
                <a:gd name="T48" fmla="*/ 5 w 1970"/>
                <a:gd name="T49" fmla="*/ 3 h 1003"/>
                <a:gd name="T50" fmla="*/ 5 w 1970"/>
                <a:gd name="T51" fmla="*/ 3 h 1003"/>
                <a:gd name="T52" fmla="*/ 5 w 1970"/>
                <a:gd name="T53" fmla="*/ 3 h 1003"/>
                <a:gd name="T54" fmla="*/ 4 w 1970"/>
                <a:gd name="T55" fmla="*/ 3 h 1003"/>
                <a:gd name="T56" fmla="*/ 4 w 1970"/>
                <a:gd name="T57" fmla="*/ 2 h 1003"/>
                <a:gd name="T58" fmla="*/ 4 w 1970"/>
                <a:gd name="T59" fmla="*/ 2 h 1003"/>
                <a:gd name="T60" fmla="*/ 3 w 1970"/>
                <a:gd name="T61" fmla="*/ 2 h 1003"/>
                <a:gd name="T62" fmla="*/ 3 w 1970"/>
                <a:gd name="T63" fmla="*/ 2 h 1003"/>
                <a:gd name="T64" fmla="*/ 3 w 1970"/>
                <a:gd name="T65" fmla="*/ 2 h 1003"/>
                <a:gd name="T66" fmla="*/ 3 w 1970"/>
                <a:gd name="T67" fmla="*/ 1 h 1003"/>
                <a:gd name="T68" fmla="*/ 2 w 1970"/>
                <a:gd name="T69" fmla="*/ 1 h 1003"/>
                <a:gd name="T70" fmla="*/ 2 w 1970"/>
                <a:gd name="T71" fmla="*/ 1 h 1003"/>
                <a:gd name="T72" fmla="*/ 2 w 1970"/>
                <a:gd name="T73" fmla="*/ 1 h 1003"/>
                <a:gd name="T74" fmla="*/ 2 w 1970"/>
                <a:gd name="T75" fmla="*/ 1 h 1003"/>
                <a:gd name="T76" fmla="*/ 1 w 1970"/>
                <a:gd name="T77" fmla="*/ 1 h 1003"/>
                <a:gd name="T78" fmla="*/ 0 w 1970"/>
                <a:gd name="T79" fmla="*/ 1 h 1003"/>
                <a:gd name="T80" fmla="*/ 0 w 1970"/>
                <a:gd name="T81" fmla="*/ 0 h 10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0"/>
                <a:gd name="T124" fmla="*/ 0 h 1003"/>
                <a:gd name="T125" fmla="*/ 1970 w 1970"/>
                <a:gd name="T126" fmla="*/ 1003 h 1003"/>
              </a:gdLst>
              <a:ahLst/>
              <a:cxnLst/>
              <a:rect l="T123" t="T124" r="T125" b="T126"/>
              <a:pathLst>
                <a:path w="1970" h="1003">
                  <a:moveTo>
                    <a:pt x="79" y="52"/>
                  </a:moveTo>
                  <a:lnTo>
                    <a:pt x="111" y="39"/>
                  </a:lnTo>
                  <a:lnTo>
                    <a:pt x="151" y="28"/>
                  </a:lnTo>
                  <a:lnTo>
                    <a:pt x="199" y="14"/>
                  </a:lnTo>
                  <a:lnTo>
                    <a:pt x="314" y="0"/>
                  </a:lnTo>
                  <a:lnTo>
                    <a:pt x="435" y="14"/>
                  </a:lnTo>
                  <a:lnTo>
                    <a:pt x="513" y="47"/>
                  </a:lnTo>
                  <a:lnTo>
                    <a:pt x="562" y="75"/>
                  </a:lnTo>
                  <a:lnTo>
                    <a:pt x="589" y="91"/>
                  </a:lnTo>
                  <a:lnTo>
                    <a:pt x="619" y="108"/>
                  </a:lnTo>
                  <a:lnTo>
                    <a:pt x="650" y="127"/>
                  </a:lnTo>
                  <a:lnTo>
                    <a:pt x="682" y="147"/>
                  </a:lnTo>
                  <a:lnTo>
                    <a:pt x="714" y="168"/>
                  </a:lnTo>
                  <a:lnTo>
                    <a:pt x="747" y="190"/>
                  </a:lnTo>
                  <a:lnTo>
                    <a:pt x="782" y="214"/>
                  </a:lnTo>
                  <a:lnTo>
                    <a:pt x="816" y="237"/>
                  </a:lnTo>
                  <a:lnTo>
                    <a:pt x="851" y="262"/>
                  </a:lnTo>
                  <a:lnTo>
                    <a:pt x="888" y="285"/>
                  </a:lnTo>
                  <a:lnTo>
                    <a:pt x="923" y="311"/>
                  </a:lnTo>
                  <a:lnTo>
                    <a:pt x="960" y="338"/>
                  </a:lnTo>
                  <a:lnTo>
                    <a:pt x="996" y="364"/>
                  </a:lnTo>
                  <a:lnTo>
                    <a:pt x="1033" y="388"/>
                  </a:lnTo>
                  <a:lnTo>
                    <a:pt x="1069" y="416"/>
                  </a:lnTo>
                  <a:lnTo>
                    <a:pt x="1106" y="442"/>
                  </a:lnTo>
                  <a:lnTo>
                    <a:pt x="1140" y="468"/>
                  </a:lnTo>
                  <a:lnTo>
                    <a:pt x="1174" y="493"/>
                  </a:lnTo>
                  <a:lnTo>
                    <a:pt x="1208" y="519"/>
                  </a:lnTo>
                  <a:lnTo>
                    <a:pt x="1240" y="544"/>
                  </a:lnTo>
                  <a:lnTo>
                    <a:pt x="1272" y="569"/>
                  </a:lnTo>
                  <a:lnTo>
                    <a:pt x="1303" y="591"/>
                  </a:lnTo>
                  <a:lnTo>
                    <a:pt x="1332" y="613"/>
                  </a:lnTo>
                  <a:lnTo>
                    <a:pt x="1358" y="635"/>
                  </a:lnTo>
                  <a:lnTo>
                    <a:pt x="1385" y="656"/>
                  </a:lnTo>
                  <a:lnTo>
                    <a:pt x="1409" y="676"/>
                  </a:lnTo>
                  <a:lnTo>
                    <a:pt x="1432" y="694"/>
                  </a:lnTo>
                  <a:lnTo>
                    <a:pt x="1457" y="712"/>
                  </a:lnTo>
                  <a:lnTo>
                    <a:pt x="1482" y="728"/>
                  </a:lnTo>
                  <a:lnTo>
                    <a:pt x="1504" y="742"/>
                  </a:lnTo>
                  <a:lnTo>
                    <a:pt x="1554" y="768"/>
                  </a:lnTo>
                  <a:lnTo>
                    <a:pt x="1602" y="792"/>
                  </a:lnTo>
                  <a:lnTo>
                    <a:pt x="1649" y="811"/>
                  </a:lnTo>
                  <a:lnTo>
                    <a:pt x="1696" y="826"/>
                  </a:lnTo>
                  <a:lnTo>
                    <a:pt x="1782" y="850"/>
                  </a:lnTo>
                  <a:lnTo>
                    <a:pt x="1918" y="869"/>
                  </a:lnTo>
                  <a:lnTo>
                    <a:pt x="1970" y="871"/>
                  </a:lnTo>
                  <a:lnTo>
                    <a:pt x="1962" y="1003"/>
                  </a:lnTo>
                  <a:lnTo>
                    <a:pt x="1402" y="840"/>
                  </a:lnTo>
                  <a:lnTo>
                    <a:pt x="1383" y="823"/>
                  </a:lnTo>
                  <a:lnTo>
                    <a:pt x="1362" y="803"/>
                  </a:lnTo>
                  <a:lnTo>
                    <a:pt x="1340" y="783"/>
                  </a:lnTo>
                  <a:lnTo>
                    <a:pt x="1313" y="762"/>
                  </a:lnTo>
                  <a:lnTo>
                    <a:pt x="1286" y="738"/>
                  </a:lnTo>
                  <a:lnTo>
                    <a:pt x="1256" y="713"/>
                  </a:lnTo>
                  <a:lnTo>
                    <a:pt x="1225" y="689"/>
                  </a:lnTo>
                  <a:lnTo>
                    <a:pt x="1192" y="661"/>
                  </a:lnTo>
                  <a:lnTo>
                    <a:pt x="1157" y="634"/>
                  </a:lnTo>
                  <a:lnTo>
                    <a:pt x="1120" y="608"/>
                  </a:lnTo>
                  <a:lnTo>
                    <a:pt x="1085" y="579"/>
                  </a:lnTo>
                  <a:lnTo>
                    <a:pt x="1047" y="550"/>
                  </a:lnTo>
                  <a:lnTo>
                    <a:pt x="1008" y="523"/>
                  </a:lnTo>
                  <a:lnTo>
                    <a:pt x="970" y="493"/>
                  </a:lnTo>
                  <a:lnTo>
                    <a:pt x="931" y="464"/>
                  </a:lnTo>
                  <a:lnTo>
                    <a:pt x="891" y="435"/>
                  </a:lnTo>
                  <a:lnTo>
                    <a:pt x="853" y="409"/>
                  </a:lnTo>
                  <a:lnTo>
                    <a:pt x="815" y="381"/>
                  </a:lnTo>
                  <a:lnTo>
                    <a:pt x="776" y="353"/>
                  </a:lnTo>
                  <a:lnTo>
                    <a:pt x="738" y="327"/>
                  </a:lnTo>
                  <a:lnTo>
                    <a:pt x="700" y="304"/>
                  </a:lnTo>
                  <a:lnTo>
                    <a:pt x="666" y="280"/>
                  </a:lnTo>
                  <a:lnTo>
                    <a:pt x="631" y="258"/>
                  </a:lnTo>
                  <a:lnTo>
                    <a:pt x="598" y="237"/>
                  </a:lnTo>
                  <a:lnTo>
                    <a:pt x="567" y="216"/>
                  </a:lnTo>
                  <a:lnTo>
                    <a:pt x="536" y="199"/>
                  </a:lnTo>
                  <a:lnTo>
                    <a:pt x="508" y="184"/>
                  </a:lnTo>
                  <a:lnTo>
                    <a:pt x="482" y="171"/>
                  </a:lnTo>
                  <a:lnTo>
                    <a:pt x="438" y="150"/>
                  </a:lnTo>
                  <a:lnTo>
                    <a:pt x="406" y="137"/>
                  </a:lnTo>
                  <a:lnTo>
                    <a:pt x="280" y="134"/>
                  </a:lnTo>
                  <a:lnTo>
                    <a:pt x="147" y="157"/>
                  </a:lnTo>
                  <a:lnTo>
                    <a:pt x="42" y="186"/>
                  </a:lnTo>
                  <a:lnTo>
                    <a:pt x="0" y="201"/>
                  </a:lnTo>
                  <a:lnTo>
                    <a:pt x="79" y="52"/>
                  </a:lnTo>
                  <a:close/>
                </a:path>
              </a:pathLst>
            </a:custGeom>
            <a:solidFill>
              <a:srgbClr val="B8B8D9">
                <a:alpha val="100000"/>
              </a:srgbClr>
            </a:solidFill>
            <a:ln>
              <a:noFill/>
            </a:ln>
          </p:spPr>
          <p:txBody>
            <a:bodyPr wrap="none" rtlCol="0" anchor="ctr"/>
            <a:lstStyle/>
            <a:p>
              <a:pPr algn="ctr"/>
              <a:endParaRPr lang="zh-CN" altLang="en-US"/>
            </a:p>
          </p:txBody>
        </p:sp>
        <p:sp>
          <p:nvSpPr>
            <p:cNvPr id="27713" name="Freeform 27712"/>
            <p:cNvSpPr>
              <a:spLocks/>
            </p:cNvSpPr>
            <p:nvPr/>
          </p:nvSpPr>
          <p:spPr bwMode="auto">
            <a:xfrm>
              <a:off x="5068" y="1242"/>
              <a:ext cx="96" cy="166"/>
            </a:xfrm>
            <a:custGeom>
              <a:avLst/>
              <a:gdLst>
                <a:gd name="T0" fmla="*/ 0 w 385"/>
                <a:gd name="T1" fmla="*/ 0 h 661"/>
                <a:gd name="T2" fmla="*/ 0 w 385"/>
                <a:gd name="T3" fmla="*/ 0 h 661"/>
                <a:gd name="T4" fmla="*/ 0 w 385"/>
                <a:gd name="T5" fmla="*/ 0 h 661"/>
                <a:gd name="T6" fmla="*/ 0 w 385"/>
                <a:gd name="T7" fmla="*/ 1 h 661"/>
                <a:gd name="T8" fmla="*/ 0 w 385"/>
                <a:gd name="T9" fmla="*/ 1 h 661"/>
                <a:gd name="T10" fmla="*/ 0 w 385"/>
                <a:gd name="T11" fmla="*/ 1 h 661"/>
                <a:gd name="T12" fmla="*/ 0 w 385"/>
                <a:gd name="T13" fmla="*/ 2 h 661"/>
                <a:gd name="T14" fmla="*/ 0 w 385"/>
                <a:gd name="T15" fmla="*/ 2 h 661"/>
                <a:gd name="T16" fmla="*/ 0 w 385"/>
                <a:gd name="T17" fmla="*/ 2 h 661"/>
                <a:gd name="T18" fmla="*/ 0 w 385"/>
                <a:gd name="T19" fmla="*/ 2 h 661"/>
                <a:gd name="T20" fmla="*/ 0 w 385"/>
                <a:gd name="T21" fmla="*/ 2 h 661"/>
                <a:gd name="T22" fmla="*/ 0 w 385"/>
                <a:gd name="T23" fmla="*/ 2 h 661"/>
                <a:gd name="T24" fmla="*/ 0 w 385"/>
                <a:gd name="T25" fmla="*/ 2 h 661"/>
                <a:gd name="T26" fmla="*/ 0 w 385"/>
                <a:gd name="T27" fmla="*/ 2 h 661"/>
                <a:gd name="T28" fmla="*/ 0 w 385"/>
                <a:gd name="T29" fmla="*/ 2 h 661"/>
                <a:gd name="T30" fmla="*/ 1 w 385"/>
                <a:gd name="T31" fmla="*/ 2 h 661"/>
                <a:gd name="T32" fmla="*/ 1 w 385"/>
                <a:gd name="T33" fmla="*/ 2 h 661"/>
                <a:gd name="T34" fmla="*/ 1 w 385"/>
                <a:gd name="T35" fmla="*/ 2 h 661"/>
                <a:gd name="T36" fmla="*/ 1 w 385"/>
                <a:gd name="T37" fmla="*/ 3 h 661"/>
                <a:gd name="T38" fmla="*/ 1 w 385"/>
                <a:gd name="T39" fmla="*/ 3 h 661"/>
                <a:gd name="T40" fmla="*/ 1 w 385"/>
                <a:gd name="T41" fmla="*/ 3 h 661"/>
                <a:gd name="T42" fmla="*/ 1 w 385"/>
                <a:gd name="T43" fmla="*/ 3 h 661"/>
                <a:gd name="T44" fmla="*/ 1 w 385"/>
                <a:gd name="T45" fmla="*/ 3 h 661"/>
                <a:gd name="T46" fmla="*/ 1 w 385"/>
                <a:gd name="T47" fmla="*/ 3 h 661"/>
                <a:gd name="T48" fmla="*/ 1 w 385"/>
                <a:gd name="T49" fmla="*/ 2 h 661"/>
                <a:gd name="T50" fmla="*/ 1 w 385"/>
                <a:gd name="T51" fmla="*/ 2 h 661"/>
                <a:gd name="T52" fmla="*/ 1 w 385"/>
                <a:gd name="T53" fmla="*/ 2 h 661"/>
                <a:gd name="T54" fmla="*/ 1 w 385"/>
                <a:gd name="T55" fmla="*/ 2 h 661"/>
                <a:gd name="T56" fmla="*/ 1 w 385"/>
                <a:gd name="T57" fmla="*/ 2 h 661"/>
                <a:gd name="T58" fmla="*/ 1 w 385"/>
                <a:gd name="T59" fmla="*/ 2 h 661"/>
                <a:gd name="T60" fmla="*/ 1 w 385"/>
                <a:gd name="T61" fmla="*/ 2 h 661"/>
                <a:gd name="T62" fmla="*/ 1 w 385"/>
                <a:gd name="T63" fmla="*/ 2 h 661"/>
                <a:gd name="T64" fmla="*/ 0 w 385"/>
                <a:gd name="T65" fmla="*/ 2 h 661"/>
                <a:gd name="T66" fmla="*/ 0 w 385"/>
                <a:gd name="T67" fmla="*/ 1 h 661"/>
                <a:gd name="T68" fmla="*/ 0 w 385"/>
                <a:gd name="T69" fmla="*/ 1 h 661"/>
                <a:gd name="T70" fmla="*/ 0 w 385"/>
                <a:gd name="T71" fmla="*/ 1 h 661"/>
                <a:gd name="T72" fmla="*/ 1 w 385"/>
                <a:gd name="T73" fmla="*/ 1 h 661"/>
                <a:gd name="T74" fmla="*/ 0 w 385"/>
                <a:gd name="T75" fmla="*/ 0 h 661"/>
                <a:gd name="T76" fmla="*/ 0 w 385"/>
                <a:gd name="T77" fmla="*/ 0 h 6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5"/>
                <a:gd name="T118" fmla="*/ 0 h 661"/>
                <a:gd name="T119" fmla="*/ 385 w 385"/>
                <a:gd name="T120" fmla="*/ 661 h 661"/>
              </a:gdLst>
              <a:ahLst/>
              <a:cxnLst/>
              <a:rect l="T117" t="T118" r="T119" b="T120"/>
              <a:pathLst>
                <a:path w="385" h="661">
                  <a:moveTo>
                    <a:pt x="116" y="0"/>
                  </a:moveTo>
                  <a:lnTo>
                    <a:pt x="110" y="6"/>
                  </a:lnTo>
                  <a:lnTo>
                    <a:pt x="92" y="27"/>
                  </a:lnTo>
                  <a:lnTo>
                    <a:pt x="44" y="102"/>
                  </a:lnTo>
                  <a:lnTo>
                    <a:pt x="2" y="199"/>
                  </a:lnTo>
                  <a:lnTo>
                    <a:pt x="0" y="304"/>
                  </a:lnTo>
                  <a:lnTo>
                    <a:pt x="24" y="356"/>
                  </a:lnTo>
                  <a:lnTo>
                    <a:pt x="47" y="385"/>
                  </a:lnTo>
                  <a:lnTo>
                    <a:pt x="57" y="400"/>
                  </a:lnTo>
                  <a:lnTo>
                    <a:pt x="70" y="415"/>
                  </a:lnTo>
                  <a:lnTo>
                    <a:pt x="82" y="430"/>
                  </a:lnTo>
                  <a:lnTo>
                    <a:pt x="96" y="445"/>
                  </a:lnTo>
                  <a:lnTo>
                    <a:pt x="110" y="459"/>
                  </a:lnTo>
                  <a:lnTo>
                    <a:pt x="125" y="473"/>
                  </a:lnTo>
                  <a:lnTo>
                    <a:pt x="155" y="503"/>
                  </a:lnTo>
                  <a:lnTo>
                    <a:pt x="185" y="531"/>
                  </a:lnTo>
                  <a:lnTo>
                    <a:pt x="215" y="558"/>
                  </a:lnTo>
                  <a:lnTo>
                    <a:pt x="245" y="583"/>
                  </a:lnTo>
                  <a:lnTo>
                    <a:pt x="271" y="605"/>
                  </a:lnTo>
                  <a:lnTo>
                    <a:pt x="294" y="624"/>
                  </a:lnTo>
                  <a:lnTo>
                    <a:pt x="330" y="652"/>
                  </a:lnTo>
                  <a:lnTo>
                    <a:pt x="343" y="661"/>
                  </a:lnTo>
                  <a:lnTo>
                    <a:pt x="385" y="618"/>
                  </a:lnTo>
                  <a:lnTo>
                    <a:pt x="373" y="608"/>
                  </a:lnTo>
                  <a:lnTo>
                    <a:pt x="344" y="582"/>
                  </a:lnTo>
                  <a:lnTo>
                    <a:pt x="325" y="563"/>
                  </a:lnTo>
                  <a:lnTo>
                    <a:pt x="302" y="543"/>
                  </a:lnTo>
                  <a:lnTo>
                    <a:pt x="279" y="518"/>
                  </a:lnTo>
                  <a:lnTo>
                    <a:pt x="254" y="494"/>
                  </a:lnTo>
                  <a:lnTo>
                    <a:pt x="231" y="467"/>
                  </a:lnTo>
                  <a:lnTo>
                    <a:pt x="206" y="441"/>
                  </a:lnTo>
                  <a:lnTo>
                    <a:pt x="185" y="412"/>
                  </a:lnTo>
                  <a:lnTo>
                    <a:pt x="165" y="385"/>
                  </a:lnTo>
                  <a:lnTo>
                    <a:pt x="125" y="287"/>
                  </a:lnTo>
                  <a:lnTo>
                    <a:pt x="134" y="212"/>
                  </a:lnTo>
                  <a:lnTo>
                    <a:pt x="156" y="152"/>
                  </a:lnTo>
                  <a:lnTo>
                    <a:pt x="186" y="100"/>
                  </a:lnTo>
                  <a:lnTo>
                    <a:pt x="116" y="0"/>
                  </a:lnTo>
                  <a:close/>
                </a:path>
              </a:pathLst>
            </a:custGeom>
            <a:solidFill>
              <a:srgbClr val="B8B8D9">
                <a:alpha val="100000"/>
              </a:srgbClr>
            </a:solidFill>
            <a:ln>
              <a:noFill/>
            </a:ln>
          </p:spPr>
          <p:txBody>
            <a:bodyPr wrap="none" rtlCol="0" anchor="ctr"/>
            <a:lstStyle/>
            <a:p>
              <a:pPr algn="ctr"/>
              <a:endParaRPr lang="zh-CN" altLang="en-US"/>
            </a:p>
          </p:txBody>
        </p:sp>
        <p:sp>
          <p:nvSpPr>
            <p:cNvPr id="27714" name="Freeform 27713"/>
            <p:cNvSpPr>
              <a:spLocks/>
            </p:cNvSpPr>
            <p:nvPr/>
          </p:nvSpPr>
          <p:spPr bwMode="auto">
            <a:xfrm>
              <a:off x="4752" y="983"/>
              <a:ext cx="393" cy="720"/>
            </a:xfrm>
            <a:custGeom>
              <a:avLst/>
              <a:gdLst>
                <a:gd name="T0" fmla="*/ 1 w 1574"/>
                <a:gd name="T1" fmla="*/ 10 h 2883"/>
                <a:gd name="T2" fmla="*/ 4 w 1574"/>
                <a:gd name="T3" fmla="*/ 0 h 2883"/>
                <a:gd name="T4" fmla="*/ 5 w 1574"/>
                <a:gd name="T5" fmla="*/ 0 h 2883"/>
                <a:gd name="T6" fmla="*/ 5 w 1574"/>
                <a:gd name="T7" fmla="*/ 0 h 2883"/>
                <a:gd name="T8" fmla="*/ 6 w 1574"/>
                <a:gd name="T9" fmla="*/ 1 h 2883"/>
                <a:gd name="T10" fmla="*/ 5 w 1574"/>
                <a:gd name="T11" fmla="*/ 1 h 2883"/>
                <a:gd name="T12" fmla="*/ 2 w 1574"/>
                <a:gd name="T13" fmla="*/ 7 h 2883"/>
                <a:gd name="T14" fmla="*/ 6 w 1574"/>
                <a:gd name="T15" fmla="*/ 1 h 2883"/>
                <a:gd name="T16" fmla="*/ 6 w 1574"/>
                <a:gd name="T17" fmla="*/ 0 h 2883"/>
                <a:gd name="T18" fmla="*/ 6 w 1574"/>
                <a:gd name="T19" fmla="*/ 0 h 2883"/>
                <a:gd name="T20" fmla="*/ 6 w 1574"/>
                <a:gd name="T21" fmla="*/ 0 h 2883"/>
                <a:gd name="T22" fmla="*/ 5 w 1574"/>
                <a:gd name="T23" fmla="*/ 0 h 2883"/>
                <a:gd name="T24" fmla="*/ 4 w 1574"/>
                <a:gd name="T25" fmla="*/ 0 h 2883"/>
                <a:gd name="T26" fmla="*/ 0 w 1574"/>
                <a:gd name="T27" fmla="*/ 11 h 2883"/>
                <a:gd name="T28" fmla="*/ 1 w 1574"/>
                <a:gd name="T29" fmla="*/ 10 h 2883"/>
                <a:gd name="T30" fmla="*/ 2 w 1574"/>
                <a:gd name="T31" fmla="*/ 11 h 2883"/>
                <a:gd name="T32" fmla="*/ 2 w 1574"/>
                <a:gd name="T33" fmla="*/ 11 h 2883"/>
                <a:gd name="T34" fmla="*/ 2 w 1574"/>
                <a:gd name="T35" fmla="*/ 11 h 2883"/>
                <a:gd name="T36" fmla="*/ 2 w 1574"/>
                <a:gd name="T37" fmla="*/ 11 h 2883"/>
                <a:gd name="T38" fmla="*/ 3 w 1574"/>
                <a:gd name="T39" fmla="*/ 11 h 2883"/>
                <a:gd name="T40" fmla="*/ 3 w 1574"/>
                <a:gd name="T41" fmla="*/ 11 h 2883"/>
                <a:gd name="T42" fmla="*/ 3 w 1574"/>
                <a:gd name="T43" fmla="*/ 10 h 2883"/>
                <a:gd name="T44" fmla="*/ 3 w 1574"/>
                <a:gd name="T45" fmla="*/ 10 h 2883"/>
                <a:gd name="T46" fmla="*/ 3 w 1574"/>
                <a:gd name="T47" fmla="*/ 9 h 2883"/>
                <a:gd name="T48" fmla="*/ 2 w 1574"/>
                <a:gd name="T49" fmla="*/ 9 h 2883"/>
                <a:gd name="T50" fmla="*/ 2 w 1574"/>
                <a:gd name="T51" fmla="*/ 10 h 2883"/>
                <a:gd name="T52" fmla="*/ 3 w 1574"/>
                <a:gd name="T53" fmla="*/ 10 h 2883"/>
                <a:gd name="T54" fmla="*/ 2 w 1574"/>
                <a:gd name="T55" fmla="*/ 11 h 2883"/>
                <a:gd name="T56" fmla="*/ 2 w 1574"/>
                <a:gd name="T57" fmla="*/ 11 h 2883"/>
                <a:gd name="T58" fmla="*/ 2 w 1574"/>
                <a:gd name="T59" fmla="*/ 10 h 2883"/>
                <a:gd name="T60" fmla="*/ 2 w 1574"/>
                <a:gd name="T61" fmla="*/ 10 h 2883"/>
                <a:gd name="T62" fmla="*/ 2 w 1574"/>
                <a:gd name="T63" fmla="*/ 9 h 28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4"/>
                <a:gd name="T97" fmla="*/ 0 h 2883"/>
                <a:gd name="T98" fmla="*/ 1574 w 1574"/>
                <a:gd name="T99" fmla="*/ 2883 h 2883"/>
              </a:gdLst>
              <a:ahLst/>
              <a:cxnLst/>
              <a:rect l="T96" t="T97" r="T98" b="T99"/>
              <a:pathLst>
                <a:path w="1574" h="2883">
                  <a:moveTo>
                    <a:pt x="436" y="2465"/>
                  </a:moveTo>
                  <a:lnTo>
                    <a:pt x="184" y="2600"/>
                  </a:lnTo>
                  <a:lnTo>
                    <a:pt x="217" y="2206"/>
                  </a:lnTo>
                  <a:lnTo>
                    <a:pt x="1174" y="141"/>
                  </a:lnTo>
                  <a:lnTo>
                    <a:pt x="1204" y="127"/>
                  </a:lnTo>
                  <a:lnTo>
                    <a:pt x="1279" y="107"/>
                  </a:lnTo>
                  <a:lnTo>
                    <a:pt x="1369" y="107"/>
                  </a:lnTo>
                  <a:lnTo>
                    <a:pt x="1411" y="123"/>
                  </a:lnTo>
                  <a:lnTo>
                    <a:pt x="1447" y="156"/>
                  </a:lnTo>
                  <a:lnTo>
                    <a:pt x="1472" y="217"/>
                  </a:lnTo>
                  <a:lnTo>
                    <a:pt x="1463" y="233"/>
                  </a:lnTo>
                  <a:lnTo>
                    <a:pt x="1445" y="243"/>
                  </a:lnTo>
                  <a:lnTo>
                    <a:pt x="1377" y="250"/>
                  </a:lnTo>
                  <a:lnTo>
                    <a:pt x="615" y="1956"/>
                  </a:lnTo>
                  <a:lnTo>
                    <a:pt x="809" y="1894"/>
                  </a:lnTo>
                  <a:lnTo>
                    <a:pt x="1571" y="203"/>
                  </a:lnTo>
                  <a:lnTo>
                    <a:pt x="1574" y="141"/>
                  </a:lnTo>
                  <a:lnTo>
                    <a:pt x="1545" y="84"/>
                  </a:lnTo>
                  <a:lnTo>
                    <a:pt x="1532" y="70"/>
                  </a:lnTo>
                  <a:lnTo>
                    <a:pt x="1515" y="56"/>
                  </a:lnTo>
                  <a:lnTo>
                    <a:pt x="1494" y="43"/>
                  </a:lnTo>
                  <a:lnTo>
                    <a:pt x="1469" y="32"/>
                  </a:lnTo>
                  <a:lnTo>
                    <a:pt x="1415" y="13"/>
                  </a:lnTo>
                  <a:lnTo>
                    <a:pt x="1355" y="3"/>
                  </a:lnTo>
                  <a:lnTo>
                    <a:pt x="1236" y="0"/>
                  </a:lnTo>
                  <a:lnTo>
                    <a:pt x="1104" y="15"/>
                  </a:lnTo>
                  <a:lnTo>
                    <a:pt x="132" y="2159"/>
                  </a:lnTo>
                  <a:lnTo>
                    <a:pt x="0" y="2883"/>
                  </a:lnTo>
                  <a:lnTo>
                    <a:pt x="393" y="2609"/>
                  </a:lnTo>
                  <a:lnTo>
                    <a:pt x="416" y="2658"/>
                  </a:lnTo>
                  <a:lnTo>
                    <a:pt x="442" y="2708"/>
                  </a:lnTo>
                  <a:lnTo>
                    <a:pt x="478" y="2764"/>
                  </a:lnTo>
                  <a:lnTo>
                    <a:pt x="497" y="2792"/>
                  </a:lnTo>
                  <a:lnTo>
                    <a:pt x="518" y="2818"/>
                  </a:lnTo>
                  <a:lnTo>
                    <a:pt x="541" y="2842"/>
                  </a:lnTo>
                  <a:lnTo>
                    <a:pt x="565" y="2863"/>
                  </a:lnTo>
                  <a:lnTo>
                    <a:pt x="590" y="2880"/>
                  </a:lnTo>
                  <a:lnTo>
                    <a:pt x="616" y="2883"/>
                  </a:lnTo>
                  <a:lnTo>
                    <a:pt x="672" y="2883"/>
                  </a:lnTo>
                  <a:lnTo>
                    <a:pt x="722" y="2878"/>
                  </a:lnTo>
                  <a:lnTo>
                    <a:pt x="761" y="2849"/>
                  </a:lnTo>
                  <a:lnTo>
                    <a:pt x="812" y="2773"/>
                  </a:lnTo>
                  <a:lnTo>
                    <a:pt x="831" y="2683"/>
                  </a:lnTo>
                  <a:lnTo>
                    <a:pt x="823" y="2604"/>
                  </a:lnTo>
                  <a:lnTo>
                    <a:pt x="812" y="2568"/>
                  </a:lnTo>
                  <a:lnTo>
                    <a:pt x="796" y="2532"/>
                  </a:lnTo>
                  <a:lnTo>
                    <a:pt x="758" y="2465"/>
                  </a:lnTo>
                  <a:lnTo>
                    <a:pt x="723" y="2416"/>
                  </a:lnTo>
                  <a:lnTo>
                    <a:pt x="710" y="2396"/>
                  </a:lnTo>
                  <a:lnTo>
                    <a:pt x="615" y="2408"/>
                  </a:lnTo>
                  <a:lnTo>
                    <a:pt x="633" y="2434"/>
                  </a:lnTo>
                  <a:lnTo>
                    <a:pt x="675" y="2495"/>
                  </a:lnTo>
                  <a:lnTo>
                    <a:pt x="723" y="2658"/>
                  </a:lnTo>
                  <a:lnTo>
                    <a:pt x="705" y="2720"/>
                  </a:lnTo>
                  <a:lnTo>
                    <a:pt x="694" y="2739"/>
                  </a:lnTo>
                  <a:lnTo>
                    <a:pt x="679" y="2752"/>
                  </a:lnTo>
                  <a:lnTo>
                    <a:pt x="643" y="2759"/>
                  </a:lnTo>
                  <a:lnTo>
                    <a:pt x="604" y="2738"/>
                  </a:lnTo>
                  <a:lnTo>
                    <a:pt x="582" y="2712"/>
                  </a:lnTo>
                  <a:lnTo>
                    <a:pt x="556" y="2674"/>
                  </a:lnTo>
                  <a:lnTo>
                    <a:pt x="500" y="2583"/>
                  </a:lnTo>
                  <a:lnTo>
                    <a:pt x="455" y="2501"/>
                  </a:lnTo>
                  <a:lnTo>
                    <a:pt x="436" y="2465"/>
                  </a:lnTo>
                  <a:close/>
                </a:path>
              </a:pathLst>
            </a:custGeom>
            <a:solidFill>
              <a:srgbClr val="B8B8D9">
                <a:alpha val="100000"/>
              </a:srgbClr>
            </a:solidFill>
            <a:ln>
              <a:noFill/>
            </a:ln>
          </p:spPr>
          <p:txBody>
            <a:bodyPr wrap="none" rtlCol="0" anchor="ctr"/>
            <a:lstStyle/>
            <a:p>
              <a:pPr algn="ctr"/>
              <a:endParaRPr lang="zh-CN" altLang="en-US"/>
            </a:p>
          </p:txBody>
        </p:sp>
        <p:sp>
          <p:nvSpPr>
            <p:cNvPr id="27715" name="Freeform 27714"/>
            <p:cNvSpPr>
              <a:spLocks/>
            </p:cNvSpPr>
            <p:nvPr/>
          </p:nvSpPr>
          <p:spPr bwMode="auto">
            <a:xfrm>
              <a:off x="5009" y="1401"/>
              <a:ext cx="469" cy="212"/>
            </a:xfrm>
            <a:custGeom>
              <a:avLst/>
              <a:gdLst>
                <a:gd name="T0" fmla="*/ 0 w 1877"/>
                <a:gd name="T1" fmla="*/ 3 h 848"/>
                <a:gd name="T2" fmla="*/ 0 w 1877"/>
                <a:gd name="T3" fmla="*/ 2 h 848"/>
                <a:gd name="T4" fmla="*/ 1 w 1877"/>
                <a:gd name="T5" fmla="*/ 3 h 848"/>
                <a:gd name="T6" fmla="*/ 1 w 1877"/>
                <a:gd name="T7" fmla="*/ 3 h 848"/>
                <a:gd name="T8" fmla="*/ 2 w 1877"/>
                <a:gd name="T9" fmla="*/ 3 h 848"/>
                <a:gd name="T10" fmla="*/ 3 w 1877"/>
                <a:gd name="T11" fmla="*/ 3 h 848"/>
                <a:gd name="T12" fmla="*/ 3 w 1877"/>
                <a:gd name="T13" fmla="*/ 3 h 848"/>
                <a:gd name="T14" fmla="*/ 3 w 1877"/>
                <a:gd name="T15" fmla="*/ 3 h 848"/>
                <a:gd name="T16" fmla="*/ 4 w 1877"/>
                <a:gd name="T17" fmla="*/ 3 h 848"/>
                <a:gd name="T18" fmla="*/ 4 w 1877"/>
                <a:gd name="T19" fmla="*/ 3 h 848"/>
                <a:gd name="T20" fmla="*/ 5 w 1877"/>
                <a:gd name="T21" fmla="*/ 3 h 848"/>
                <a:gd name="T22" fmla="*/ 6 w 1877"/>
                <a:gd name="T23" fmla="*/ 3 h 848"/>
                <a:gd name="T24" fmla="*/ 6 w 1877"/>
                <a:gd name="T25" fmla="*/ 3 h 848"/>
                <a:gd name="T26" fmla="*/ 7 w 1877"/>
                <a:gd name="T27" fmla="*/ 3 h 848"/>
                <a:gd name="T28" fmla="*/ 7 w 1877"/>
                <a:gd name="T29" fmla="*/ 2 h 848"/>
                <a:gd name="T30" fmla="*/ 7 w 1877"/>
                <a:gd name="T31" fmla="*/ 2 h 848"/>
                <a:gd name="T32" fmla="*/ 7 w 1877"/>
                <a:gd name="T33" fmla="*/ 1 h 848"/>
                <a:gd name="T34" fmla="*/ 7 w 1877"/>
                <a:gd name="T35" fmla="*/ 1 h 848"/>
                <a:gd name="T36" fmla="*/ 7 w 1877"/>
                <a:gd name="T37" fmla="*/ 1 h 848"/>
                <a:gd name="T38" fmla="*/ 6 w 1877"/>
                <a:gd name="T39" fmla="*/ 1 h 848"/>
                <a:gd name="T40" fmla="*/ 6 w 1877"/>
                <a:gd name="T41" fmla="*/ 0 h 848"/>
                <a:gd name="T42" fmla="*/ 6 w 1877"/>
                <a:gd name="T43" fmla="*/ 0 h 848"/>
                <a:gd name="T44" fmla="*/ 5 w 1877"/>
                <a:gd name="T45" fmla="*/ 0 h 848"/>
                <a:gd name="T46" fmla="*/ 6 w 1877"/>
                <a:gd name="T47" fmla="*/ 1 h 848"/>
                <a:gd name="T48" fmla="*/ 6 w 1877"/>
                <a:gd name="T49" fmla="*/ 1 h 848"/>
                <a:gd name="T50" fmla="*/ 6 w 1877"/>
                <a:gd name="T51" fmla="*/ 1 h 848"/>
                <a:gd name="T52" fmla="*/ 7 w 1877"/>
                <a:gd name="T53" fmla="*/ 1 h 848"/>
                <a:gd name="T54" fmla="*/ 7 w 1877"/>
                <a:gd name="T55" fmla="*/ 2 h 848"/>
                <a:gd name="T56" fmla="*/ 6 w 1877"/>
                <a:gd name="T57" fmla="*/ 2 h 848"/>
                <a:gd name="T58" fmla="*/ 6 w 1877"/>
                <a:gd name="T59" fmla="*/ 2 h 848"/>
                <a:gd name="T60" fmla="*/ 6 w 1877"/>
                <a:gd name="T61" fmla="*/ 3 h 848"/>
                <a:gd name="T62" fmla="*/ 6 w 1877"/>
                <a:gd name="T63" fmla="*/ 3 h 848"/>
                <a:gd name="T64" fmla="*/ 6 w 1877"/>
                <a:gd name="T65" fmla="*/ 3 h 848"/>
                <a:gd name="T66" fmla="*/ 5 w 1877"/>
                <a:gd name="T67" fmla="*/ 3 h 848"/>
                <a:gd name="T68" fmla="*/ 4 w 1877"/>
                <a:gd name="T69" fmla="*/ 3 h 848"/>
                <a:gd name="T70" fmla="*/ 3 w 1877"/>
                <a:gd name="T71" fmla="*/ 3 h 848"/>
                <a:gd name="T72" fmla="*/ 3 w 1877"/>
                <a:gd name="T73" fmla="*/ 3 h 848"/>
                <a:gd name="T74" fmla="*/ 2 w 1877"/>
                <a:gd name="T75" fmla="*/ 2 h 848"/>
                <a:gd name="T76" fmla="*/ 1 w 1877"/>
                <a:gd name="T77" fmla="*/ 2 h 848"/>
                <a:gd name="T78" fmla="*/ 1 w 1877"/>
                <a:gd name="T79" fmla="*/ 2 h 848"/>
                <a:gd name="T80" fmla="*/ 0 w 1877"/>
                <a:gd name="T81" fmla="*/ 2 h 8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848"/>
                <a:gd name="T125" fmla="*/ 1877 w 1877"/>
                <a:gd name="T126" fmla="*/ 848 h 848"/>
              </a:gdLst>
              <a:ahLst/>
              <a:cxnLst/>
              <a:rect l="T123" t="T124" r="T125" b="T126"/>
              <a:pathLst>
                <a:path w="1877" h="848">
                  <a:moveTo>
                    <a:pt x="19" y="385"/>
                  </a:moveTo>
                  <a:lnTo>
                    <a:pt x="0" y="677"/>
                  </a:lnTo>
                  <a:lnTo>
                    <a:pt x="96" y="677"/>
                  </a:lnTo>
                  <a:lnTo>
                    <a:pt x="115" y="456"/>
                  </a:lnTo>
                  <a:lnTo>
                    <a:pt x="217" y="456"/>
                  </a:lnTo>
                  <a:lnTo>
                    <a:pt x="217" y="672"/>
                  </a:lnTo>
                  <a:lnTo>
                    <a:pt x="312" y="689"/>
                  </a:lnTo>
                  <a:lnTo>
                    <a:pt x="345" y="680"/>
                  </a:lnTo>
                  <a:lnTo>
                    <a:pt x="424" y="662"/>
                  </a:lnTo>
                  <a:lnTo>
                    <a:pt x="533" y="657"/>
                  </a:lnTo>
                  <a:lnTo>
                    <a:pt x="653" y="681"/>
                  </a:lnTo>
                  <a:lnTo>
                    <a:pt x="716" y="708"/>
                  </a:lnTo>
                  <a:lnTo>
                    <a:pt x="749" y="722"/>
                  </a:lnTo>
                  <a:lnTo>
                    <a:pt x="787" y="736"/>
                  </a:lnTo>
                  <a:lnTo>
                    <a:pt x="826" y="752"/>
                  </a:lnTo>
                  <a:lnTo>
                    <a:pt x="867" y="769"/>
                  </a:lnTo>
                  <a:lnTo>
                    <a:pt x="909" y="783"/>
                  </a:lnTo>
                  <a:lnTo>
                    <a:pt x="950" y="798"/>
                  </a:lnTo>
                  <a:lnTo>
                    <a:pt x="1040" y="824"/>
                  </a:lnTo>
                  <a:lnTo>
                    <a:pt x="1131" y="841"/>
                  </a:lnTo>
                  <a:lnTo>
                    <a:pt x="1225" y="848"/>
                  </a:lnTo>
                  <a:lnTo>
                    <a:pt x="1315" y="845"/>
                  </a:lnTo>
                  <a:lnTo>
                    <a:pt x="1491" y="812"/>
                  </a:lnTo>
                  <a:lnTo>
                    <a:pt x="1573" y="787"/>
                  </a:lnTo>
                  <a:lnTo>
                    <a:pt x="1647" y="753"/>
                  </a:lnTo>
                  <a:lnTo>
                    <a:pt x="1684" y="732"/>
                  </a:lnTo>
                  <a:lnTo>
                    <a:pt x="1717" y="710"/>
                  </a:lnTo>
                  <a:lnTo>
                    <a:pt x="1747" y="684"/>
                  </a:lnTo>
                  <a:lnTo>
                    <a:pt x="1775" y="655"/>
                  </a:lnTo>
                  <a:lnTo>
                    <a:pt x="1859" y="509"/>
                  </a:lnTo>
                  <a:lnTo>
                    <a:pt x="1877" y="424"/>
                  </a:lnTo>
                  <a:lnTo>
                    <a:pt x="1877" y="350"/>
                  </a:lnTo>
                  <a:lnTo>
                    <a:pt x="1860" y="283"/>
                  </a:lnTo>
                  <a:lnTo>
                    <a:pt x="1830" y="225"/>
                  </a:lnTo>
                  <a:lnTo>
                    <a:pt x="1811" y="199"/>
                  </a:lnTo>
                  <a:lnTo>
                    <a:pt x="1791" y="172"/>
                  </a:lnTo>
                  <a:lnTo>
                    <a:pt x="1770" y="149"/>
                  </a:lnTo>
                  <a:lnTo>
                    <a:pt x="1745" y="127"/>
                  </a:lnTo>
                  <a:lnTo>
                    <a:pt x="1722" y="109"/>
                  </a:lnTo>
                  <a:lnTo>
                    <a:pt x="1698" y="89"/>
                  </a:lnTo>
                  <a:lnTo>
                    <a:pt x="1672" y="73"/>
                  </a:lnTo>
                  <a:lnTo>
                    <a:pt x="1649" y="58"/>
                  </a:lnTo>
                  <a:lnTo>
                    <a:pt x="1600" y="32"/>
                  </a:lnTo>
                  <a:lnTo>
                    <a:pt x="1551" y="16"/>
                  </a:lnTo>
                  <a:lnTo>
                    <a:pt x="1454" y="0"/>
                  </a:lnTo>
                  <a:lnTo>
                    <a:pt x="1354" y="3"/>
                  </a:lnTo>
                  <a:lnTo>
                    <a:pt x="1354" y="51"/>
                  </a:lnTo>
                  <a:lnTo>
                    <a:pt x="1540" y="98"/>
                  </a:lnTo>
                  <a:lnTo>
                    <a:pt x="1611" y="131"/>
                  </a:lnTo>
                  <a:lnTo>
                    <a:pt x="1643" y="150"/>
                  </a:lnTo>
                  <a:lnTo>
                    <a:pt x="1672" y="174"/>
                  </a:lnTo>
                  <a:lnTo>
                    <a:pt x="1698" y="201"/>
                  </a:lnTo>
                  <a:lnTo>
                    <a:pt x="1719" y="233"/>
                  </a:lnTo>
                  <a:lnTo>
                    <a:pt x="1741" y="307"/>
                  </a:lnTo>
                  <a:lnTo>
                    <a:pt x="1741" y="387"/>
                  </a:lnTo>
                  <a:lnTo>
                    <a:pt x="1719" y="460"/>
                  </a:lnTo>
                  <a:lnTo>
                    <a:pt x="1680" y="527"/>
                  </a:lnTo>
                  <a:lnTo>
                    <a:pt x="1667" y="543"/>
                  </a:lnTo>
                  <a:lnTo>
                    <a:pt x="1655" y="559"/>
                  </a:lnTo>
                  <a:lnTo>
                    <a:pt x="1642" y="572"/>
                  </a:lnTo>
                  <a:lnTo>
                    <a:pt x="1627" y="586"/>
                  </a:lnTo>
                  <a:lnTo>
                    <a:pt x="1596" y="612"/>
                  </a:lnTo>
                  <a:lnTo>
                    <a:pt x="1563" y="636"/>
                  </a:lnTo>
                  <a:lnTo>
                    <a:pt x="1527" y="658"/>
                  </a:lnTo>
                  <a:lnTo>
                    <a:pt x="1489" y="676"/>
                  </a:lnTo>
                  <a:lnTo>
                    <a:pt x="1452" y="692"/>
                  </a:lnTo>
                  <a:lnTo>
                    <a:pt x="1411" y="705"/>
                  </a:lnTo>
                  <a:lnTo>
                    <a:pt x="1330" y="719"/>
                  </a:lnTo>
                  <a:lnTo>
                    <a:pt x="1174" y="722"/>
                  </a:lnTo>
                  <a:lnTo>
                    <a:pt x="1029" y="700"/>
                  </a:lnTo>
                  <a:lnTo>
                    <a:pt x="958" y="680"/>
                  </a:lnTo>
                  <a:lnTo>
                    <a:pt x="888" y="658"/>
                  </a:lnTo>
                  <a:lnTo>
                    <a:pt x="819" y="631"/>
                  </a:lnTo>
                  <a:lnTo>
                    <a:pt x="749" y="603"/>
                  </a:lnTo>
                  <a:lnTo>
                    <a:pt x="678" y="581"/>
                  </a:lnTo>
                  <a:lnTo>
                    <a:pt x="602" y="570"/>
                  </a:lnTo>
                  <a:lnTo>
                    <a:pt x="460" y="573"/>
                  </a:lnTo>
                  <a:lnTo>
                    <a:pt x="351" y="593"/>
                  </a:lnTo>
                  <a:lnTo>
                    <a:pt x="310" y="603"/>
                  </a:lnTo>
                  <a:lnTo>
                    <a:pt x="310" y="385"/>
                  </a:lnTo>
                  <a:lnTo>
                    <a:pt x="19" y="385"/>
                  </a:lnTo>
                  <a:close/>
                </a:path>
              </a:pathLst>
            </a:custGeom>
            <a:solidFill>
              <a:srgbClr val="B8B8D9">
                <a:alpha val="100000"/>
              </a:srgbClr>
            </a:solidFill>
            <a:ln>
              <a:noFill/>
            </a:ln>
          </p:spPr>
          <p:txBody>
            <a:bodyPr wrap="none" rtlCol="0" anchor="ctr"/>
            <a:lstStyle/>
            <a:p>
              <a:pPr algn="ctr"/>
              <a:endParaRPr lang="zh-CN" altLang="en-US"/>
            </a:p>
          </p:txBody>
        </p:sp>
        <p:sp>
          <p:nvSpPr>
            <p:cNvPr id="27716" name="Freeform 27715"/>
            <p:cNvSpPr>
              <a:spLocks/>
            </p:cNvSpPr>
            <p:nvPr/>
          </p:nvSpPr>
          <p:spPr bwMode="auto">
            <a:xfrm>
              <a:off x="4956" y="1579"/>
              <a:ext cx="120" cy="113"/>
            </a:xfrm>
            <a:custGeom>
              <a:avLst/>
              <a:gdLst>
                <a:gd name="T0" fmla="*/ 0 w 479"/>
                <a:gd name="T1" fmla="*/ 0 h 453"/>
                <a:gd name="T2" fmla="*/ 0 w 479"/>
                <a:gd name="T3" fmla="*/ 0 h 453"/>
                <a:gd name="T4" fmla="*/ 0 w 479"/>
                <a:gd name="T5" fmla="*/ 1 h 453"/>
                <a:gd name="T6" fmla="*/ 1 w 479"/>
                <a:gd name="T7" fmla="*/ 1 h 453"/>
                <a:gd name="T8" fmla="*/ 1 w 479"/>
                <a:gd name="T9" fmla="*/ 1 h 453"/>
                <a:gd name="T10" fmla="*/ 1 w 479"/>
                <a:gd name="T11" fmla="*/ 1 h 453"/>
                <a:gd name="T12" fmla="*/ 1 w 479"/>
                <a:gd name="T13" fmla="*/ 1 h 453"/>
                <a:gd name="T14" fmla="*/ 1 w 479"/>
                <a:gd name="T15" fmla="*/ 1 h 453"/>
                <a:gd name="T16" fmla="*/ 1 w 479"/>
                <a:gd name="T17" fmla="*/ 1 h 453"/>
                <a:gd name="T18" fmla="*/ 1 w 479"/>
                <a:gd name="T19" fmla="*/ 1 h 453"/>
                <a:gd name="T20" fmla="*/ 1 w 479"/>
                <a:gd name="T21" fmla="*/ 2 h 453"/>
                <a:gd name="T22" fmla="*/ 1 w 479"/>
                <a:gd name="T23" fmla="*/ 2 h 453"/>
                <a:gd name="T24" fmla="*/ 1 w 479"/>
                <a:gd name="T25" fmla="*/ 2 h 453"/>
                <a:gd name="T26" fmla="*/ 2 w 479"/>
                <a:gd name="T27" fmla="*/ 2 h 453"/>
                <a:gd name="T28" fmla="*/ 2 w 479"/>
                <a:gd name="T29" fmla="*/ 1 h 453"/>
                <a:gd name="T30" fmla="*/ 2 w 479"/>
                <a:gd name="T31" fmla="*/ 1 h 453"/>
                <a:gd name="T32" fmla="*/ 2 w 479"/>
                <a:gd name="T33" fmla="*/ 1 h 453"/>
                <a:gd name="T34" fmla="*/ 2 w 479"/>
                <a:gd name="T35" fmla="*/ 1 h 453"/>
                <a:gd name="T36" fmla="*/ 2 w 479"/>
                <a:gd name="T37" fmla="*/ 1 h 453"/>
                <a:gd name="T38" fmla="*/ 2 w 479"/>
                <a:gd name="T39" fmla="*/ 0 h 453"/>
                <a:gd name="T40" fmla="*/ 2 w 479"/>
                <a:gd name="T41" fmla="*/ 0 h 453"/>
                <a:gd name="T42" fmla="*/ 2 w 479"/>
                <a:gd name="T43" fmla="*/ 0 h 453"/>
                <a:gd name="T44" fmla="*/ 2 w 479"/>
                <a:gd name="T45" fmla="*/ 0 h 453"/>
                <a:gd name="T46" fmla="*/ 1 w 479"/>
                <a:gd name="T47" fmla="*/ 0 h 453"/>
                <a:gd name="T48" fmla="*/ 1 w 479"/>
                <a:gd name="T49" fmla="*/ 0 h 453"/>
                <a:gd name="T50" fmla="*/ 1 w 479"/>
                <a:gd name="T51" fmla="*/ 0 h 453"/>
                <a:gd name="T52" fmla="*/ 2 w 479"/>
                <a:gd name="T53" fmla="*/ 0 h 453"/>
                <a:gd name="T54" fmla="*/ 2 w 479"/>
                <a:gd name="T55" fmla="*/ 1 h 453"/>
                <a:gd name="T56" fmla="*/ 2 w 479"/>
                <a:gd name="T57" fmla="*/ 1 h 453"/>
                <a:gd name="T58" fmla="*/ 1 w 479"/>
                <a:gd name="T59" fmla="*/ 1 h 453"/>
                <a:gd name="T60" fmla="*/ 1 w 479"/>
                <a:gd name="T61" fmla="*/ 1 h 453"/>
                <a:gd name="T62" fmla="*/ 1 w 479"/>
                <a:gd name="T63" fmla="*/ 1 h 453"/>
                <a:gd name="T64" fmla="*/ 1 w 479"/>
                <a:gd name="T65" fmla="*/ 1 h 453"/>
                <a:gd name="T66" fmla="*/ 1 w 479"/>
                <a:gd name="T67" fmla="*/ 1 h 453"/>
                <a:gd name="T68" fmla="*/ 1 w 479"/>
                <a:gd name="T69" fmla="*/ 1 h 453"/>
                <a:gd name="T70" fmla="*/ 1 w 479"/>
                <a:gd name="T71" fmla="*/ 0 h 453"/>
                <a:gd name="T72" fmla="*/ 1 w 479"/>
                <a:gd name="T73" fmla="*/ 0 h 453"/>
                <a:gd name="T74" fmla="*/ 0 w 479"/>
                <a:gd name="T75" fmla="*/ 0 h 453"/>
                <a:gd name="T76" fmla="*/ 0 w 479"/>
                <a:gd name="T77" fmla="*/ 0 h 4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9"/>
                <a:gd name="T118" fmla="*/ 0 h 453"/>
                <a:gd name="T119" fmla="*/ 479 w 479"/>
                <a:gd name="T120" fmla="*/ 453 h 453"/>
              </a:gdLst>
              <a:ahLst/>
              <a:cxnLst/>
              <a:rect l="T117" t="T118" r="T119" b="T120"/>
              <a:pathLst>
                <a:path w="479" h="453">
                  <a:moveTo>
                    <a:pt x="0" y="66"/>
                  </a:moveTo>
                  <a:lnTo>
                    <a:pt x="24" y="126"/>
                  </a:lnTo>
                  <a:lnTo>
                    <a:pt x="54" y="188"/>
                  </a:lnTo>
                  <a:lnTo>
                    <a:pt x="94" y="259"/>
                  </a:lnTo>
                  <a:lnTo>
                    <a:pt x="139" y="331"/>
                  </a:lnTo>
                  <a:lnTo>
                    <a:pt x="151" y="346"/>
                  </a:lnTo>
                  <a:lnTo>
                    <a:pt x="165" y="363"/>
                  </a:lnTo>
                  <a:lnTo>
                    <a:pt x="177" y="379"/>
                  </a:lnTo>
                  <a:lnTo>
                    <a:pt x="190" y="392"/>
                  </a:lnTo>
                  <a:lnTo>
                    <a:pt x="218" y="417"/>
                  </a:lnTo>
                  <a:lnTo>
                    <a:pt x="245" y="435"/>
                  </a:lnTo>
                  <a:lnTo>
                    <a:pt x="272" y="448"/>
                  </a:lnTo>
                  <a:lnTo>
                    <a:pt x="301" y="453"/>
                  </a:lnTo>
                  <a:lnTo>
                    <a:pt x="394" y="430"/>
                  </a:lnTo>
                  <a:lnTo>
                    <a:pt x="426" y="404"/>
                  </a:lnTo>
                  <a:lnTo>
                    <a:pt x="450" y="371"/>
                  </a:lnTo>
                  <a:lnTo>
                    <a:pt x="476" y="295"/>
                  </a:lnTo>
                  <a:lnTo>
                    <a:pt x="479" y="256"/>
                  </a:lnTo>
                  <a:lnTo>
                    <a:pt x="476" y="220"/>
                  </a:lnTo>
                  <a:lnTo>
                    <a:pt x="452" y="145"/>
                  </a:lnTo>
                  <a:lnTo>
                    <a:pt x="420" y="76"/>
                  </a:lnTo>
                  <a:lnTo>
                    <a:pt x="387" y="21"/>
                  </a:lnTo>
                  <a:lnTo>
                    <a:pt x="373" y="0"/>
                  </a:lnTo>
                  <a:lnTo>
                    <a:pt x="265" y="30"/>
                  </a:lnTo>
                  <a:lnTo>
                    <a:pt x="272" y="40"/>
                  </a:lnTo>
                  <a:lnTo>
                    <a:pt x="292" y="66"/>
                  </a:lnTo>
                  <a:lnTo>
                    <a:pt x="344" y="148"/>
                  </a:lnTo>
                  <a:lnTo>
                    <a:pt x="366" y="238"/>
                  </a:lnTo>
                  <a:lnTo>
                    <a:pt x="355" y="274"/>
                  </a:lnTo>
                  <a:lnTo>
                    <a:pt x="338" y="289"/>
                  </a:lnTo>
                  <a:lnTo>
                    <a:pt x="315" y="299"/>
                  </a:lnTo>
                  <a:lnTo>
                    <a:pt x="266" y="301"/>
                  </a:lnTo>
                  <a:lnTo>
                    <a:pt x="223" y="278"/>
                  </a:lnTo>
                  <a:lnTo>
                    <a:pt x="186" y="238"/>
                  </a:lnTo>
                  <a:lnTo>
                    <a:pt x="155" y="190"/>
                  </a:lnTo>
                  <a:lnTo>
                    <a:pt x="116" y="93"/>
                  </a:lnTo>
                  <a:lnTo>
                    <a:pt x="101" y="47"/>
                  </a:lnTo>
                  <a:lnTo>
                    <a:pt x="0" y="66"/>
                  </a:lnTo>
                  <a:close/>
                </a:path>
              </a:pathLst>
            </a:custGeom>
            <a:solidFill>
              <a:srgbClr val="B8B8D9">
                <a:alpha val="100000"/>
              </a:srgbClr>
            </a:solidFill>
            <a:ln>
              <a:noFill/>
            </a:ln>
          </p:spPr>
          <p:txBody>
            <a:bodyPr wrap="none" rtlCol="0" anchor="ctr"/>
            <a:lstStyle/>
            <a:p>
              <a:pPr algn="ctr"/>
              <a:endParaRPr lang="zh-CN" altLang="en-US"/>
            </a:p>
          </p:txBody>
        </p:sp>
        <p:sp>
          <p:nvSpPr>
            <p:cNvPr id="27717" name="Freeform 27716"/>
            <p:cNvSpPr>
              <a:spLocks/>
            </p:cNvSpPr>
            <p:nvPr/>
          </p:nvSpPr>
          <p:spPr bwMode="auto">
            <a:xfrm>
              <a:off x="4704" y="1159"/>
              <a:ext cx="244" cy="322"/>
            </a:xfrm>
            <a:custGeom>
              <a:avLst/>
              <a:gdLst>
                <a:gd name="T0" fmla="*/ 4 w 975"/>
                <a:gd name="T1" fmla="*/ 0 h 1288"/>
                <a:gd name="T2" fmla="*/ 3 w 975"/>
                <a:gd name="T3" fmla="*/ 0 h 1288"/>
                <a:gd name="T4" fmla="*/ 3 w 975"/>
                <a:gd name="T5" fmla="*/ 0 h 1288"/>
                <a:gd name="T6" fmla="*/ 2 w 975"/>
                <a:gd name="T7" fmla="*/ 1 h 1288"/>
                <a:gd name="T8" fmla="*/ 2 w 975"/>
                <a:gd name="T9" fmla="*/ 1 h 1288"/>
                <a:gd name="T10" fmla="*/ 2 w 975"/>
                <a:gd name="T11" fmla="*/ 1 h 1288"/>
                <a:gd name="T12" fmla="*/ 1 w 975"/>
                <a:gd name="T13" fmla="*/ 1 h 1288"/>
                <a:gd name="T14" fmla="*/ 1 w 975"/>
                <a:gd name="T15" fmla="*/ 1 h 1288"/>
                <a:gd name="T16" fmla="*/ 1 w 975"/>
                <a:gd name="T17" fmla="*/ 2 h 1288"/>
                <a:gd name="T18" fmla="*/ 1 w 975"/>
                <a:gd name="T19" fmla="*/ 2 h 1288"/>
                <a:gd name="T20" fmla="*/ 1 w 975"/>
                <a:gd name="T21" fmla="*/ 2 h 1288"/>
                <a:gd name="T22" fmla="*/ 1 w 975"/>
                <a:gd name="T23" fmla="*/ 3 h 1288"/>
                <a:gd name="T24" fmla="*/ 0 w 975"/>
                <a:gd name="T25" fmla="*/ 3 h 1288"/>
                <a:gd name="T26" fmla="*/ 0 w 975"/>
                <a:gd name="T27" fmla="*/ 4 h 1288"/>
                <a:gd name="T28" fmla="*/ 0 w 975"/>
                <a:gd name="T29" fmla="*/ 5 h 1288"/>
                <a:gd name="T30" fmla="*/ 0 w 975"/>
                <a:gd name="T31" fmla="*/ 5 h 1288"/>
                <a:gd name="T32" fmla="*/ 0 w 975"/>
                <a:gd name="T33" fmla="*/ 5 h 1288"/>
                <a:gd name="T34" fmla="*/ 1 w 975"/>
                <a:gd name="T35" fmla="*/ 5 h 1288"/>
                <a:gd name="T36" fmla="*/ 1 w 975"/>
                <a:gd name="T37" fmla="*/ 5 h 1288"/>
                <a:gd name="T38" fmla="*/ 1 w 975"/>
                <a:gd name="T39" fmla="*/ 5 h 1288"/>
                <a:gd name="T40" fmla="*/ 2 w 975"/>
                <a:gd name="T41" fmla="*/ 5 h 1288"/>
                <a:gd name="T42" fmla="*/ 2 w 975"/>
                <a:gd name="T43" fmla="*/ 4 h 1288"/>
                <a:gd name="T44" fmla="*/ 2 w 975"/>
                <a:gd name="T45" fmla="*/ 4 h 1288"/>
                <a:gd name="T46" fmla="*/ 2 w 975"/>
                <a:gd name="T47" fmla="*/ 3 h 1288"/>
                <a:gd name="T48" fmla="*/ 2 w 975"/>
                <a:gd name="T49" fmla="*/ 3 h 1288"/>
                <a:gd name="T50" fmla="*/ 2 w 975"/>
                <a:gd name="T51" fmla="*/ 2 h 1288"/>
                <a:gd name="T52" fmla="*/ 2 w 975"/>
                <a:gd name="T53" fmla="*/ 4 h 1288"/>
                <a:gd name="T54" fmla="*/ 2 w 975"/>
                <a:gd name="T55" fmla="*/ 4 h 1288"/>
                <a:gd name="T56" fmla="*/ 1 w 975"/>
                <a:gd name="T57" fmla="*/ 4 h 1288"/>
                <a:gd name="T58" fmla="*/ 1 w 975"/>
                <a:gd name="T59" fmla="*/ 5 h 1288"/>
                <a:gd name="T60" fmla="*/ 1 w 975"/>
                <a:gd name="T61" fmla="*/ 5 h 1288"/>
                <a:gd name="T62" fmla="*/ 1 w 975"/>
                <a:gd name="T63" fmla="*/ 5 h 1288"/>
                <a:gd name="T64" fmla="*/ 1 w 975"/>
                <a:gd name="T65" fmla="*/ 4 h 1288"/>
                <a:gd name="T66" fmla="*/ 1 w 975"/>
                <a:gd name="T67" fmla="*/ 4 h 1288"/>
                <a:gd name="T68" fmla="*/ 1 w 975"/>
                <a:gd name="T69" fmla="*/ 3 h 1288"/>
                <a:gd name="T70" fmla="*/ 1 w 975"/>
                <a:gd name="T71" fmla="*/ 3 h 1288"/>
                <a:gd name="T72" fmla="*/ 1 w 975"/>
                <a:gd name="T73" fmla="*/ 2 h 1288"/>
                <a:gd name="T74" fmla="*/ 1 w 975"/>
                <a:gd name="T75" fmla="*/ 2 h 1288"/>
                <a:gd name="T76" fmla="*/ 2 w 975"/>
                <a:gd name="T77" fmla="*/ 2 h 1288"/>
                <a:gd name="T78" fmla="*/ 2 w 975"/>
                <a:gd name="T79" fmla="*/ 2 h 1288"/>
                <a:gd name="T80" fmla="*/ 2 w 975"/>
                <a:gd name="T81" fmla="*/ 1 h 1288"/>
                <a:gd name="T82" fmla="*/ 2 w 975"/>
                <a:gd name="T83" fmla="*/ 1 h 1288"/>
                <a:gd name="T84" fmla="*/ 3 w 975"/>
                <a:gd name="T85" fmla="*/ 1 h 1288"/>
                <a:gd name="T86" fmla="*/ 3 w 975"/>
                <a:gd name="T87" fmla="*/ 1 h 1288"/>
                <a:gd name="T88" fmla="*/ 4 w 975"/>
                <a:gd name="T89" fmla="*/ 1 h 1288"/>
                <a:gd name="T90" fmla="*/ 4 w 975"/>
                <a:gd name="T91" fmla="*/ 0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5"/>
                <a:gd name="T139" fmla="*/ 0 h 1288"/>
                <a:gd name="T140" fmla="*/ 975 w 975"/>
                <a:gd name="T141" fmla="*/ 1288 h 1288"/>
              </a:gdLst>
              <a:ahLst/>
              <a:cxnLst/>
              <a:rect l="T138" t="T139" r="T140" b="T141"/>
              <a:pathLst>
                <a:path w="975" h="1288">
                  <a:moveTo>
                    <a:pt x="975" y="0"/>
                  </a:moveTo>
                  <a:lnTo>
                    <a:pt x="882" y="26"/>
                  </a:lnTo>
                  <a:lnTo>
                    <a:pt x="835" y="42"/>
                  </a:lnTo>
                  <a:lnTo>
                    <a:pt x="782" y="60"/>
                  </a:lnTo>
                  <a:lnTo>
                    <a:pt x="724" y="81"/>
                  </a:lnTo>
                  <a:lnTo>
                    <a:pt x="662" y="106"/>
                  </a:lnTo>
                  <a:lnTo>
                    <a:pt x="599" y="131"/>
                  </a:lnTo>
                  <a:lnTo>
                    <a:pt x="535" y="161"/>
                  </a:lnTo>
                  <a:lnTo>
                    <a:pt x="474" y="192"/>
                  </a:lnTo>
                  <a:lnTo>
                    <a:pt x="444" y="209"/>
                  </a:lnTo>
                  <a:lnTo>
                    <a:pt x="414" y="227"/>
                  </a:lnTo>
                  <a:lnTo>
                    <a:pt x="386" y="244"/>
                  </a:lnTo>
                  <a:lnTo>
                    <a:pt x="360" y="264"/>
                  </a:lnTo>
                  <a:lnTo>
                    <a:pt x="334" y="282"/>
                  </a:lnTo>
                  <a:lnTo>
                    <a:pt x="311" y="302"/>
                  </a:lnTo>
                  <a:lnTo>
                    <a:pt x="290" y="323"/>
                  </a:lnTo>
                  <a:lnTo>
                    <a:pt x="269" y="343"/>
                  </a:lnTo>
                  <a:lnTo>
                    <a:pt x="252" y="364"/>
                  </a:lnTo>
                  <a:lnTo>
                    <a:pt x="236" y="387"/>
                  </a:lnTo>
                  <a:lnTo>
                    <a:pt x="184" y="483"/>
                  </a:lnTo>
                  <a:lnTo>
                    <a:pt x="158" y="537"/>
                  </a:lnTo>
                  <a:lnTo>
                    <a:pt x="136" y="594"/>
                  </a:lnTo>
                  <a:lnTo>
                    <a:pt x="114" y="653"/>
                  </a:lnTo>
                  <a:lnTo>
                    <a:pt x="93" y="711"/>
                  </a:lnTo>
                  <a:lnTo>
                    <a:pt x="74" y="770"/>
                  </a:lnTo>
                  <a:lnTo>
                    <a:pt x="57" y="826"/>
                  </a:lnTo>
                  <a:lnTo>
                    <a:pt x="29" y="928"/>
                  </a:lnTo>
                  <a:lnTo>
                    <a:pt x="7" y="1013"/>
                  </a:lnTo>
                  <a:lnTo>
                    <a:pt x="0" y="1090"/>
                  </a:lnTo>
                  <a:lnTo>
                    <a:pt x="0" y="1136"/>
                  </a:lnTo>
                  <a:lnTo>
                    <a:pt x="7" y="1177"/>
                  </a:lnTo>
                  <a:lnTo>
                    <a:pt x="26" y="1224"/>
                  </a:lnTo>
                  <a:lnTo>
                    <a:pt x="40" y="1244"/>
                  </a:lnTo>
                  <a:lnTo>
                    <a:pt x="56" y="1262"/>
                  </a:lnTo>
                  <a:lnTo>
                    <a:pt x="77" y="1278"/>
                  </a:lnTo>
                  <a:lnTo>
                    <a:pt x="99" y="1286"/>
                  </a:lnTo>
                  <a:lnTo>
                    <a:pt x="157" y="1288"/>
                  </a:lnTo>
                  <a:lnTo>
                    <a:pt x="231" y="1257"/>
                  </a:lnTo>
                  <a:lnTo>
                    <a:pt x="270" y="1231"/>
                  </a:lnTo>
                  <a:lnTo>
                    <a:pt x="308" y="1200"/>
                  </a:lnTo>
                  <a:lnTo>
                    <a:pt x="342" y="1168"/>
                  </a:lnTo>
                  <a:lnTo>
                    <a:pt x="358" y="1151"/>
                  </a:lnTo>
                  <a:lnTo>
                    <a:pt x="373" y="1134"/>
                  </a:lnTo>
                  <a:lnTo>
                    <a:pt x="427" y="1063"/>
                  </a:lnTo>
                  <a:lnTo>
                    <a:pt x="470" y="988"/>
                  </a:lnTo>
                  <a:lnTo>
                    <a:pt x="502" y="916"/>
                  </a:lnTo>
                  <a:lnTo>
                    <a:pt x="527" y="848"/>
                  </a:lnTo>
                  <a:lnTo>
                    <a:pt x="548" y="744"/>
                  </a:lnTo>
                  <a:lnTo>
                    <a:pt x="544" y="668"/>
                  </a:lnTo>
                  <a:lnTo>
                    <a:pt x="525" y="599"/>
                  </a:lnTo>
                  <a:lnTo>
                    <a:pt x="506" y="550"/>
                  </a:lnTo>
                  <a:lnTo>
                    <a:pt x="497" y="531"/>
                  </a:lnTo>
                  <a:lnTo>
                    <a:pt x="401" y="611"/>
                  </a:lnTo>
                  <a:lnTo>
                    <a:pt x="410" y="895"/>
                  </a:lnTo>
                  <a:lnTo>
                    <a:pt x="386" y="945"/>
                  </a:lnTo>
                  <a:lnTo>
                    <a:pt x="362" y="997"/>
                  </a:lnTo>
                  <a:lnTo>
                    <a:pt x="334" y="1044"/>
                  </a:lnTo>
                  <a:lnTo>
                    <a:pt x="304" y="1089"/>
                  </a:lnTo>
                  <a:lnTo>
                    <a:pt x="288" y="1109"/>
                  </a:lnTo>
                  <a:lnTo>
                    <a:pt x="271" y="1126"/>
                  </a:lnTo>
                  <a:lnTo>
                    <a:pt x="234" y="1158"/>
                  </a:lnTo>
                  <a:lnTo>
                    <a:pt x="193" y="1177"/>
                  </a:lnTo>
                  <a:lnTo>
                    <a:pt x="147" y="1184"/>
                  </a:lnTo>
                  <a:lnTo>
                    <a:pt x="110" y="1173"/>
                  </a:lnTo>
                  <a:lnTo>
                    <a:pt x="89" y="1146"/>
                  </a:lnTo>
                  <a:lnTo>
                    <a:pt x="93" y="1047"/>
                  </a:lnTo>
                  <a:lnTo>
                    <a:pt x="111" y="983"/>
                  </a:lnTo>
                  <a:lnTo>
                    <a:pt x="136" y="911"/>
                  </a:lnTo>
                  <a:lnTo>
                    <a:pt x="163" y="834"/>
                  </a:lnTo>
                  <a:lnTo>
                    <a:pt x="193" y="758"/>
                  </a:lnTo>
                  <a:lnTo>
                    <a:pt x="219" y="689"/>
                  </a:lnTo>
                  <a:lnTo>
                    <a:pt x="241" y="631"/>
                  </a:lnTo>
                  <a:lnTo>
                    <a:pt x="262" y="580"/>
                  </a:lnTo>
                  <a:lnTo>
                    <a:pt x="283" y="535"/>
                  </a:lnTo>
                  <a:lnTo>
                    <a:pt x="308" y="495"/>
                  </a:lnTo>
                  <a:lnTo>
                    <a:pt x="337" y="457"/>
                  </a:lnTo>
                  <a:lnTo>
                    <a:pt x="352" y="437"/>
                  </a:lnTo>
                  <a:lnTo>
                    <a:pt x="371" y="418"/>
                  </a:lnTo>
                  <a:lnTo>
                    <a:pt x="392" y="398"/>
                  </a:lnTo>
                  <a:lnTo>
                    <a:pt x="415" y="376"/>
                  </a:lnTo>
                  <a:lnTo>
                    <a:pt x="444" y="355"/>
                  </a:lnTo>
                  <a:lnTo>
                    <a:pt x="476" y="333"/>
                  </a:lnTo>
                  <a:lnTo>
                    <a:pt x="513" y="312"/>
                  </a:lnTo>
                  <a:lnTo>
                    <a:pt x="552" y="293"/>
                  </a:lnTo>
                  <a:lnTo>
                    <a:pt x="594" y="272"/>
                  </a:lnTo>
                  <a:lnTo>
                    <a:pt x="638" y="253"/>
                  </a:lnTo>
                  <a:lnTo>
                    <a:pt x="681" y="238"/>
                  </a:lnTo>
                  <a:lnTo>
                    <a:pt x="724" y="222"/>
                  </a:lnTo>
                  <a:lnTo>
                    <a:pt x="803" y="192"/>
                  </a:lnTo>
                  <a:lnTo>
                    <a:pt x="869" y="171"/>
                  </a:lnTo>
                  <a:lnTo>
                    <a:pt x="932" y="153"/>
                  </a:lnTo>
                  <a:lnTo>
                    <a:pt x="975" y="0"/>
                  </a:lnTo>
                  <a:close/>
                </a:path>
              </a:pathLst>
            </a:custGeom>
            <a:solidFill>
              <a:srgbClr val="000000">
                <a:alpha val="100000"/>
              </a:srgbClr>
            </a:solidFill>
            <a:ln>
              <a:noFill/>
            </a:ln>
          </p:spPr>
          <p:txBody>
            <a:bodyPr wrap="none" rtlCol="0" anchor="ctr"/>
            <a:lstStyle/>
            <a:p>
              <a:pPr algn="ctr"/>
              <a:endParaRPr lang="zh-CN" altLang="en-US"/>
            </a:p>
          </p:txBody>
        </p:sp>
        <p:sp>
          <p:nvSpPr>
            <p:cNvPr id="27718" name="Freeform 27717"/>
            <p:cNvSpPr>
              <a:spLocks/>
            </p:cNvSpPr>
            <p:nvPr/>
          </p:nvSpPr>
          <p:spPr bwMode="auto">
            <a:xfrm>
              <a:off x="4857" y="1359"/>
              <a:ext cx="357" cy="196"/>
            </a:xfrm>
            <a:custGeom>
              <a:avLst/>
              <a:gdLst>
                <a:gd name="T0" fmla="*/ 5 w 1426"/>
                <a:gd name="T1" fmla="*/ 0 h 784"/>
                <a:gd name="T2" fmla="*/ 4 w 1426"/>
                <a:gd name="T3" fmla="*/ 0 h 784"/>
                <a:gd name="T4" fmla="*/ 4 w 1426"/>
                <a:gd name="T5" fmla="*/ 1 h 784"/>
                <a:gd name="T6" fmla="*/ 3 w 1426"/>
                <a:gd name="T7" fmla="*/ 1 h 784"/>
                <a:gd name="T8" fmla="*/ 3 w 1426"/>
                <a:gd name="T9" fmla="*/ 1 h 784"/>
                <a:gd name="T10" fmla="*/ 3 w 1426"/>
                <a:gd name="T11" fmla="*/ 1 h 784"/>
                <a:gd name="T12" fmla="*/ 2 w 1426"/>
                <a:gd name="T13" fmla="*/ 1 h 784"/>
                <a:gd name="T14" fmla="*/ 1 w 1426"/>
                <a:gd name="T15" fmla="*/ 1 h 784"/>
                <a:gd name="T16" fmla="*/ 1 w 1426"/>
                <a:gd name="T17" fmla="*/ 2 h 784"/>
                <a:gd name="T18" fmla="*/ 1 w 1426"/>
                <a:gd name="T19" fmla="*/ 2 h 784"/>
                <a:gd name="T20" fmla="*/ 0 w 1426"/>
                <a:gd name="T21" fmla="*/ 2 h 784"/>
                <a:gd name="T22" fmla="*/ 0 w 1426"/>
                <a:gd name="T23" fmla="*/ 3 h 784"/>
                <a:gd name="T24" fmla="*/ 0 w 1426"/>
                <a:gd name="T25" fmla="*/ 3 h 784"/>
                <a:gd name="T26" fmla="*/ 1 w 1426"/>
                <a:gd name="T27" fmla="*/ 3 h 784"/>
                <a:gd name="T28" fmla="*/ 2 w 1426"/>
                <a:gd name="T29" fmla="*/ 3 h 784"/>
                <a:gd name="T30" fmla="*/ 2 w 1426"/>
                <a:gd name="T31" fmla="*/ 2 h 784"/>
                <a:gd name="T32" fmla="*/ 1 w 1426"/>
                <a:gd name="T33" fmla="*/ 2 h 784"/>
                <a:gd name="T34" fmla="*/ 1 w 1426"/>
                <a:gd name="T35" fmla="*/ 2 h 784"/>
                <a:gd name="T36" fmla="*/ 2 w 1426"/>
                <a:gd name="T37" fmla="*/ 2 h 784"/>
                <a:gd name="T38" fmla="*/ 2 w 1426"/>
                <a:gd name="T39" fmla="*/ 3 h 784"/>
                <a:gd name="T40" fmla="*/ 1 w 1426"/>
                <a:gd name="T41" fmla="*/ 3 h 784"/>
                <a:gd name="T42" fmla="*/ 1 w 1426"/>
                <a:gd name="T43" fmla="*/ 3 h 784"/>
                <a:gd name="T44" fmla="*/ 1 w 1426"/>
                <a:gd name="T45" fmla="*/ 2 h 784"/>
                <a:gd name="T46" fmla="*/ 1 w 1426"/>
                <a:gd name="T47" fmla="*/ 2 h 784"/>
                <a:gd name="T48" fmla="*/ 1 w 1426"/>
                <a:gd name="T49" fmla="*/ 2 h 784"/>
                <a:gd name="T50" fmla="*/ 1 w 1426"/>
                <a:gd name="T51" fmla="*/ 2 h 784"/>
                <a:gd name="T52" fmla="*/ 2 w 1426"/>
                <a:gd name="T53" fmla="*/ 2 h 784"/>
                <a:gd name="T54" fmla="*/ 3 w 1426"/>
                <a:gd name="T55" fmla="*/ 2 h 784"/>
                <a:gd name="T56" fmla="*/ 3 w 1426"/>
                <a:gd name="T57" fmla="*/ 1 h 784"/>
                <a:gd name="T58" fmla="*/ 3 w 1426"/>
                <a:gd name="T59" fmla="*/ 1 h 784"/>
                <a:gd name="T60" fmla="*/ 4 w 1426"/>
                <a:gd name="T61" fmla="*/ 1 h 784"/>
                <a:gd name="T62" fmla="*/ 4 w 1426"/>
                <a:gd name="T63" fmla="*/ 1 h 784"/>
                <a:gd name="T64" fmla="*/ 4 w 1426"/>
                <a:gd name="T65" fmla="*/ 1 h 784"/>
                <a:gd name="T66" fmla="*/ 4 w 1426"/>
                <a:gd name="T67" fmla="*/ 1 h 784"/>
                <a:gd name="T68" fmla="*/ 5 w 1426"/>
                <a:gd name="T69" fmla="*/ 1 h 784"/>
                <a:gd name="T70" fmla="*/ 6 w 1426"/>
                <a:gd name="T71" fmla="*/ 1 h 784"/>
                <a:gd name="T72" fmla="*/ 6 w 1426"/>
                <a:gd name="T73" fmla="*/ 0 h 7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6"/>
                <a:gd name="T112" fmla="*/ 0 h 784"/>
                <a:gd name="T113" fmla="*/ 1426 w 1426"/>
                <a:gd name="T114" fmla="*/ 784 h 784"/>
              </a:gdLst>
              <a:ahLst/>
              <a:cxnLst/>
              <a:rect l="T111" t="T112" r="T113" b="T114"/>
              <a:pathLst>
                <a:path w="1426" h="784">
                  <a:moveTo>
                    <a:pt x="1416" y="0"/>
                  </a:moveTo>
                  <a:lnTo>
                    <a:pt x="1251" y="24"/>
                  </a:lnTo>
                  <a:lnTo>
                    <a:pt x="1105" y="56"/>
                  </a:lnTo>
                  <a:lnTo>
                    <a:pt x="1033" y="77"/>
                  </a:lnTo>
                  <a:lnTo>
                    <a:pt x="969" y="101"/>
                  </a:lnTo>
                  <a:lnTo>
                    <a:pt x="911" y="130"/>
                  </a:lnTo>
                  <a:lnTo>
                    <a:pt x="858" y="160"/>
                  </a:lnTo>
                  <a:lnTo>
                    <a:pt x="810" y="190"/>
                  </a:lnTo>
                  <a:lnTo>
                    <a:pt x="768" y="220"/>
                  </a:lnTo>
                  <a:lnTo>
                    <a:pt x="733" y="245"/>
                  </a:lnTo>
                  <a:lnTo>
                    <a:pt x="706" y="265"/>
                  </a:lnTo>
                  <a:lnTo>
                    <a:pt x="683" y="285"/>
                  </a:lnTo>
                  <a:lnTo>
                    <a:pt x="624" y="279"/>
                  </a:lnTo>
                  <a:lnTo>
                    <a:pt x="479" y="278"/>
                  </a:lnTo>
                  <a:lnTo>
                    <a:pt x="303" y="300"/>
                  </a:lnTo>
                  <a:lnTo>
                    <a:pt x="218" y="328"/>
                  </a:lnTo>
                  <a:lnTo>
                    <a:pt x="182" y="349"/>
                  </a:lnTo>
                  <a:lnTo>
                    <a:pt x="147" y="374"/>
                  </a:lnTo>
                  <a:lnTo>
                    <a:pt x="117" y="400"/>
                  </a:lnTo>
                  <a:lnTo>
                    <a:pt x="89" y="428"/>
                  </a:lnTo>
                  <a:lnTo>
                    <a:pt x="66" y="455"/>
                  </a:lnTo>
                  <a:lnTo>
                    <a:pt x="47" y="485"/>
                  </a:lnTo>
                  <a:lnTo>
                    <a:pt x="0" y="597"/>
                  </a:lnTo>
                  <a:lnTo>
                    <a:pt x="6" y="695"/>
                  </a:lnTo>
                  <a:lnTo>
                    <a:pt x="27" y="734"/>
                  </a:lnTo>
                  <a:lnTo>
                    <a:pt x="62" y="763"/>
                  </a:lnTo>
                  <a:lnTo>
                    <a:pt x="111" y="780"/>
                  </a:lnTo>
                  <a:lnTo>
                    <a:pt x="170" y="784"/>
                  </a:lnTo>
                  <a:lnTo>
                    <a:pt x="302" y="772"/>
                  </a:lnTo>
                  <a:lnTo>
                    <a:pt x="413" y="746"/>
                  </a:lnTo>
                  <a:lnTo>
                    <a:pt x="459" y="732"/>
                  </a:lnTo>
                  <a:lnTo>
                    <a:pt x="485" y="519"/>
                  </a:lnTo>
                  <a:lnTo>
                    <a:pt x="384" y="506"/>
                  </a:lnTo>
                  <a:lnTo>
                    <a:pt x="230" y="523"/>
                  </a:lnTo>
                  <a:lnTo>
                    <a:pt x="190" y="553"/>
                  </a:lnTo>
                  <a:lnTo>
                    <a:pt x="170" y="580"/>
                  </a:lnTo>
                  <a:lnTo>
                    <a:pt x="164" y="608"/>
                  </a:lnTo>
                  <a:lnTo>
                    <a:pt x="413" y="584"/>
                  </a:lnTo>
                  <a:lnTo>
                    <a:pt x="404" y="670"/>
                  </a:lnTo>
                  <a:lnTo>
                    <a:pt x="370" y="681"/>
                  </a:lnTo>
                  <a:lnTo>
                    <a:pt x="291" y="700"/>
                  </a:lnTo>
                  <a:lnTo>
                    <a:pt x="201" y="712"/>
                  </a:lnTo>
                  <a:lnTo>
                    <a:pt x="132" y="702"/>
                  </a:lnTo>
                  <a:lnTo>
                    <a:pt x="97" y="660"/>
                  </a:lnTo>
                  <a:lnTo>
                    <a:pt x="89" y="605"/>
                  </a:lnTo>
                  <a:lnTo>
                    <a:pt x="101" y="546"/>
                  </a:lnTo>
                  <a:lnTo>
                    <a:pt x="132" y="498"/>
                  </a:lnTo>
                  <a:lnTo>
                    <a:pt x="154" y="477"/>
                  </a:lnTo>
                  <a:lnTo>
                    <a:pt x="186" y="456"/>
                  </a:lnTo>
                  <a:lnTo>
                    <a:pt x="218" y="437"/>
                  </a:lnTo>
                  <a:lnTo>
                    <a:pt x="259" y="418"/>
                  </a:lnTo>
                  <a:lnTo>
                    <a:pt x="302" y="402"/>
                  </a:lnTo>
                  <a:lnTo>
                    <a:pt x="346" y="387"/>
                  </a:lnTo>
                  <a:lnTo>
                    <a:pt x="444" y="374"/>
                  </a:lnTo>
                  <a:lnTo>
                    <a:pt x="620" y="374"/>
                  </a:lnTo>
                  <a:lnTo>
                    <a:pt x="700" y="381"/>
                  </a:lnTo>
                  <a:lnTo>
                    <a:pt x="734" y="357"/>
                  </a:lnTo>
                  <a:lnTo>
                    <a:pt x="773" y="332"/>
                  </a:lnTo>
                  <a:lnTo>
                    <a:pt x="797" y="317"/>
                  </a:lnTo>
                  <a:lnTo>
                    <a:pt x="824" y="300"/>
                  </a:lnTo>
                  <a:lnTo>
                    <a:pt x="853" y="283"/>
                  </a:lnTo>
                  <a:lnTo>
                    <a:pt x="884" y="267"/>
                  </a:lnTo>
                  <a:lnTo>
                    <a:pt x="917" y="249"/>
                  </a:lnTo>
                  <a:lnTo>
                    <a:pt x="951" y="232"/>
                  </a:lnTo>
                  <a:lnTo>
                    <a:pt x="986" y="215"/>
                  </a:lnTo>
                  <a:lnTo>
                    <a:pt x="1022" y="199"/>
                  </a:lnTo>
                  <a:lnTo>
                    <a:pt x="1059" y="185"/>
                  </a:lnTo>
                  <a:lnTo>
                    <a:pt x="1095" y="172"/>
                  </a:lnTo>
                  <a:lnTo>
                    <a:pt x="1167" y="151"/>
                  </a:lnTo>
                  <a:lnTo>
                    <a:pt x="1231" y="134"/>
                  </a:lnTo>
                  <a:lnTo>
                    <a:pt x="1334" y="116"/>
                  </a:lnTo>
                  <a:lnTo>
                    <a:pt x="1426" y="109"/>
                  </a:lnTo>
                  <a:lnTo>
                    <a:pt x="1416" y="0"/>
                  </a:lnTo>
                  <a:close/>
                </a:path>
              </a:pathLst>
            </a:custGeom>
            <a:solidFill>
              <a:srgbClr val="000000">
                <a:alpha val="100000"/>
              </a:srgbClr>
            </a:solidFill>
            <a:ln>
              <a:noFill/>
            </a:ln>
          </p:spPr>
          <p:txBody>
            <a:bodyPr wrap="none" rtlCol="0" anchor="ctr"/>
            <a:lstStyle/>
            <a:p>
              <a:pPr algn="ctr"/>
              <a:endParaRPr lang="zh-CN" altLang="en-US"/>
            </a:p>
          </p:txBody>
        </p:sp>
        <p:sp>
          <p:nvSpPr>
            <p:cNvPr id="27719" name="Freeform 27718"/>
            <p:cNvSpPr>
              <a:spLocks/>
            </p:cNvSpPr>
            <p:nvPr/>
          </p:nvSpPr>
          <p:spPr bwMode="auto">
            <a:xfrm>
              <a:off x="5066" y="1121"/>
              <a:ext cx="492" cy="251"/>
            </a:xfrm>
            <a:custGeom>
              <a:avLst/>
              <a:gdLst>
                <a:gd name="T0" fmla="*/ 0 w 1970"/>
                <a:gd name="T1" fmla="*/ 0 h 1003"/>
                <a:gd name="T2" fmla="*/ 1 w 1970"/>
                <a:gd name="T3" fmla="*/ 0 h 1003"/>
                <a:gd name="T4" fmla="*/ 2 w 1970"/>
                <a:gd name="T5" fmla="*/ 0 h 1003"/>
                <a:gd name="T6" fmla="*/ 2 w 1970"/>
                <a:gd name="T7" fmla="*/ 0 h 1003"/>
                <a:gd name="T8" fmla="*/ 2 w 1970"/>
                <a:gd name="T9" fmla="*/ 1 h 1003"/>
                <a:gd name="T10" fmla="*/ 2 w 1970"/>
                <a:gd name="T11" fmla="*/ 1 h 1003"/>
                <a:gd name="T12" fmla="*/ 3 w 1970"/>
                <a:gd name="T13" fmla="*/ 1 h 1003"/>
                <a:gd name="T14" fmla="*/ 3 w 1970"/>
                <a:gd name="T15" fmla="*/ 1 h 1003"/>
                <a:gd name="T16" fmla="*/ 3 w 1970"/>
                <a:gd name="T17" fmla="*/ 1 h 1003"/>
                <a:gd name="T18" fmla="*/ 4 w 1970"/>
                <a:gd name="T19" fmla="*/ 1 h 1003"/>
                <a:gd name="T20" fmla="*/ 4 w 1970"/>
                <a:gd name="T21" fmla="*/ 2 h 1003"/>
                <a:gd name="T22" fmla="*/ 4 w 1970"/>
                <a:gd name="T23" fmla="*/ 2 h 1003"/>
                <a:gd name="T24" fmla="*/ 4 w 1970"/>
                <a:gd name="T25" fmla="*/ 2 h 1003"/>
                <a:gd name="T26" fmla="*/ 5 w 1970"/>
                <a:gd name="T27" fmla="*/ 2 h 1003"/>
                <a:gd name="T28" fmla="*/ 5 w 1970"/>
                <a:gd name="T29" fmla="*/ 2 h 1003"/>
                <a:gd name="T30" fmla="*/ 5 w 1970"/>
                <a:gd name="T31" fmla="*/ 3 h 1003"/>
                <a:gd name="T32" fmla="*/ 5 w 1970"/>
                <a:gd name="T33" fmla="*/ 3 h 1003"/>
                <a:gd name="T34" fmla="*/ 6 w 1970"/>
                <a:gd name="T35" fmla="*/ 3 h 1003"/>
                <a:gd name="T36" fmla="*/ 6 w 1970"/>
                <a:gd name="T37" fmla="*/ 3 h 1003"/>
                <a:gd name="T38" fmla="*/ 6 w 1970"/>
                <a:gd name="T39" fmla="*/ 3 h 1003"/>
                <a:gd name="T40" fmla="*/ 6 w 1970"/>
                <a:gd name="T41" fmla="*/ 3 h 1003"/>
                <a:gd name="T42" fmla="*/ 7 w 1970"/>
                <a:gd name="T43" fmla="*/ 4 h 1003"/>
                <a:gd name="T44" fmla="*/ 7 w 1970"/>
                <a:gd name="T45" fmla="*/ 4 h 1003"/>
                <a:gd name="T46" fmla="*/ 5 w 1970"/>
                <a:gd name="T47" fmla="*/ 3 h 1003"/>
                <a:gd name="T48" fmla="*/ 5 w 1970"/>
                <a:gd name="T49" fmla="*/ 3 h 1003"/>
                <a:gd name="T50" fmla="*/ 5 w 1970"/>
                <a:gd name="T51" fmla="*/ 3 h 1003"/>
                <a:gd name="T52" fmla="*/ 5 w 1970"/>
                <a:gd name="T53" fmla="*/ 3 h 1003"/>
                <a:gd name="T54" fmla="*/ 4 w 1970"/>
                <a:gd name="T55" fmla="*/ 3 h 1003"/>
                <a:gd name="T56" fmla="*/ 4 w 1970"/>
                <a:gd name="T57" fmla="*/ 2 h 1003"/>
                <a:gd name="T58" fmla="*/ 4 w 1970"/>
                <a:gd name="T59" fmla="*/ 2 h 1003"/>
                <a:gd name="T60" fmla="*/ 3 w 1970"/>
                <a:gd name="T61" fmla="*/ 2 h 1003"/>
                <a:gd name="T62" fmla="*/ 3 w 1970"/>
                <a:gd name="T63" fmla="*/ 2 h 1003"/>
                <a:gd name="T64" fmla="*/ 3 w 1970"/>
                <a:gd name="T65" fmla="*/ 2 h 1003"/>
                <a:gd name="T66" fmla="*/ 3 w 1970"/>
                <a:gd name="T67" fmla="*/ 1 h 1003"/>
                <a:gd name="T68" fmla="*/ 2 w 1970"/>
                <a:gd name="T69" fmla="*/ 1 h 1003"/>
                <a:gd name="T70" fmla="*/ 2 w 1970"/>
                <a:gd name="T71" fmla="*/ 1 h 1003"/>
                <a:gd name="T72" fmla="*/ 2 w 1970"/>
                <a:gd name="T73" fmla="*/ 1 h 1003"/>
                <a:gd name="T74" fmla="*/ 2 w 1970"/>
                <a:gd name="T75" fmla="*/ 1 h 1003"/>
                <a:gd name="T76" fmla="*/ 1 w 1970"/>
                <a:gd name="T77" fmla="*/ 1 h 1003"/>
                <a:gd name="T78" fmla="*/ 0 w 1970"/>
                <a:gd name="T79" fmla="*/ 1 h 1003"/>
                <a:gd name="T80" fmla="*/ 0 w 1970"/>
                <a:gd name="T81" fmla="*/ 0 h 10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0"/>
                <a:gd name="T124" fmla="*/ 0 h 1003"/>
                <a:gd name="T125" fmla="*/ 1970 w 1970"/>
                <a:gd name="T126" fmla="*/ 1003 h 1003"/>
              </a:gdLst>
              <a:ahLst/>
              <a:cxnLst/>
              <a:rect l="T123" t="T124" r="T125" b="T126"/>
              <a:pathLst>
                <a:path w="1970" h="1003">
                  <a:moveTo>
                    <a:pt x="78" y="52"/>
                  </a:moveTo>
                  <a:lnTo>
                    <a:pt x="111" y="40"/>
                  </a:lnTo>
                  <a:lnTo>
                    <a:pt x="150" y="28"/>
                  </a:lnTo>
                  <a:lnTo>
                    <a:pt x="197" y="15"/>
                  </a:lnTo>
                  <a:lnTo>
                    <a:pt x="313" y="0"/>
                  </a:lnTo>
                  <a:lnTo>
                    <a:pt x="435" y="14"/>
                  </a:lnTo>
                  <a:lnTo>
                    <a:pt x="513" y="47"/>
                  </a:lnTo>
                  <a:lnTo>
                    <a:pt x="561" y="74"/>
                  </a:lnTo>
                  <a:lnTo>
                    <a:pt x="589" y="92"/>
                  </a:lnTo>
                  <a:lnTo>
                    <a:pt x="619" y="109"/>
                  </a:lnTo>
                  <a:lnTo>
                    <a:pt x="650" y="128"/>
                  </a:lnTo>
                  <a:lnTo>
                    <a:pt x="680" y="147"/>
                  </a:lnTo>
                  <a:lnTo>
                    <a:pt x="714" y="168"/>
                  </a:lnTo>
                  <a:lnTo>
                    <a:pt x="747" y="190"/>
                  </a:lnTo>
                  <a:lnTo>
                    <a:pt x="781" y="215"/>
                  </a:lnTo>
                  <a:lnTo>
                    <a:pt x="816" y="237"/>
                  </a:lnTo>
                  <a:lnTo>
                    <a:pt x="851" y="262"/>
                  </a:lnTo>
                  <a:lnTo>
                    <a:pt x="886" y="287"/>
                  </a:lnTo>
                  <a:lnTo>
                    <a:pt x="923" y="313"/>
                  </a:lnTo>
                  <a:lnTo>
                    <a:pt x="959" y="338"/>
                  </a:lnTo>
                  <a:lnTo>
                    <a:pt x="996" y="364"/>
                  </a:lnTo>
                  <a:lnTo>
                    <a:pt x="1032" y="390"/>
                  </a:lnTo>
                  <a:lnTo>
                    <a:pt x="1069" y="417"/>
                  </a:lnTo>
                  <a:lnTo>
                    <a:pt x="1104" y="442"/>
                  </a:lnTo>
                  <a:lnTo>
                    <a:pt x="1139" y="468"/>
                  </a:lnTo>
                  <a:lnTo>
                    <a:pt x="1173" y="493"/>
                  </a:lnTo>
                  <a:lnTo>
                    <a:pt x="1207" y="519"/>
                  </a:lnTo>
                  <a:lnTo>
                    <a:pt x="1240" y="544"/>
                  </a:lnTo>
                  <a:lnTo>
                    <a:pt x="1271" y="569"/>
                  </a:lnTo>
                  <a:lnTo>
                    <a:pt x="1303" y="592"/>
                  </a:lnTo>
                  <a:lnTo>
                    <a:pt x="1331" y="614"/>
                  </a:lnTo>
                  <a:lnTo>
                    <a:pt x="1357" y="636"/>
                  </a:lnTo>
                  <a:lnTo>
                    <a:pt x="1385" y="657"/>
                  </a:lnTo>
                  <a:lnTo>
                    <a:pt x="1408" y="677"/>
                  </a:lnTo>
                  <a:lnTo>
                    <a:pt x="1432" y="694"/>
                  </a:lnTo>
                  <a:lnTo>
                    <a:pt x="1457" y="712"/>
                  </a:lnTo>
                  <a:lnTo>
                    <a:pt x="1480" y="728"/>
                  </a:lnTo>
                  <a:lnTo>
                    <a:pt x="1504" y="742"/>
                  </a:lnTo>
                  <a:lnTo>
                    <a:pt x="1553" y="770"/>
                  </a:lnTo>
                  <a:lnTo>
                    <a:pt x="1601" y="792"/>
                  </a:lnTo>
                  <a:lnTo>
                    <a:pt x="1648" y="811"/>
                  </a:lnTo>
                  <a:lnTo>
                    <a:pt x="1695" y="827"/>
                  </a:lnTo>
                  <a:lnTo>
                    <a:pt x="1782" y="850"/>
                  </a:lnTo>
                  <a:lnTo>
                    <a:pt x="1917" y="869"/>
                  </a:lnTo>
                  <a:lnTo>
                    <a:pt x="1970" y="871"/>
                  </a:lnTo>
                  <a:lnTo>
                    <a:pt x="1962" y="1003"/>
                  </a:lnTo>
                  <a:lnTo>
                    <a:pt x="1401" y="840"/>
                  </a:lnTo>
                  <a:lnTo>
                    <a:pt x="1382" y="824"/>
                  </a:lnTo>
                  <a:lnTo>
                    <a:pt x="1361" y="805"/>
                  </a:lnTo>
                  <a:lnTo>
                    <a:pt x="1339" y="784"/>
                  </a:lnTo>
                  <a:lnTo>
                    <a:pt x="1313" y="763"/>
                  </a:lnTo>
                  <a:lnTo>
                    <a:pt x="1284" y="740"/>
                  </a:lnTo>
                  <a:lnTo>
                    <a:pt x="1256" y="715"/>
                  </a:lnTo>
                  <a:lnTo>
                    <a:pt x="1224" y="689"/>
                  </a:lnTo>
                  <a:lnTo>
                    <a:pt x="1192" y="663"/>
                  </a:lnTo>
                  <a:lnTo>
                    <a:pt x="1156" y="635"/>
                  </a:lnTo>
                  <a:lnTo>
                    <a:pt x="1120" y="608"/>
                  </a:lnTo>
                  <a:lnTo>
                    <a:pt x="1083" y="579"/>
                  </a:lnTo>
                  <a:lnTo>
                    <a:pt x="1046" y="550"/>
                  </a:lnTo>
                  <a:lnTo>
                    <a:pt x="1008" y="523"/>
                  </a:lnTo>
                  <a:lnTo>
                    <a:pt x="969" y="493"/>
                  </a:lnTo>
                  <a:lnTo>
                    <a:pt x="931" y="465"/>
                  </a:lnTo>
                  <a:lnTo>
                    <a:pt x="890" y="437"/>
                  </a:lnTo>
                  <a:lnTo>
                    <a:pt x="852" y="409"/>
                  </a:lnTo>
                  <a:lnTo>
                    <a:pt x="814" y="381"/>
                  </a:lnTo>
                  <a:lnTo>
                    <a:pt x="775" y="355"/>
                  </a:lnTo>
                  <a:lnTo>
                    <a:pt x="737" y="328"/>
                  </a:lnTo>
                  <a:lnTo>
                    <a:pt x="700" y="305"/>
                  </a:lnTo>
                  <a:lnTo>
                    <a:pt x="666" y="280"/>
                  </a:lnTo>
                  <a:lnTo>
                    <a:pt x="630" y="258"/>
                  </a:lnTo>
                  <a:lnTo>
                    <a:pt x="598" y="237"/>
                  </a:lnTo>
                  <a:lnTo>
                    <a:pt x="567" y="218"/>
                  </a:lnTo>
                  <a:lnTo>
                    <a:pt x="535" y="201"/>
                  </a:lnTo>
                  <a:lnTo>
                    <a:pt x="508" y="185"/>
                  </a:lnTo>
                  <a:lnTo>
                    <a:pt x="482" y="172"/>
                  </a:lnTo>
                  <a:lnTo>
                    <a:pt x="439" y="150"/>
                  </a:lnTo>
                  <a:lnTo>
                    <a:pt x="405" y="138"/>
                  </a:lnTo>
                  <a:lnTo>
                    <a:pt x="279" y="135"/>
                  </a:lnTo>
                  <a:lnTo>
                    <a:pt x="148" y="158"/>
                  </a:lnTo>
                  <a:lnTo>
                    <a:pt x="42" y="188"/>
                  </a:lnTo>
                  <a:lnTo>
                    <a:pt x="0" y="201"/>
                  </a:lnTo>
                  <a:lnTo>
                    <a:pt x="78" y="52"/>
                  </a:lnTo>
                  <a:close/>
                </a:path>
              </a:pathLst>
            </a:custGeom>
            <a:solidFill>
              <a:srgbClr val="000000">
                <a:alpha val="100000"/>
              </a:srgbClr>
            </a:solidFill>
            <a:ln>
              <a:noFill/>
            </a:ln>
          </p:spPr>
          <p:txBody>
            <a:bodyPr wrap="none" rtlCol="0" anchor="ctr"/>
            <a:lstStyle/>
            <a:p>
              <a:pPr algn="ctr"/>
              <a:endParaRPr lang="zh-CN" altLang="en-US"/>
            </a:p>
          </p:txBody>
        </p:sp>
        <p:sp>
          <p:nvSpPr>
            <p:cNvPr id="27720" name="Freeform 27719"/>
            <p:cNvSpPr>
              <a:spLocks/>
            </p:cNvSpPr>
            <p:nvPr/>
          </p:nvSpPr>
          <p:spPr bwMode="auto">
            <a:xfrm>
              <a:off x="5065" y="1226"/>
              <a:ext cx="96" cy="166"/>
            </a:xfrm>
            <a:custGeom>
              <a:avLst/>
              <a:gdLst>
                <a:gd name="T0" fmla="*/ 0 w 385"/>
                <a:gd name="T1" fmla="*/ 0 h 661"/>
                <a:gd name="T2" fmla="*/ 0 w 385"/>
                <a:gd name="T3" fmla="*/ 0 h 661"/>
                <a:gd name="T4" fmla="*/ 0 w 385"/>
                <a:gd name="T5" fmla="*/ 0 h 661"/>
                <a:gd name="T6" fmla="*/ 0 w 385"/>
                <a:gd name="T7" fmla="*/ 1 h 661"/>
                <a:gd name="T8" fmla="*/ 0 w 385"/>
                <a:gd name="T9" fmla="*/ 1 h 661"/>
                <a:gd name="T10" fmla="*/ 0 w 385"/>
                <a:gd name="T11" fmla="*/ 1 h 661"/>
                <a:gd name="T12" fmla="*/ 0 w 385"/>
                <a:gd name="T13" fmla="*/ 2 h 661"/>
                <a:gd name="T14" fmla="*/ 0 w 385"/>
                <a:gd name="T15" fmla="*/ 2 h 661"/>
                <a:gd name="T16" fmla="*/ 0 w 385"/>
                <a:gd name="T17" fmla="*/ 2 h 661"/>
                <a:gd name="T18" fmla="*/ 0 w 385"/>
                <a:gd name="T19" fmla="*/ 2 h 661"/>
                <a:gd name="T20" fmla="*/ 0 w 385"/>
                <a:gd name="T21" fmla="*/ 2 h 661"/>
                <a:gd name="T22" fmla="*/ 0 w 385"/>
                <a:gd name="T23" fmla="*/ 2 h 661"/>
                <a:gd name="T24" fmla="*/ 0 w 385"/>
                <a:gd name="T25" fmla="*/ 2 h 661"/>
                <a:gd name="T26" fmla="*/ 0 w 385"/>
                <a:gd name="T27" fmla="*/ 2 h 661"/>
                <a:gd name="T28" fmla="*/ 0 w 385"/>
                <a:gd name="T29" fmla="*/ 2 h 661"/>
                <a:gd name="T30" fmla="*/ 1 w 385"/>
                <a:gd name="T31" fmla="*/ 2 h 661"/>
                <a:gd name="T32" fmla="*/ 1 w 385"/>
                <a:gd name="T33" fmla="*/ 2 h 661"/>
                <a:gd name="T34" fmla="*/ 1 w 385"/>
                <a:gd name="T35" fmla="*/ 2 h 661"/>
                <a:gd name="T36" fmla="*/ 1 w 385"/>
                <a:gd name="T37" fmla="*/ 3 h 661"/>
                <a:gd name="T38" fmla="*/ 1 w 385"/>
                <a:gd name="T39" fmla="*/ 3 h 661"/>
                <a:gd name="T40" fmla="*/ 1 w 385"/>
                <a:gd name="T41" fmla="*/ 3 h 661"/>
                <a:gd name="T42" fmla="*/ 1 w 385"/>
                <a:gd name="T43" fmla="*/ 3 h 661"/>
                <a:gd name="T44" fmla="*/ 1 w 385"/>
                <a:gd name="T45" fmla="*/ 3 h 661"/>
                <a:gd name="T46" fmla="*/ 1 w 385"/>
                <a:gd name="T47" fmla="*/ 3 h 661"/>
                <a:gd name="T48" fmla="*/ 1 w 385"/>
                <a:gd name="T49" fmla="*/ 2 h 661"/>
                <a:gd name="T50" fmla="*/ 1 w 385"/>
                <a:gd name="T51" fmla="*/ 2 h 661"/>
                <a:gd name="T52" fmla="*/ 1 w 385"/>
                <a:gd name="T53" fmla="*/ 2 h 661"/>
                <a:gd name="T54" fmla="*/ 1 w 385"/>
                <a:gd name="T55" fmla="*/ 2 h 661"/>
                <a:gd name="T56" fmla="*/ 1 w 385"/>
                <a:gd name="T57" fmla="*/ 2 h 661"/>
                <a:gd name="T58" fmla="*/ 1 w 385"/>
                <a:gd name="T59" fmla="*/ 2 h 661"/>
                <a:gd name="T60" fmla="*/ 1 w 385"/>
                <a:gd name="T61" fmla="*/ 2 h 661"/>
                <a:gd name="T62" fmla="*/ 1 w 385"/>
                <a:gd name="T63" fmla="*/ 2 h 661"/>
                <a:gd name="T64" fmla="*/ 0 w 385"/>
                <a:gd name="T65" fmla="*/ 2 h 661"/>
                <a:gd name="T66" fmla="*/ 0 w 385"/>
                <a:gd name="T67" fmla="*/ 1 h 661"/>
                <a:gd name="T68" fmla="*/ 0 w 385"/>
                <a:gd name="T69" fmla="*/ 1 h 661"/>
                <a:gd name="T70" fmla="*/ 0 w 385"/>
                <a:gd name="T71" fmla="*/ 1 h 661"/>
                <a:gd name="T72" fmla="*/ 1 w 385"/>
                <a:gd name="T73" fmla="*/ 1 h 661"/>
                <a:gd name="T74" fmla="*/ 0 w 385"/>
                <a:gd name="T75" fmla="*/ 0 h 661"/>
                <a:gd name="T76" fmla="*/ 0 w 385"/>
                <a:gd name="T77" fmla="*/ 0 h 6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5"/>
                <a:gd name="T118" fmla="*/ 0 h 661"/>
                <a:gd name="T119" fmla="*/ 385 w 385"/>
                <a:gd name="T120" fmla="*/ 661 h 661"/>
              </a:gdLst>
              <a:ahLst/>
              <a:cxnLst/>
              <a:rect l="T117" t="T118" r="T119" b="T120"/>
              <a:pathLst>
                <a:path w="385" h="661">
                  <a:moveTo>
                    <a:pt x="116" y="0"/>
                  </a:moveTo>
                  <a:lnTo>
                    <a:pt x="111" y="8"/>
                  </a:lnTo>
                  <a:lnTo>
                    <a:pt x="93" y="29"/>
                  </a:lnTo>
                  <a:lnTo>
                    <a:pt x="45" y="102"/>
                  </a:lnTo>
                  <a:lnTo>
                    <a:pt x="3" y="199"/>
                  </a:lnTo>
                  <a:lnTo>
                    <a:pt x="0" y="304"/>
                  </a:lnTo>
                  <a:lnTo>
                    <a:pt x="25" y="357"/>
                  </a:lnTo>
                  <a:lnTo>
                    <a:pt x="47" y="386"/>
                  </a:lnTo>
                  <a:lnTo>
                    <a:pt x="58" y="400"/>
                  </a:lnTo>
                  <a:lnTo>
                    <a:pt x="71" y="415"/>
                  </a:lnTo>
                  <a:lnTo>
                    <a:pt x="82" y="430"/>
                  </a:lnTo>
                  <a:lnTo>
                    <a:pt x="97" y="445"/>
                  </a:lnTo>
                  <a:lnTo>
                    <a:pt x="111" y="460"/>
                  </a:lnTo>
                  <a:lnTo>
                    <a:pt x="125" y="475"/>
                  </a:lnTo>
                  <a:lnTo>
                    <a:pt x="155" y="504"/>
                  </a:lnTo>
                  <a:lnTo>
                    <a:pt x="186" y="532"/>
                  </a:lnTo>
                  <a:lnTo>
                    <a:pt x="216" y="560"/>
                  </a:lnTo>
                  <a:lnTo>
                    <a:pt x="246" y="583"/>
                  </a:lnTo>
                  <a:lnTo>
                    <a:pt x="270" y="607"/>
                  </a:lnTo>
                  <a:lnTo>
                    <a:pt x="295" y="624"/>
                  </a:lnTo>
                  <a:lnTo>
                    <a:pt x="329" y="652"/>
                  </a:lnTo>
                  <a:lnTo>
                    <a:pt x="343" y="661"/>
                  </a:lnTo>
                  <a:lnTo>
                    <a:pt x="385" y="620"/>
                  </a:lnTo>
                  <a:lnTo>
                    <a:pt x="373" y="609"/>
                  </a:lnTo>
                  <a:lnTo>
                    <a:pt x="345" y="582"/>
                  </a:lnTo>
                  <a:lnTo>
                    <a:pt x="325" y="565"/>
                  </a:lnTo>
                  <a:lnTo>
                    <a:pt x="302" y="544"/>
                  </a:lnTo>
                  <a:lnTo>
                    <a:pt x="279" y="519"/>
                  </a:lnTo>
                  <a:lnTo>
                    <a:pt x="255" y="494"/>
                  </a:lnTo>
                  <a:lnTo>
                    <a:pt x="231" y="468"/>
                  </a:lnTo>
                  <a:lnTo>
                    <a:pt x="206" y="441"/>
                  </a:lnTo>
                  <a:lnTo>
                    <a:pt x="186" y="412"/>
                  </a:lnTo>
                  <a:lnTo>
                    <a:pt x="166" y="386"/>
                  </a:lnTo>
                  <a:lnTo>
                    <a:pt x="125" y="288"/>
                  </a:lnTo>
                  <a:lnTo>
                    <a:pt x="135" y="214"/>
                  </a:lnTo>
                  <a:lnTo>
                    <a:pt x="157" y="152"/>
                  </a:lnTo>
                  <a:lnTo>
                    <a:pt x="187" y="100"/>
                  </a:lnTo>
                  <a:lnTo>
                    <a:pt x="116" y="0"/>
                  </a:lnTo>
                  <a:close/>
                </a:path>
              </a:pathLst>
            </a:custGeom>
            <a:solidFill>
              <a:srgbClr val="000000">
                <a:alpha val="100000"/>
              </a:srgbClr>
            </a:solidFill>
            <a:ln>
              <a:noFill/>
            </a:ln>
          </p:spPr>
          <p:txBody>
            <a:bodyPr wrap="none" rtlCol="0" anchor="ctr"/>
            <a:lstStyle/>
            <a:p>
              <a:pPr algn="ctr"/>
              <a:endParaRPr lang="zh-CN" altLang="en-US"/>
            </a:p>
          </p:txBody>
        </p:sp>
        <p:sp>
          <p:nvSpPr>
            <p:cNvPr id="27721" name="Freeform 27720"/>
            <p:cNvSpPr>
              <a:spLocks/>
            </p:cNvSpPr>
            <p:nvPr/>
          </p:nvSpPr>
          <p:spPr bwMode="auto">
            <a:xfrm>
              <a:off x="4748" y="964"/>
              <a:ext cx="394" cy="727"/>
            </a:xfrm>
            <a:custGeom>
              <a:avLst/>
              <a:gdLst>
                <a:gd name="T0" fmla="*/ 1 w 1576"/>
                <a:gd name="T1" fmla="*/ 10 h 2906"/>
                <a:gd name="T2" fmla="*/ 5 w 1576"/>
                <a:gd name="T3" fmla="*/ 1 h 2906"/>
                <a:gd name="T4" fmla="*/ 5 w 1576"/>
                <a:gd name="T5" fmla="*/ 1 h 2906"/>
                <a:gd name="T6" fmla="*/ 6 w 1576"/>
                <a:gd name="T7" fmla="*/ 1 h 2906"/>
                <a:gd name="T8" fmla="*/ 6 w 1576"/>
                <a:gd name="T9" fmla="*/ 1 h 2906"/>
                <a:gd name="T10" fmla="*/ 6 w 1576"/>
                <a:gd name="T11" fmla="*/ 1 h 2906"/>
                <a:gd name="T12" fmla="*/ 3 w 1576"/>
                <a:gd name="T13" fmla="*/ 8 h 2906"/>
                <a:gd name="T14" fmla="*/ 6 w 1576"/>
                <a:gd name="T15" fmla="*/ 1 h 2906"/>
                <a:gd name="T16" fmla="*/ 6 w 1576"/>
                <a:gd name="T17" fmla="*/ 1 h 2906"/>
                <a:gd name="T18" fmla="*/ 6 w 1576"/>
                <a:gd name="T19" fmla="*/ 0 h 2906"/>
                <a:gd name="T20" fmla="*/ 6 w 1576"/>
                <a:gd name="T21" fmla="*/ 0 h 2906"/>
                <a:gd name="T22" fmla="*/ 5 w 1576"/>
                <a:gd name="T23" fmla="*/ 0 h 2906"/>
                <a:gd name="T24" fmla="*/ 4 w 1576"/>
                <a:gd name="T25" fmla="*/ 0 h 2906"/>
                <a:gd name="T26" fmla="*/ 0 w 1576"/>
                <a:gd name="T27" fmla="*/ 12 h 2906"/>
                <a:gd name="T28" fmla="*/ 2 w 1576"/>
                <a:gd name="T29" fmla="*/ 11 h 2906"/>
                <a:gd name="T30" fmla="*/ 2 w 1576"/>
                <a:gd name="T31" fmla="*/ 11 h 2906"/>
                <a:gd name="T32" fmla="*/ 2 w 1576"/>
                <a:gd name="T33" fmla="*/ 11 h 2906"/>
                <a:gd name="T34" fmla="*/ 2 w 1576"/>
                <a:gd name="T35" fmla="*/ 11 h 2906"/>
                <a:gd name="T36" fmla="*/ 3 w 1576"/>
                <a:gd name="T37" fmla="*/ 12 h 2906"/>
                <a:gd name="T38" fmla="*/ 3 w 1576"/>
                <a:gd name="T39" fmla="*/ 11 h 2906"/>
                <a:gd name="T40" fmla="*/ 3 w 1576"/>
                <a:gd name="T41" fmla="*/ 11 h 2906"/>
                <a:gd name="T42" fmla="*/ 3 w 1576"/>
                <a:gd name="T43" fmla="*/ 10 h 2906"/>
                <a:gd name="T44" fmla="*/ 3 w 1576"/>
                <a:gd name="T45" fmla="*/ 10 h 2906"/>
                <a:gd name="T46" fmla="*/ 3 w 1576"/>
                <a:gd name="T47" fmla="*/ 10 h 2906"/>
                <a:gd name="T48" fmla="*/ 3 w 1576"/>
                <a:gd name="T49" fmla="*/ 10 h 2906"/>
                <a:gd name="T50" fmla="*/ 3 w 1576"/>
                <a:gd name="T51" fmla="*/ 10 h 2906"/>
                <a:gd name="T52" fmla="*/ 3 w 1576"/>
                <a:gd name="T53" fmla="*/ 11 h 2906"/>
                <a:gd name="T54" fmla="*/ 3 w 1576"/>
                <a:gd name="T55" fmla="*/ 11 h 2906"/>
                <a:gd name="T56" fmla="*/ 3 w 1576"/>
                <a:gd name="T57" fmla="*/ 11 h 2906"/>
                <a:gd name="T58" fmla="*/ 2 w 1576"/>
                <a:gd name="T59" fmla="*/ 11 h 2906"/>
                <a:gd name="T60" fmla="*/ 2 w 1576"/>
                <a:gd name="T61" fmla="*/ 10 h 2906"/>
                <a:gd name="T62" fmla="*/ 2 w 1576"/>
                <a:gd name="T63" fmla="*/ 10 h 29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6"/>
                <a:gd name="T97" fmla="*/ 0 h 2906"/>
                <a:gd name="T98" fmla="*/ 1576 w 1576"/>
                <a:gd name="T99" fmla="*/ 2906 h 2906"/>
              </a:gdLst>
              <a:ahLst/>
              <a:cxnLst/>
              <a:rect l="T96" t="T97" r="T98" b="T99"/>
              <a:pathLst>
                <a:path w="1576" h="2906">
                  <a:moveTo>
                    <a:pt x="436" y="2477"/>
                  </a:moveTo>
                  <a:lnTo>
                    <a:pt x="185" y="2610"/>
                  </a:lnTo>
                  <a:lnTo>
                    <a:pt x="217" y="2217"/>
                  </a:lnTo>
                  <a:lnTo>
                    <a:pt x="1175" y="150"/>
                  </a:lnTo>
                  <a:lnTo>
                    <a:pt x="1205" y="138"/>
                  </a:lnTo>
                  <a:lnTo>
                    <a:pt x="1280" y="117"/>
                  </a:lnTo>
                  <a:lnTo>
                    <a:pt x="1357" y="116"/>
                  </a:lnTo>
                  <a:lnTo>
                    <a:pt x="1411" y="134"/>
                  </a:lnTo>
                  <a:lnTo>
                    <a:pt x="1448" y="166"/>
                  </a:lnTo>
                  <a:lnTo>
                    <a:pt x="1474" y="227"/>
                  </a:lnTo>
                  <a:lnTo>
                    <a:pt x="1464" y="244"/>
                  </a:lnTo>
                  <a:lnTo>
                    <a:pt x="1445" y="254"/>
                  </a:lnTo>
                  <a:lnTo>
                    <a:pt x="1376" y="260"/>
                  </a:lnTo>
                  <a:lnTo>
                    <a:pt x="615" y="1968"/>
                  </a:lnTo>
                  <a:lnTo>
                    <a:pt x="810" y="1905"/>
                  </a:lnTo>
                  <a:lnTo>
                    <a:pt x="1572" y="213"/>
                  </a:lnTo>
                  <a:lnTo>
                    <a:pt x="1576" y="176"/>
                  </a:lnTo>
                  <a:lnTo>
                    <a:pt x="1565" y="136"/>
                  </a:lnTo>
                  <a:lnTo>
                    <a:pt x="1547" y="100"/>
                  </a:lnTo>
                  <a:lnTo>
                    <a:pt x="1526" y="78"/>
                  </a:lnTo>
                  <a:lnTo>
                    <a:pt x="1504" y="53"/>
                  </a:lnTo>
                  <a:lnTo>
                    <a:pt x="1474" y="31"/>
                  </a:lnTo>
                  <a:lnTo>
                    <a:pt x="1422" y="13"/>
                  </a:lnTo>
                  <a:lnTo>
                    <a:pt x="1345" y="0"/>
                  </a:lnTo>
                  <a:lnTo>
                    <a:pt x="1239" y="0"/>
                  </a:lnTo>
                  <a:lnTo>
                    <a:pt x="1105" y="26"/>
                  </a:lnTo>
                  <a:lnTo>
                    <a:pt x="132" y="2170"/>
                  </a:lnTo>
                  <a:lnTo>
                    <a:pt x="0" y="2902"/>
                  </a:lnTo>
                  <a:lnTo>
                    <a:pt x="393" y="2620"/>
                  </a:lnTo>
                  <a:lnTo>
                    <a:pt x="417" y="2669"/>
                  </a:lnTo>
                  <a:lnTo>
                    <a:pt x="443" y="2718"/>
                  </a:lnTo>
                  <a:lnTo>
                    <a:pt x="478" y="2776"/>
                  </a:lnTo>
                  <a:lnTo>
                    <a:pt x="498" y="2802"/>
                  </a:lnTo>
                  <a:lnTo>
                    <a:pt x="519" y="2829"/>
                  </a:lnTo>
                  <a:lnTo>
                    <a:pt x="542" y="2854"/>
                  </a:lnTo>
                  <a:lnTo>
                    <a:pt x="564" y="2875"/>
                  </a:lnTo>
                  <a:lnTo>
                    <a:pt x="590" y="2892"/>
                  </a:lnTo>
                  <a:lnTo>
                    <a:pt x="617" y="2902"/>
                  </a:lnTo>
                  <a:lnTo>
                    <a:pt x="671" y="2906"/>
                  </a:lnTo>
                  <a:lnTo>
                    <a:pt x="722" y="2888"/>
                  </a:lnTo>
                  <a:lnTo>
                    <a:pt x="761" y="2860"/>
                  </a:lnTo>
                  <a:lnTo>
                    <a:pt x="812" y="2783"/>
                  </a:lnTo>
                  <a:lnTo>
                    <a:pt x="832" y="2695"/>
                  </a:lnTo>
                  <a:lnTo>
                    <a:pt x="824" y="2614"/>
                  </a:lnTo>
                  <a:lnTo>
                    <a:pt x="812" y="2578"/>
                  </a:lnTo>
                  <a:lnTo>
                    <a:pt x="797" y="2542"/>
                  </a:lnTo>
                  <a:lnTo>
                    <a:pt x="759" y="2477"/>
                  </a:lnTo>
                  <a:lnTo>
                    <a:pt x="724" y="2426"/>
                  </a:lnTo>
                  <a:lnTo>
                    <a:pt x="710" y="2408"/>
                  </a:lnTo>
                  <a:lnTo>
                    <a:pt x="615" y="2418"/>
                  </a:lnTo>
                  <a:lnTo>
                    <a:pt x="633" y="2444"/>
                  </a:lnTo>
                  <a:lnTo>
                    <a:pt x="675" y="2505"/>
                  </a:lnTo>
                  <a:lnTo>
                    <a:pt x="724" y="2669"/>
                  </a:lnTo>
                  <a:lnTo>
                    <a:pt x="705" y="2731"/>
                  </a:lnTo>
                  <a:lnTo>
                    <a:pt x="695" y="2751"/>
                  </a:lnTo>
                  <a:lnTo>
                    <a:pt x="679" y="2764"/>
                  </a:lnTo>
                  <a:lnTo>
                    <a:pt x="644" y="2769"/>
                  </a:lnTo>
                  <a:lnTo>
                    <a:pt x="605" y="2748"/>
                  </a:lnTo>
                  <a:lnTo>
                    <a:pt x="581" y="2722"/>
                  </a:lnTo>
                  <a:lnTo>
                    <a:pt x="556" y="2685"/>
                  </a:lnTo>
                  <a:lnTo>
                    <a:pt x="500" y="2594"/>
                  </a:lnTo>
                  <a:lnTo>
                    <a:pt x="456" y="2512"/>
                  </a:lnTo>
                  <a:lnTo>
                    <a:pt x="436" y="2477"/>
                  </a:lnTo>
                  <a:close/>
                </a:path>
              </a:pathLst>
            </a:custGeom>
            <a:solidFill>
              <a:srgbClr val="000000">
                <a:alpha val="100000"/>
              </a:srgbClr>
            </a:solidFill>
            <a:ln>
              <a:noFill/>
            </a:ln>
          </p:spPr>
          <p:txBody>
            <a:bodyPr wrap="none" rtlCol="0" anchor="ctr"/>
            <a:lstStyle/>
            <a:p>
              <a:pPr algn="ctr"/>
              <a:endParaRPr lang="zh-CN" altLang="en-US"/>
            </a:p>
          </p:txBody>
        </p:sp>
        <p:sp>
          <p:nvSpPr>
            <p:cNvPr id="27722" name="Freeform 27721"/>
            <p:cNvSpPr>
              <a:spLocks/>
            </p:cNvSpPr>
            <p:nvPr/>
          </p:nvSpPr>
          <p:spPr bwMode="auto">
            <a:xfrm>
              <a:off x="5005" y="1385"/>
              <a:ext cx="470" cy="212"/>
            </a:xfrm>
            <a:custGeom>
              <a:avLst/>
              <a:gdLst>
                <a:gd name="T0" fmla="*/ 0 w 1877"/>
                <a:gd name="T1" fmla="*/ 2 h 850"/>
                <a:gd name="T2" fmla="*/ 1 w 1877"/>
                <a:gd name="T3" fmla="*/ 2 h 850"/>
                <a:gd name="T4" fmla="*/ 1 w 1877"/>
                <a:gd name="T5" fmla="*/ 2 h 850"/>
                <a:gd name="T6" fmla="*/ 2 w 1877"/>
                <a:gd name="T7" fmla="*/ 2 h 850"/>
                <a:gd name="T8" fmla="*/ 2 w 1877"/>
                <a:gd name="T9" fmla="*/ 2 h 850"/>
                <a:gd name="T10" fmla="*/ 3 w 1877"/>
                <a:gd name="T11" fmla="*/ 3 h 850"/>
                <a:gd name="T12" fmla="*/ 3 w 1877"/>
                <a:gd name="T13" fmla="*/ 3 h 850"/>
                <a:gd name="T14" fmla="*/ 4 w 1877"/>
                <a:gd name="T15" fmla="*/ 3 h 850"/>
                <a:gd name="T16" fmla="*/ 4 w 1877"/>
                <a:gd name="T17" fmla="*/ 3 h 850"/>
                <a:gd name="T18" fmla="*/ 5 w 1877"/>
                <a:gd name="T19" fmla="*/ 3 h 850"/>
                <a:gd name="T20" fmla="*/ 5 w 1877"/>
                <a:gd name="T21" fmla="*/ 3 h 850"/>
                <a:gd name="T22" fmla="*/ 6 w 1877"/>
                <a:gd name="T23" fmla="*/ 3 h 850"/>
                <a:gd name="T24" fmla="*/ 7 w 1877"/>
                <a:gd name="T25" fmla="*/ 3 h 850"/>
                <a:gd name="T26" fmla="*/ 7 w 1877"/>
                <a:gd name="T27" fmla="*/ 3 h 850"/>
                <a:gd name="T28" fmla="*/ 7 w 1877"/>
                <a:gd name="T29" fmla="*/ 2 h 850"/>
                <a:gd name="T30" fmla="*/ 8 w 1877"/>
                <a:gd name="T31" fmla="*/ 1 h 850"/>
                <a:gd name="T32" fmla="*/ 7 w 1877"/>
                <a:gd name="T33" fmla="*/ 1 h 850"/>
                <a:gd name="T34" fmla="*/ 7 w 1877"/>
                <a:gd name="T35" fmla="*/ 1 h 850"/>
                <a:gd name="T36" fmla="*/ 7 w 1877"/>
                <a:gd name="T37" fmla="*/ 0 h 850"/>
                <a:gd name="T38" fmla="*/ 7 w 1877"/>
                <a:gd name="T39" fmla="*/ 0 h 850"/>
                <a:gd name="T40" fmla="*/ 7 w 1877"/>
                <a:gd name="T41" fmla="*/ 0 h 850"/>
                <a:gd name="T42" fmla="*/ 6 w 1877"/>
                <a:gd name="T43" fmla="*/ 0 h 850"/>
                <a:gd name="T44" fmla="*/ 5 w 1877"/>
                <a:gd name="T45" fmla="*/ 0 h 850"/>
                <a:gd name="T46" fmla="*/ 6 w 1877"/>
                <a:gd name="T47" fmla="*/ 0 h 850"/>
                <a:gd name="T48" fmla="*/ 7 w 1877"/>
                <a:gd name="T49" fmla="*/ 0 h 850"/>
                <a:gd name="T50" fmla="*/ 7 w 1877"/>
                <a:gd name="T51" fmla="*/ 1 h 850"/>
                <a:gd name="T52" fmla="*/ 7 w 1877"/>
                <a:gd name="T53" fmla="*/ 1 h 850"/>
                <a:gd name="T54" fmla="*/ 7 w 1877"/>
                <a:gd name="T55" fmla="*/ 2 h 850"/>
                <a:gd name="T56" fmla="*/ 7 w 1877"/>
                <a:gd name="T57" fmla="*/ 2 h 850"/>
                <a:gd name="T58" fmla="*/ 7 w 1877"/>
                <a:gd name="T59" fmla="*/ 2 h 850"/>
                <a:gd name="T60" fmla="*/ 6 w 1877"/>
                <a:gd name="T61" fmla="*/ 2 h 850"/>
                <a:gd name="T62" fmla="*/ 6 w 1877"/>
                <a:gd name="T63" fmla="*/ 2 h 850"/>
                <a:gd name="T64" fmla="*/ 6 w 1877"/>
                <a:gd name="T65" fmla="*/ 3 h 850"/>
                <a:gd name="T66" fmla="*/ 5 w 1877"/>
                <a:gd name="T67" fmla="*/ 3 h 850"/>
                <a:gd name="T68" fmla="*/ 4 w 1877"/>
                <a:gd name="T69" fmla="*/ 3 h 850"/>
                <a:gd name="T70" fmla="*/ 4 w 1877"/>
                <a:gd name="T71" fmla="*/ 2 h 850"/>
                <a:gd name="T72" fmla="*/ 3 w 1877"/>
                <a:gd name="T73" fmla="*/ 2 h 850"/>
                <a:gd name="T74" fmla="*/ 3 w 1877"/>
                <a:gd name="T75" fmla="*/ 2 h 850"/>
                <a:gd name="T76" fmla="*/ 2 w 1877"/>
                <a:gd name="T77" fmla="*/ 2 h 850"/>
                <a:gd name="T78" fmla="*/ 1 w 1877"/>
                <a:gd name="T79" fmla="*/ 1 h 850"/>
                <a:gd name="T80" fmla="*/ 0 w 1877"/>
                <a:gd name="T81" fmla="*/ 1 h 8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850"/>
                <a:gd name="T125" fmla="*/ 1877 w 1877"/>
                <a:gd name="T126" fmla="*/ 850 h 850"/>
              </a:gdLst>
              <a:ahLst/>
              <a:cxnLst/>
              <a:rect l="T123" t="T124" r="T125" b="T126"/>
              <a:pathLst>
                <a:path w="1877" h="850">
                  <a:moveTo>
                    <a:pt x="18" y="385"/>
                  </a:moveTo>
                  <a:lnTo>
                    <a:pt x="0" y="678"/>
                  </a:lnTo>
                  <a:lnTo>
                    <a:pt x="95" y="678"/>
                  </a:lnTo>
                  <a:lnTo>
                    <a:pt x="115" y="456"/>
                  </a:lnTo>
                  <a:lnTo>
                    <a:pt x="217" y="456"/>
                  </a:lnTo>
                  <a:lnTo>
                    <a:pt x="217" y="674"/>
                  </a:lnTo>
                  <a:lnTo>
                    <a:pt x="312" y="691"/>
                  </a:lnTo>
                  <a:lnTo>
                    <a:pt x="343" y="680"/>
                  </a:lnTo>
                  <a:lnTo>
                    <a:pt x="424" y="663"/>
                  </a:lnTo>
                  <a:lnTo>
                    <a:pt x="532" y="657"/>
                  </a:lnTo>
                  <a:lnTo>
                    <a:pt x="653" y="681"/>
                  </a:lnTo>
                  <a:lnTo>
                    <a:pt x="715" y="706"/>
                  </a:lnTo>
                  <a:lnTo>
                    <a:pt x="749" y="722"/>
                  </a:lnTo>
                  <a:lnTo>
                    <a:pt x="787" y="738"/>
                  </a:lnTo>
                  <a:lnTo>
                    <a:pt x="826" y="753"/>
                  </a:lnTo>
                  <a:lnTo>
                    <a:pt x="867" y="769"/>
                  </a:lnTo>
                  <a:lnTo>
                    <a:pt x="907" y="785"/>
                  </a:lnTo>
                  <a:lnTo>
                    <a:pt x="950" y="799"/>
                  </a:lnTo>
                  <a:lnTo>
                    <a:pt x="1040" y="825"/>
                  </a:lnTo>
                  <a:lnTo>
                    <a:pt x="1130" y="842"/>
                  </a:lnTo>
                  <a:lnTo>
                    <a:pt x="1224" y="850"/>
                  </a:lnTo>
                  <a:lnTo>
                    <a:pt x="1314" y="845"/>
                  </a:lnTo>
                  <a:lnTo>
                    <a:pt x="1490" y="812"/>
                  </a:lnTo>
                  <a:lnTo>
                    <a:pt x="1571" y="786"/>
                  </a:lnTo>
                  <a:lnTo>
                    <a:pt x="1647" y="753"/>
                  </a:lnTo>
                  <a:lnTo>
                    <a:pt x="1682" y="732"/>
                  </a:lnTo>
                  <a:lnTo>
                    <a:pt x="1716" y="710"/>
                  </a:lnTo>
                  <a:lnTo>
                    <a:pt x="1746" y="685"/>
                  </a:lnTo>
                  <a:lnTo>
                    <a:pt x="1775" y="657"/>
                  </a:lnTo>
                  <a:lnTo>
                    <a:pt x="1858" y="509"/>
                  </a:lnTo>
                  <a:lnTo>
                    <a:pt x="1877" y="426"/>
                  </a:lnTo>
                  <a:lnTo>
                    <a:pt x="1877" y="350"/>
                  </a:lnTo>
                  <a:lnTo>
                    <a:pt x="1860" y="285"/>
                  </a:lnTo>
                  <a:lnTo>
                    <a:pt x="1830" y="226"/>
                  </a:lnTo>
                  <a:lnTo>
                    <a:pt x="1810" y="199"/>
                  </a:lnTo>
                  <a:lnTo>
                    <a:pt x="1791" y="174"/>
                  </a:lnTo>
                  <a:lnTo>
                    <a:pt x="1768" y="149"/>
                  </a:lnTo>
                  <a:lnTo>
                    <a:pt x="1745" y="128"/>
                  </a:lnTo>
                  <a:lnTo>
                    <a:pt x="1720" y="109"/>
                  </a:lnTo>
                  <a:lnTo>
                    <a:pt x="1698" y="90"/>
                  </a:lnTo>
                  <a:lnTo>
                    <a:pt x="1672" y="73"/>
                  </a:lnTo>
                  <a:lnTo>
                    <a:pt x="1648" y="58"/>
                  </a:lnTo>
                  <a:lnTo>
                    <a:pt x="1600" y="33"/>
                  </a:lnTo>
                  <a:lnTo>
                    <a:pt x="1550" y="16"/>
                  </a:lnTo>
                  <a:lnTo>
                    <a:pt x="1454" y="0"/>
                  </a:lnTo>
                  <a:lnTo>
                    <a:pt x="1353" y="4"/>
                  </a:lnTo>
                  <a:lnTo>
                    <a:pt x="1353" y="51"/>
                  </a:lnTo>
                  <a:lnTo>
                    <a:pt x="1540" y="98"/>
                  </a:lnTo>
                  <a:lnTo>
                    <a:pt x="1609" y="131"/>
                  </a:lnTo>
                  <a:lnTo>
                    <a:pt x="1643" y="152"/>
                  </a:lnTo>
                  <a:lnTo>
                    <a:pt x="1672" y="175"/>
                  </a:lnTo>
                  <a:lnTo>
                    <a:pt x="1698" y="203"/>
                  </a:lnTo>
                  <a:lnTo>
                    <a:pt x="1719" y="234"/>
                  </a:lnTo>
                  <a:lnTo>
                    <a:pt x="1741" y="307"/>
                  </a:lnTo>
                  <a:lnTo>
                    <a:pt x="1741" y="387"/>
                  </a:lnTo>
                  <a:lnTo>
                    <a:pt x="1719" y="461"/>
                  </a:lnTo>
                  <a:lnTo>
                    <a:pt x="1680" y="527"/>
                  </a:lnTo>
                  <a:lnTo>
                    <a:pt x="1667" y="544"/>
                  </a:lnTo>
                  <a:lnTo>
                    <a:pt x="1655" y="559"/>
                  </a:lnTo>
                  <a:lnTo>
                    <a:pt x="1641" y="573"/>
                  </a:lnTo>
                  <a:lnTo>
                    <a:pt x="1626" y="588"/>
                  </a:lnTo>
                  <a:lnTo>
                    <a:pt x="1596" y="614"/>
                  </a:lnTo>
                  <a:lnTo>
                    <a:pt x="1561" y="637"/>
                  </a:lnTo>
                  <a:lnTo>
                    <a:pt x="1527" y="658"/>
                  </a:lnTo>
                  <a:lnTo>
                    <a:pt x="1489" y="678"/>
                  </a:lnTo>
                  <a:lnTo>
                    <a:pt x="1451" y="692"/>
                  </a:lnTo>
                  <a:lnTo>
                    <a:pt x="1411" y="705"/>
                  </a:lnTo>
                  <a:lnTo>
                    <a:pt x="1330" y="721"/>
                  </a:lnTo>
                  <a:lnTo>
                    <a:pt x="1173" y="722"/>
                  </a:lnTo>
                  <a:lnTo>
                    <a:pt x="1028" y="700"/>
                  </a:lnTo>
                  <a:lnTo>
                    <a:pt x="958" y="680"/>
                  </a:lnTo>
                  <a:lnTo>
                    <a:pt x="887" y="658"/>
                  </a:lnTo>
                  <a:lnTo>
                    <a:pt x="818" y="631"/>
                  </a:lnTo>
                  <a:lnTo>
                    <a:pt x="749" y="603"/>
                  </a:lnTo>
                  <a:lnTo>
                    <a:pt x="676" y="581"/>
                  </a:lnTo>
                  <a:lnTo>
                    <a:pt x="602" y="571"/>
                  </a:lnTo>
                  <a:lnTo>
                    <a:pt x="458" y="573"/>
                  </a:lnTo>
                  <a:lnTo>
                    <a:pt x="351" y="593"/>
                  </a:lnTo>
                  <a:lnTo>
                    <a:pt x="309" y="603"/>
                  </a:lnTo>
                  <a:lnTo>
                    <a:pt x="309" y="385"/>
                  </a:lnTo>
                  <a:lnTo>
                    <a:pt x="18" y="385"/>
                  </a:lnTo>
                  <a:close/>
                </a:path>
              </a:pathLst>
            </a:custGeom>
            <a:solidFill>
              <a:srgbClr val="000000">
                <a:alpha val="100000"/>
              </a:srgbClr>
            </a:solidFill>
            <a:ln>
              <a:noFill/>
            </a:ln>
          </p:spPr>
          <p:txBody>
            <a:bodyPr wrap="none" rtlCol="0" anchor="ctr"/>
            <a:lstStyle/>
            <a:p>
              <a:pPr algn="ctr"/>
              <a:endParaRPr lang="zh-CN" altLang="en-US"/>
            </a:p>
          </p:txBody>
        </p:sp>
        <p:sp>
          <p:nvSpPr>
            <p:cNvPr id="27723" name="Freeform 27722"/>
            <p:cNvSpPr>
              <a:spLocks/>
            </p:cNvSpPr>
            <p:nvPr/>
          </p:nvSpPr>
          <p:spPr bwMode="auto">
            <a:xfrm>
              <a:off x="4952" y="1563"/>
              <a:ext cx="120" cy="113"/>
            </a:xfrm>
            <a:custGeom>
              <a:avLst/>
              <a:gdLst>
                <a:gd name="T0" fmla="*/ 0 w 479"/>
                <a:gd name="T1" fmla="*/ 0 h 455"/>
                <a:gd name="T2" fmla="*/ 0 w 479"/>
                <a:gd name="T3" fmla="*/ 0 h 455"/>
                <a:gd name="T4" fmla="*/ 0 w 479"/>
                <a:gd name="T5" fmla="*/ 1 h 455"/>
                <a:gd name="T6" fmla="*/ 1 w 479"/>
                <a:gd name="T7" fmla="*/ 1 h 455"/>
                <a:gd name="T8" fmla="*/ 1 w 479"/>
                <a:gd name="T9" fmla="*/ 1 h 455"/>
                <a:gd name="T10" fmla="*/ 1 w 479"/>
                <a:gd name="T11" fmla="*/ 1 h 455"/>
                <a:gd name="T12" fmla="*/ 1 w 479"/>
                <a:gd name="T13" fmla="*/ 1 h 455"/>
                <a:gd name="T14" fmla="*/ 1 w 479"/>
                <a:gd name="T15" fmla="*/ 1 h 455"/>
                <a:gd name="T16" fmla="*/ 1 w 479"/>
                <a:gd name="T17" fmla="*/ 1 h 455"/>
                <a:gd name="T18" fmla="*/ 1 w 479"/>
                <a:gd name="T19" fmla="*/ 1 h 455"/>
                <a:gd name="T20" fmla="*/ 1 w 479"/>
                <a:gd name="T21" fmla="*/ 2 h 455"/>
                <a:gd name="T22" fmla="*/ 1 w 479"/>
                <a:gd name="T23" fmla="*/ 2 h 455"/>
                <a:gd name="T24" fmla="*/ 1 w 479"/>
                <a:gd name="T25" fmla="*/ 2 h 455"/>
                <a:gd name="T26" fmla="*/ 2 w 479"/>
                <a:gd name="T27" fmla="*/ 2 h 455"/>
                <a:gd name="T28" fmla="*/ 2 w 479"/>
                <a:gd name="T29" fmla="*/ 1 h 455"/>
                <a:gd name="T30" fmla="*/ 2 w 479"/>
                <a:gd name="T31" fmla="*/ 1 h 455"/>
                <a:gd name="T32" fmla="*/ 2 w 479"/>
                <a:gd name="T33" fmla="*/ 1 h 455"/>
                <a:gd name="T34" fmla="*/ 2 w 479"/>
                <a:gd name="T35" fmla="*/ 1 h 455"/>
                <a:gd name="T36" fmla="*/ 2 w 479"/>
                <a:gd name="T37" fmla="*/ 1 h 455"/>
                <a:gd name="T38" fmla="*/ 2 w 479"/>
                <a:gd name="T39" fmla="*/ 0 h 455"/>
                <a:gd name="T40" fmla="*/ 2 w 479"/>
                <a:gd name="T41" fmla="*/ 0 h 455"/>
                <a:gd name="T42" fmla="*/ 2 w 479"/>
                <a:gd name="T43" fmla="*/ 0 h 455"/>
                <a:gd name="T44" fmla="*/ 2 w 479"/>
                <a:gd name="T45" fmla="*/ 0 h 455"/>
                <a:gd name="T46" fmla="*/ 1 w 479"/>
                <a:gd name="T47" fmla="*/ 0 h 455"/>
                <a:gd name="T48" fmla="*/ 1 w 479"/>
                <a:gd name="T49" fmla="*/ 0 h 455"/>
                <a:gd name="T50" fmla="*/ 1 w 479"/>
                <a:gd name="T51" fmla="*/ 0 h 455"/>
                <a:gd name="T52" fmla="*/ 2 w 479"/>
                <a:gd name="T53" fmla="*/ 0 h 455"/>
                <a:gd name="T54" fmla="*/ 2 w 479"/>
                <a:gd name="T55" fmla="*/ 1 h 455"/>
                <a:gd name="T56" fmla="*/ 2 w 479"/>
                <a:gd name="T57" fmla="*/ 1 h 455"/>
                <a:gd name="T58" fmla="*/ 1 w 479"/>
                <a:gd name="T59" fmla="*/ 1 h 455"/>
                <a:gd name="T60" fmla="*/ 1 w 479"/>
                <a:gd name="T61" fmla="*/ 1 h 455"/>
                <a:gd name="T62" fmla="*/ 1 w 479"/>
                <a:gd name="T63" fmla="*/ 1 h 455"/>
                <a:gd name="T64" fmla="*/ 1 w 479"/>
                <a:gd name="T65" fmla="*/ 1 h 455"/>
                <a:gd name="T66" fmla="*/ 1 w 479"/>
                <a:gd name="T67" fmla="*/ 1 h 455"/>
                <a:gd name="T68" fmla="*/ 1 w 479"/>
                <a:gd name="T69" fmla="*/ 1 h 455"/>
                <a:gd name="T70" fmla="*/ 1 w 479"/>
                <a:gd name="T71" fmla="*/ 0 h 455"/>
                <a:gd name="T72" fmla="*/ 1 w 479"/>
                <a:gd name="T73" fmla="*/ 0 h 455"/>
                <a:gd name="T74" fmla="*/ 0 w 479"/>
                <a:gd name="T75" fmla="*/ 0 h 455"/>
                <a:gd name="T76" fmla="*/ 0 w 479"/>
                <a:gd name="T77" fmla="*/ 0 h 4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9"/>
                <a:gd name="T118" fmla="*/ 0 h 455"/>
                <a:gd name="T119" fmla="*/ 479 w 479"/>
                <a:gd name="T120" fmla="*/ 455 h 455"/>
              </a:gdLst>
              <a:ahLst/>
              <a:cxnLst/>
              <a:rect l="T117" t="T118" r="T119" b="T120"/>
              <a:pathLst>
                <a:path w="479" h="455">
                  <a:moveTo>
                    <a:pt x="0" y="64"/>
                  </a:moveTo>
                  <a:lnTo>
                    <a:pt x="25" y="126"/>
                  </a:lnTo>
                  <a:lnTo>
                    <a:pt x="55" y="188"/>
                  </a:lnTo>
                  <a:lnTo>
                    <a:pt x="94" y="259"/>
                  </a:lnTo>
                  <a:lnTo>
                    <a:pt x="140" y="331"/>
                  </a:lnTo>
                  <a:lnTo>
                    <a:pt x="152" y="348"/>
                  </a:lnTo>
                  <a:lnTo>
                    <a:pt x="166" y="363"/>
                  </a:lnTo>
                  <a:lnTo>
                    <a:pt x="178" y="379"/>
                  </a:lnTo>
                  <a:lnTo>
                    <a:pt x="191" y="392"/>
                  </a:lnTo>
                  <a:lnTo>
                    <a:pt x="218" y="418"/>
                  </a:lnTo>
                  <a:lnTo>
                    <a:pt x="246" y="435"/>
                  </a:lnTo>
                  <a:lnTo>
                    <a:pt x="273" y="449"/>
                  </a:lnTo>
                  <a:lnTo>
                    <a:pt x="302" y="455"/>
                  </a:lnTo>
                  <a:lnTo>
                    <a:pt x="394" y="430"/>
                  </a:lnTo>
                  <a:lnTo>
                    <a:pt x="427" y="404"/>
                  </a:lnTo>
                  <a:lnTo>
                    <a:pt x="450" y="371"/>
                  </a:lnTo>
                  <a:lnTo>
                    <a:pt x="475" y="295"/>
                  </a:lnTo>
                  <a:lnTo>
                    <a:pt x="479" y="258"/>
                  </a:lnTo>
                  <a:lnTo>
                    <a:pt x="475" y="220"/>
                  </a:lnTo>
                  <a:lnTo>
                    <a:pt x="453" y="147"/>
                  </a:lnTo>
                  <a:lnTo>
                    <a:pt x="420" y="75"/>
                  </a:lnTo>
                  <a:lnTo>
                    <a:pt x="388" y="21"/>
                  </a:lnTo>
                  <a:lnTo>
                    <a:pt x="373" y="0"/>
                  </a:lnTo>
                  <a:lnTo>
                    <a:pt x="265" y="32"/>
                  </a:lnTo>
                  <a:lnTo>
                    <a:pt x="273" y="41"/>
                  </a:lnTo>
                  <a:lnTo>
                    <a:pt x="293" y="67"/>
                  </a:lnTo>
                  <a:lnTo>
                    <a:pt x="345" y="148"/>
                  </a:lnTo>
                  <a:lnTo>
                    <a:pt x="367" y="238"/>
                  </a:lnTo>
                  <a:lnTo>
                    <a:pt x="354" y="275"/>
                  </a:lnTo>
                  <a:lnTo>
                    <a:pt x="338" y="289"/>
                  </a:lnTo>
                  <a:lnTo>
                    <a:pt x="316" y="299"/>
                  </a:lnTo>
                  <a:lnTo>
                    <a:pt x="266" y="302"/>
                  </a:lnTo>
                  <a:lnTo>
                    <a:pt x="223" y="278"/>
                  </a:lnTo>
                  <a:lnTo>
                    <a:pt x="187" y="239"/>
                  </a:lnTo>
                  <a:lnTo>
                    <a:pt x="156" y="191"/>
                  </a:lnTo>
                  <a:lnTo>
                    <a:pt x="116" y="93"/>
                  </a:lnTo>
                  <a:lnTo>
                    <a:pt x="102" y="47"/>
                  </a:lnTo>
                  <a:lnTo>
                    <a:pt x="0" y="64"/>
                  </a:lnTo>
                  <a:close/>
                </a:path>
              </a:pathLst>
            </a:custGeom>
            <a:solidFill>
              <a:srgbClr val="000000">
                <a:alpha val="100000"/>
              </a:srgbClr>
            </a:solidFill>
            <a:ln>
              <a:noFill/>
            </a:ln>
          </p:spPr>
          <p:txBody>
            <a:bodyPr wrap="none" rtlCol="0" anchor="ctr"/>
            <a:lstStyle/>
            <a:p>
              <a:pPr algn="ctr"/>
              <a:endParaRPr lang="zh-CN" altLang="en-US"/>
            </a:p>
          </p:txBody>
        </p:sp>
        <p:sp>
          <p:nvSpPr>
            <p:cNvPr id="27724" name="Freeform 27723"/>
            <p:cNvSpPr>
              <a:spLocks/>
            </p:cNvSpPr>
            <p:nvPr/>
          </p:nvSpPr>
          <p:spPr bwMode="auto">
            <a:xfrm>
              <a:off x="4850" y="1025"/>
              <a:ext cx="221" cy="447"/>
            </a:xfrm>
            <a:custGeom>
              <a:avLst/>
              <a:gdLst>
                <a:gd name="T0" fmla="*/ 3 w 885"/>
                <a:gd name="T1" fmla="*/ 0 h 1786"/>
                <a:gd name="T2" fmla="*/ 0 w 885"/>
                <a:gd name="T3" fmla="*/ 7 h 1786"/>
                <a:gd name="T4" fmla="*/ 1 w 885"/>
                <a:gd name="T5" fmla="*/ 7 h 1786"/>
                <a:gd name="T6" fmla="*/ 3 w 885"/>
                <a:gd name="T7" fmla="*/ 0 h 1786"/>
                <a:gd name="T8" fmla="*/ 3 w 885"/>
                <a:gd name="T9" fmla="*/ 0 h 1786"/>
                <a:gd name="T10" fmla="*/ 3 w 885"/>
                <a:gd name="T11" fmla="*/ 0 h 1786"/>
                <a:gd name="T12" fmla="*/ 0 60000 65536"/>
                <a:gd name="T13" fmla="*/ 0 60000 65536"/>
                <a:gd name="T14" fmla="*/ 0 60000 65536"/>
                <a:gd name="T15" fmla="*/ 0 60000 65536"/>
                <a:gd name="T16" fmla="*/ 0 60000 65536"/>
                <a:gd name="T17" fmla="*/ 0 60000 65536"/>
                <a:gd name="T18" fmla="*/ 0 w 885"/>
                <a:gd name="T19" fmla="*/ 0 h 1786"/>
                <a:gd name="T20" fmla="*/ 885 w 885"/>
                <a:gd name="T21" fmla="*/ 1786 h 1786"/>
              </a:gdLst>
              <a:ahLst/>
              <a:cxnLst/>
              <a:rect l="T18" t="T19" r="T20" b="T21"/>
              <a:pathLst>
                <a:path w="885" h="1786">
                  <a:moveTo>
                    <a:pt x="802" y="0"/>
                  </a:moveTo>
                  <a:lnTo>
                    <a:pt x="0" y="1786"/>
                  </a:lnTo>
                  <a:lnTo>
                    <a:pt x="195" y="1626"/>
                  </a:lnTo>
                  <a:lnTo>
                    <a:pt x="885" y="35"/>
                  </a:lnTo>
                  <a:lnTo>
                    <a:pt x="802" y="0"/>
                  </a:lnTo>
                  <a:close/>
                </a:path>
              </a:pathLst>
            </a:custGeom>
            <a:solidFill>
              <a:srgbClr val="FFCC7F">
                <a:alpha val="100000"/>
              </a:srgbClr>
            </a:solidFill>
            <a:ln>
              <a:noFill/>
            </a:ln>
          </p:spPr>
          <p:txBody>
            <a:bodyPr wrap="none" rtlCol="0" anchor="ctr"/>
            <a:lstStyle/>
            <a:p>
              <a:pPr algn="ctr"/>
              <a:endParaRPr lang="zh-CN" altLang="en-US"/>
            </a:p>
          </p:txBody>
        </p:sp>
      </p:grpSp>
      <p:pic>
        <p:nvPicPr>
          <p:cNvPr id="27653" name="Picture 27652"/>
          <p:cNvPicPr>
            <a:picLocks noChangeAspect="1"/>
          </p:cNvPicPr>
          <p:nvPr/>
        </p:nvPicPr>
        <p:blipFill>
          <a:blip r:embed="rId3">
            <a:extLst/>
          </a:blip>
          <a:srcRect/>
          <a:stretch>
            <a:fillRect/>
          </a:stretch>
        </p:blipFill>
        <p:spPr>
          <a:xfrm>
            <a:off x="2341563" y="2478088"/>
            <a:ext cx="1349375" cy="1865312"/>
          </a:xfrm>
          <a:prstGeom prst="rect">
            <a:avLst/>
          </a:prstGeom>
          <a:noFill/>
          <a:ln>
            <a:noFill/>
          </a:ln>
        </p:spPr>
      </p:pic>
      <p:grpSp>
        <p:nvGrpSpPr>
          <p:cNvPr id="27654" name="Group 27653"/>
          <p:cNvGrpSpPr>
            <a:grpSpLocks/>
          </p:cNvGrpSpPr>
          <p:nvPr/>
        </p:nvGrpSpPr>
        <p:grpSpPr>
          <a:xfrm>
            <a:off x="533400" y="4572000"/>
            <a:ext cx="2133600" cy="1676400"/>
            <a:chOff x="4039" y="1170"/>
            <a:chExt cx="1145" cy="820"/>
          </a:xfrm>
        </p:grpSpPr>
        <p:sp>
          <p:nvSpPr>
            <p:cNvPr id="27658" name="Freeform 27657"/>
            <p:cNvSpPr>
              <a:spLocks/>
            </p:cNvSpPr>
            <p:nvPr/>
          </p:nvSpPr>
          <p:spPr bwMode="auto">
            <a:xfrm>
              <a:off x="4039" y="1170"/>
              <a:ext cx="1145" cy="820"/>
            </a:xfrm>
            <a:custGeom>
              <a:avLst/>
              <a:gdLst>
                <a:gd name="T0" fmla="*/ 10 w 2290"/>
                <a:gd name="T1" fmla="*/ 103 h 1639"/>
                <a:gd name="T2" fmla="*/ 4 w 2290"/>
                <a:gd name="T3" fmla="*/ 103 h 1639"/>
                <a:gd name="T4" fmla="*/ 0 w 2290"/>
                <a:gd name="T5" fmla="*/ 93 h 1639"/>
                <a:gd name="T6" fmla="*/ 2 w 2290"/>
                <a:gd name="T7" fmla="*/ 74 h 1639"/>
                <a:gd name="T8" fmla="*/ 7 w 2290"/>
                <a:gd name="T9" fmla="*/ 52 h 1639"/>
                <a:gd name="T10" fmla="*/ 17 w 2290"/>
                <a:gd name="T11" fmla="*/ 34 h 1639"/>
                <a:gd name="T12" fmla="*/ 21 w 2290"/>
                <a:gd name="T13" fmla="*/ 30 h 1639"/>
                <a:gd name="T14" fmla="*/ 17 w 2290"/>
                <a:gd name="T15" fmla="*/ 15 h 1639"/>
                <a:gd name="T16" fmla="*/ 23 w 2290"/>
                <a:gd name="T17" fmla="*/ 9 h 1639"/>
                <a:gd name="T18" fmla="*/ 26 w 2290"/>
                <a:gd name="T19" fmla="*/ 4 h 1639"/>
                <a:gd name="T20" fmla="*/ 33 w 2290"/>
                <a:gd name="T21" fmla="*/ 2 h 1639"/>
                <a:gd name="T22" fmla="*/ 41 w 2290"/>
                <a:gd name="T23" fmla="*/ 1 h 1639"/>
                <a:gd name="T24" fmla="*/ 45 w 2290"/>
                <a:gd name="T25" fmla="*/ 5 h 1639"/>
                <a:gd name="T26" fmla="*/ 48 w 2290"/>
                <a:gd name="T27" fmla="*/ 15 h 1639"/>
                <a:gd name="T28" fmla="*/ 50 w 2290"/>
                <a:gd name="T29" fmla="*/ 21 h 1639"/>
                <a:gd name="T30" fmla="*/ 43 w 2290"/>
                <a:gd name="T31" fmla="*/ 25 h 1639"/>
                <a:gd name="T32" fmla="*/ 39 w 2290"/>
                <a:gd name="T33" fmla="*/ 31 h 1639"/>
                <a:gd name="T34" fmla="*/ 39 w 2290"/>
                <a:gd name="T35" fmla="*/ 35 h 1639"/>
                <a:gd name="T36" fmla="*/ 39 w 2290"/>
                <a:gd name="T37" fmla="*/ 41 h 1639"/>
                <a:gd name="T38" fmla="*/ 42 w 2290"/>
                <a:gd name="T39" fmla="*/ 52 h 1639"/>
                <a:gd name="T40" fmla="*/ 44 w 2290"/>
                <a:gd name="T41" fmla="*/ 63 h 1639"/>
                <a:gd name="T42" fmla="*/ 51 w 2290"/>
                <a:gd name="T43" fmla="*/ 62 h 1639"/>
                <a:gd name="T44" fmla="*/ 53 w 2290"/>
                <a:gd name="T45" fmla="*/ 63 h 1639"/>
                <a:gd name="T46" fmla="*/ 58 w 2290"/>
                <a:gd name="T47" fmla="*/ 61 h 1639"/>
                <a:gd name="T48" fmla="*/ 65 w 2290"/>
                <a:gd name="T49" fmla="*/ 60 h 1639"/>
                <a:gd name="T50" fmla="*/ 72 w 2290"/>
                <a:gd name="T51" fmla="*/ 64 h 1639"/>
                <a:gd name="T52" fmla="*/ 79 w 2290"/>
                <a:gd name="T53" fmla="*/ 64 h 1639"/>
                <a:gd name="T54" fmla="*/ 82 w 2290"/>
                <a:gd name="T55" fmla="*/ 58 h 1639"/>
                <a:gd name="T56" fmla="*/ 77 w 2290"/>
                <a:gd name="T57" fmla="*/ 52 h 1639"/>
                <a:gd name="T58" fmla="*/ 77 w 2290"/>
                <a:gd name="T59" fmla="*/ 30 h 1639"/>
                <a:gd name="T60" fmla="*/ 79 w 2290"/>
                <a:gd name="T61" fmla="*/ 16 h 1639"/>
                <a:gd name="T62" fmla="*/ 88 w 2290"/>
                <a:gd name="T63" fmla="*/ 13 h 1639"/>
                <a:gd name="T64" fmla="*/ 98 w 2290"/>
                <a:gd name="T65" fmla="*/ 12 h 1639"/>
                <a:gd name="T66" fmla="*/ 106 w 2290"/>
                <a:gd name="T67" fmla="*/ 14 h 1639"/>
                <a:gd name="T68" fmla="*/ 112 w 2290"/>
                <a:gd name="T69" fmla="*/ 18 h 1639"/>
                <a:gd name="T70" fmla="*/ 120 w 2290"/>
                <a:gd name="T71" fmla="*/ 22 h 1639"/>
                <a:gd name="T72" fmla="*/ 123 w 2290"/>
                <a:gd name="T73" fmla="*/ 27 h 1639"/>
                <a:gd name="T74" fmla="*/ 129 w 2290"/>
                <a:gd name="T75" fmla="*/ 34 h 1639"/>
                <a:gd name="T76" fmla="*/ 134 w 2290"/>
                <a:gd name="T77" fmla="*/ 46 h 1639"/>
                <a:gd name="T78" fmla="*/ 130 w 2290"/>
                <a:gd name="T79" fmla="*/ 57 h 1639"/>
                <a:gd name="T80" fmla="*/ 123 w 2290"/>
                <a:gd name="T81" fmla="*/ 61 h 1639"/>
                <a:gd name="T82" fmla="*/ 122 w 2290"/>
                <a:gd name="T83" fmla="*/ 69 h 1639"/>
                <a:gd name="T84" fmla="*/ 128 w 2290"/>
                <a:gd name="T85" fmla="*/ 77 h 1639"/>
                <a:gd name="T86" fmla="*/ 135 w 2290"/>
                <a:gd name="T87" fmla="*/ 84 h 1639"/>
                <a:gd name="T88" fmla="*/ 141 w 2290"/>
                <a:gd name="T89" fmla="*/ 90 h 1639"/>
                <a:gd name="T90" fmla="*/ 143 w 2290"/>
                <a:gd name="T91" fmla="*/ 97 h 1639"/>
                <a:gd name="T92" fmla="*/ 141 w 2290"/>
                <a:gd name="T93" fmla="*/ 102 h 1639"/>
                <a:gd name="T94" fmla="*/ 118 w 2290"/>
                <a:gd name="T95" fmla="*/ 102 h 1639"/>
                <a:gd name="T96" fmla="*/ 84 w 2290"/>
                <a:gd name="T97" fmla="*/ 103 h 1639"/>
                <a:gd name="T98" fmla="*/ 66 w 2290"/>
                <a:gd name="T99" fmla="*/ 103 h 1639"/>
                <a:gd name="T100" fmla="*/ 58 w 2290"/>
                <a:gd name="T101" fmla="*/ 103 h 1639"/>
                <a:gd name="T102" fmla="*/ 56 w 2290"/>
                <a:gd name="T103" fmla="*/ 103 h 1639"/>
                <a:gd name="T104" fmla="*/ 52 w 2290"/>
                <a:gd name="T105" fmla="*/ 97 h 1639"/>
                <a:gd name="T106" fmla="*/ 45 w 2290"/>
                <a:gd name="T107" fmla="*/ 84 h 1639"/>
                <a:gd name="T108" fmla="*/ 45 w 2290"/>
                <a:gd name="T109" fmla="*/ 86 h 1639"/>
                <a:gd name="T110" fmla="*/ 47 w 2290"/>
                <a:gd name="T111" fmla="*/ 101 h 1639"/>
                <a:gd name="T112" fmla="*/ 44 w 2290"/>
                <a:gd name="T113" fmla="*/ 103 h 1639"/>
                <a:gd name="T114" fmla="*/ 35 w 2290"/>
                <a:gd name="T115" fmla="*/ 103 h 1639"/>
                <a:gd name="T116" fmla="*/ 25 w 2290"/>
                <a:gd name="T117" fmla="*/ 103 h 1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0"/>
                <a:gd name="T178" fmla="*/ 0 h 1639"/>
                <a:gd name="T179" fmla="*/ 2290 w 2290"/>
                <a:gd name="T180" fmla="*/ 1639 h 1639"/>
              </a:gdLst>
              <a:ahLst/>
              <a:cxnLst/>
              <a:rect l="T177" t="T178" r="T179" b="T180"/>
              <a:pathLst>
                <a:path w="2290" h="1639">
                  <a:moveTo>
                    <a:pt x="398" y="1638"/>
                  </a:moveTo>
                  <a:lnTo>
                    <a:pt x="345" y="1638"/>
                  </a:lnTo>
                  <a:lnTo>
                    <a:pt x="298" y="1638"/>
                  </a:lnTo>
                  <a:lnTo>
                    <a:pt x="257" y="1638"/>
                  </a:lnTo>
                  <a:lnTo>
                    <a:pt x="221" y="1638"/>
                  </a:lnTo>
                  <a:lnTo>
                    <a:pt x="190" y="1638"/>
                  </a:lnTo>
                  <a:lnTo>
                    <a:pt x="164" y="1639"/>
                  </a:lnTo>
                  <a:lnTo>
                    <a:pt x="141" y="1639"/>
                  </a:lnTo>
                  <a:lnTo>
                    <a:pt x="121" y="1639"/>
                  </a:lnTo>
                  <a:lnTo>
                    <a:pt x="105" y="1639"/>
                  </a:lnTo>
                  <a:lnTo>
                    <a:pt x="92" y="1638"/>
                  </a:lnTo>
                  <a:lnTo>
                    <a:pt x="81" y="1637"/>
                  </a:lnTo>
                  <a:lnTo>
                    <a:pt x="71" y="1635"/>
                  </a:lnTo>
                  <a:lnTo>
                    <a:pt x="63" y="1633"/>
                  </a:lnTo>
                  <a:lnTo>
                    <a:pt x="56" y="1631"/>
                  </a:lnTo>
                  <a:lnTo>
                    <a:pt x="51" y="1627"/>
                  </a:lnTo>
                  <a:lnTo>
                    <a:pt x="45" y="1624"/>
                  </a:lnTo>
                  <a:lnTo>
                    <a:pt x="28" y="1588"/>
                  </a:lnTo>
                  <a:lnTo>
                    <a:pt x="14" y="1554"/>
                  </a:lnTo>
                  <a:lnTo>
                    <a:pt x="6" y="1520"/>
                  </a:lnTo>
                  <a:lnTo>
                    <a:pt x="0" y="1487"/>
                  </a:lnTo>
                  <a:lnTo>
                    <a:pt x="0" y="1455"/>
                  </a:lnTo>
                  <a:lnTo>
                    <a:pt x="3" y="1421"/>
                  </a:lnTo>
                  <a:lnTo>
                    <a:pt x="10" y="1387"/>
                  </a:lnTo>
                  <a:lnTo>
                    <a:pt x="23" y="1350"/>
                  </a:lnTo>
                  <a:lnTo>
                    <a:pt x="30" y="1293"/>
                  </a:lnTo>
                  <a:lnTo>
                    <a:pt x="36" y="1238"/>
                  </a:lnTo>
                  <a:lnTo>
                    <a:pt x="39" y="1183"/>
                  </a:lnTo>
                  <a:lnTo>
                    <a:pt x="44" y="1128"/>
                  </a:lnTo>
                  <a:lnTo>
                    <a:pt x="48" y="1073"/>
                  </a:lnTo>
                  <a:lnTo>
                    <a:pt x="55" y="1018"/>
                  </a:lnTo>
                  <a:lnTo>
                    <a:pt x="63" y="964"/>
                  </a:lnTo>
                  <a:lnTo>
                    <a:pt x="76" y="910"/>
                  </a:lnTo>
                  <a:lnTo>
                    <a:pt x="93" y="864"/>
                  </a:lnTo>
                  <a:lnTo>
                    <a:pt x="112" y="817"/>
                  </a:lnTo>
                  <a:lnTo>
                    <a:pt x="133" y="770"/>
                  </a:lnTo>
                  <a:lnTo>
                    <a:pt x="154" y="723"/>
                  </a:lnTo>
                  <a:lnTo>
                    <a:pt x="177" y="677"/>
                  </a:lnTo>
                  <a:lnTo>
                    <a:pt x="202" y="632"/>
                  </a:lnTo>
                  <a:lnTo>
                    <a:pt x="226" y="590"/>
                  </a:lnTo>
                  <a:lnTo>
                    <a:pt x="252" y="549"/>
                  </a:lnTo>
                  <a:lnTo>
                    <a:pt x="260" y="541"/>
                  </a:lnTo>
                  <a:lnTo>
                    <a:pt x="272" y="532"/>
                  </a:lnTo>
                  <a:lnTo>
                    <a:pt x="285" y="522"/>
                  </a:lnTo>
                  <a:lnTo>
                    <a:pt x="298" y="511"/>
                  </a:lnTo>
                  <a:lnTo>
                    <a:pt x="311" y="501"/>
                  </a:lnTo>
                  <a:lnTo>
                    <a:pt x="323" y="492"/>
                  </a:lnTo>
                  <a:lnTo>
                    <a:pt x="331" y="484"/>
                  </a:lnTo>
                  <a:lnTo>
                    <a:pt x="334" y="478"/>
                  </a:lnTo>
                  <a:lnTo>
                    <a:pt x="287" y="450"/>
                  </a:lnTo>
                  <a:lnTo>
                    <a:pt x="254" y="419"/>
                  </a:lnTo>
                  <a:lnTo>
                    <a:pt x="232" y="386"/>
                  </a:lnTo>
                  <a:lnTo>
                    <a:pt x="224" y="349"/>
                  </a:lnTo>
                  <a:lnTo>
                    <a:pt x="226" y="311"/>
                  </a:lnTo>
                  <a:lnTo>
                    <a:pt x="239" y="273"/>
                  </a:lnTo>
                  <a:lnTo>
                    <a:pt x="262" y="234"/>
                  </a:lnTo>
                  <a:lnTo>
                    <a:pt x="293" y="196"/>
                  </a:lnTo>
                  <a:lnTo>
                    <a:pt x="304" y="185"/>
                  </a:lnTo>
                  <a:lnTo>
                    <a:pt x="316" y="176"/>
                  </a:lnTo>
                  <a:lnTo>
                    <a:pt x="327" y="166"/>
                  </a:lnTo>
                  <a:lnTo>
                    <a:pt x="339" y="155"/>
                  </a:lnTo>
                  <a:lnTo>
                    <a:pt x="350" y="145"/>
                  </a:lnTo>
                  <a:lnTo>
                    <a:pt x="362" y="135"/>
                  </a:lnTo>
                  <a:lnTo>
                    <a:pt x="373" y="125"/>
                  </a:lnTo>
                  <a:lnTo>
                    <a:pt x="385" y="115"/>
                  </a:lnTo>
                  <a:lnTo>
                    <a:pt x="386" y="97"/>
                  </a:lnTo>
                  <a:lnTo>
                    <a:pt x="390" y="83"/>
                  </a:lnTo>
                  <a:lnTo>
                    <a:pt x="395" y="71"/>
                  </a:lnTo>
                  <a:lnTo>
                    <a:pt x="404" y="63"/>
                  </a:lnTo>
                  <a:lnTo>
                    <a:pt x="415" y="56"/>
                  </a:lnTo>
                  <a:lnTo>
                    <a:pt x="428" y="49"/>
                  </a:lnTo>
                  <a:lnTo>
                    <a:pt x="443" y="44"/>
                  </a:lnTo>
                  <a:lnTo>
                    <a:pt x="460" y="37"/>
                  </a:lnTo>
                  <a:lnTo>
                    <a:pt x="471" y="33"/>
                  </a:lnTo>
                  <a:lnTo>
                    <a:pt x="485" y="30"/>
                  </a:lnTo>
                  <a:lnTo>
                    <a:pt x="501" y="25"/>
                  </a:lnTo>
                  <a:lnTo>
                    <a:pt x="519" y="21"/>
                  </a:lnTo>
                  <a:lnTo>
                    <a:pt x="537" y="16"/>
                  </a:lnTo>
                  <a:lnTo>
                    <a:pt x="557" y="11"/>
                  </a:lnTo>
                  <a:lnTo>
                    <a:pt x="576" y="7"/>
                  </a:lnTo>
                  <a:lnTo>
                    <a:pt x="597" y="3"/>
                  </a:lnTo>
                  <a:lnTo>
                    <a:pt x="617" y="1"/>
                  </a:lnTo>
                  <a:lnTo>
                    <a:pt x="636" y="0"/>
                  </a:lnTo>
                  <a:lnTo>
                    <a:pt x="655" y="1"/>
                  </a:lnTo>
                  <a:lnTo>
                    <a:pt x="672" y="3"/>
                  </a:lnTo>
                  <a:lnTo>
                    <a:pt x="688" y="8"/>
                  </a:lnTo>
                  <a:lnTo>
                    <a:pt x="703" y="14"/>
                  </a:lnTo>
                  <a:lnTo>
                    <a:pt x="714" y="23"/>
                  </a:lnTo>
                  <a:lnTo>
                    <a:pt x="724" y="36"/>
                  </a:lnTo>
                  <a:lnTo>
                    <a:pt x="723" y="57"/>
                  </a:lnTo>
                  <a:lnTo>
                    <a:pt x="719" y="79"/>
                  </a:lnTo>
                  <a:lnTo>
                    <a:pt x="718" y="101"/>
                  </a:lnTo>
                  <a:lnTo>
                    <a:pt x="728" y="120"/>
                  </a:lnTo>
                  <a:lnTo>
                    <a:pt x="739" y="140"/>
                  </a:lnTo>
                  <a:lnTo>
                    <a:pt x="748" y="162"/>
                  </a:lnTo>
                  <a:lnTo>
                    <a:pt x="757" y="183"/>
                  </a:lnTo>
                  <a:lnTo>
                    <a:pt x="766" y="205"/>
                  </a:lnTo>
                  <a:lnTo>
                    <a:pt x="774" y="228"/>
                  </a:lnTo>
                  <a:lnTo>
                    <a:pt x="782" y="251"/>
                  </a:lnTo>
                  <a:lnTo>
                    <a:pt x="791" y="274"/>
                  </a:lnTo>
                  <a:lnTo>
                    <a:pt x="797" y="298"/>
                  </a:lnTo>
                  <a:lnTo>
                    <a:pt x="800" y="304"/>
                  </a:lnTo>
                  <a:lnTo>
                    <a:pt x="799" y="313"/>
                  </a:lnTo>
                  <a:lnTo>
                    <a:pt x="796" y="324"/>
                  </a:lnTo>
                  <a:lnTo>
                    <a:pt x="793" y="333"/>
                  </a:lnTo>
                  <a:lnTo>
                    <a:pt x="773" y="343"/>
                  </a:lnTo>
                  <a:lnTo>
                    <a:pt x="756" y="349"/>
                  </a:lnTo>
                  <a:lnTo>
                    <a:pt x="741" y="353"/>
                  </a:lnTo>
                  <a:lnTo>
                    <a:pt x="727" y="359"/>
                  </a:lnTo>
                  <a:lnTo>
                    <a:pt x="716" y="366"/>
                  </a:lnTo>
                  <a:lnTo>
                    <a:pt x="704" y="378"/>
                  </a:lnTo>
                  <a:lnTo>
                    <a:pt x="694" y="396"/>
                  </a:lnTo>
                  <a:lnTo>
                    <a:pt x="683" y="424"/>
                  </a:lnTo>
                  <a:lnTo>
                    <a:pt x="674" y="435"/>
                  </a:lnTo>
                  <a:lnTo>
                    <a:pt x="664" y="447"/>
                  </a:lnTo>
                  <a:lnTo>
                    <a:pt x="655" y="457"/>
                  </a:lnTo>
                  <a:lnTo>
                    <a:pt x="644" y="466"/>
                  </a:lnTo>
                  <a:lnTo>
                    <a:pt x="634" y="476"/>
                  </a:lnTo>
                  <a:lnTo>
                    <a:pt x="622" y="485"/>
                  </a:lnTo>
                  <a:lnTo>
                    <a:pt x="611" y="494"/>
                  </a:lnTo>
                  <a:lnTo>
                    <a:pt x="599" y="503"/>
                  </a:lnTo>
                  <a:lnTo>
                    <a:pt x="600" y="509"/>
                  </a:lnTo>
                  <a:lnTo>
                    <a:pt x="604" y="515"/>
                  </a:lnTo>
                  <a:lnTo>
                    <a:pt x="610" y="520"/>
                  </a:lnTo>
                  <a:lnTo>
                    <a:pt x="617" y="526"/>
                  </a:lnTo>
                  <a:lnTo>
                    <a:pt x="622" y="550"/>
                  </a:lnTo>
                  <a:lnTo>
                    <a:pt x="629" y="580"/>
                  </a:lnTo>
                  <a:lnTo>
                    <a:pt x="636" y="610"/>
                  </a:lnTo>
                  <a:lnTo>
                    <a:pt x="638" y="638"/>
                  </a:lnTo>
                  <a:lnTo>
                    <a:pt x="634" y="641"/>
                  </a:lnTo>
                  <a:lnTo>
                    <a:pt x="630" y="644"/>
                  </a:lnTo>
                  <a:lnTo>
                    <a:pt x="628" y="645"/>
                  </a:lnTo>
                  <a:lnTo>
                    <a:pt x="623" y="646"/>
                  </a:lnTo>
                  <a:lnTo>
                    <a:pt x="630" y="669"/>
                  </a:lnTo>
                  <a:lnTo>
                    <a:pt x="637" y="693"/>
                  </a:lnTo>
                  <a:lnTo>
                    <a:pt x="645" y="719"/>
                  </a:lnTo>
                  <a:lnTo>
                    <a:pt x="653" y="745"/>
                  </a:lnTo>
                  <a:lnTo>
                    <a:pt x="660" y="773"/>
                  </a:lnTo>
                  <a:lnTo>
                    <a:pt x="666" y="799"/>
                  </a:lnTo>
                  <a:lnTo>
                    <a:pt x="671" y="826"/>
                  </a:lnTo>
                  <a:lnTo>
                    <a:pt x="672" y="851"/>
                  </a:lnTo>
                  <a:lnTo>
                    <a:pt x="680" y="882"/>
                  </a:lnTo>
                  <a:lnTo>
                    <a:pt x="679" y="921"/>
                  </a:lnTo>
                  <a:lnTo>
                    <a:pt x="674" y="962"/>
                  </a:lnTo>
                  <a:lnTo>
                    <a:pt x="673" y="996"/>
                  </a:lnTo>
                  <a:lnTo>
                    <a:pt x="688" y="994"/>
                  </a:lnTo>
                  <a:lnTo>
                    <a:pt x="701" y="993"/>
                  </a:lnTo>
                  <a:lnTo>
                    <a:pt x="714" y="990"/>
                  </a:lnTo>
                  <a:lnTo>
                    <a:pt x="728" y="988"/>
                  </a:lnTo>
                  <a:lnTo>
                    <a:pt x="743" y="986"/>
                  </a:lnTo>
                  <a:lnTo>
                    <a:pt x="762" y="984"/>
                  </a:lnTo>
                  <a:lnTo>
                    <a:pt x="785" y="981"/>
                  </a:lnTo>
                  <a:lnTo>
                    <a:pt x="814" y="978"/>
                  </a:lnTo>
                  <a:lnTo>
                    <a:pt x="818" y="981"/>
                  </a:lnTo>
                  <a:lnTo>
                    <a:pt x="823" y="985"/>
                  </a:lnTo>
                  <a:lnTo>
                    <a:pt x="827" y="992"/>
                  </a:lnTo>
                  <a:lnTo>
                    <a:pt x="833" y="1001"/>
                  </a:lnTo>
                  <a:lnTo>
                    <a:pt x="835" y="1001"/>
                  </a:lnTo>
                  <a:lnTo>
                    <a:pt x="837" y="1001"/>
                  </a:lnTo>
                  <a:lnTo>
                    <a:pt x="839" y="1001"/>
                  </a:lnTo>
                  <a:lnTo>
                    <a:pt x="840" y="1001"/>
                  </a:lnTo>
                  <a:lnTo>
                    <a:pt x="852" y="996"/>
                  </a:lnTo>
                  <a:lnTo>
                    <a:pt x="863" y="992"/>
                  </a:lnTo>
                  <a:lnTo>
                    <a:pt x="876" y="987"/>
                  </a:lnTo>
                  <a:lnTo>
                    <a:pt x="889" y="981"/>
                  </a:lnTo>
                  <a:lnTo>
                    <a:pt x="902" y="975"/>
                  </a:lnTo>
                  <a:lnTo>
                    <a:pt x="915" y="971"/>
                  </a:lnTo>
                  <a:lnTo>
                    <a:pt x="929" y="965"/>
                  </a:lnTo>
                  <a:lnTo>
                    <a:pt x="943" y="960"/>
                  </a:lnTo>
                  <a:lnTo>
                    <a:pt x="956" y="956"/>
                  </a:lnTo>
                  <a:lnTo>
                    <a:pt x="970" y="952"/>
                  </a:lnTo>
                  <a:lnTo>
                    <a:pt x="985" y="950"/>
                  </a:lnTo>
                  <a:lnTo>
                    <a:pt x="999" y="948"/>
                  </a:lnTo>
                  <a:lnTo>
                    <a:pt x="1013" y="947"/>
                  </a:lnTo>
                  <a:lnTo>
                    <a:pt x="1027" y="948"/>
                  </a:lnTo>
                  <a:lnTo>
                    <a:pt x="1039" y="950"/>
                  </a:lnTo>
                  <a:lnTo>
                    <a:pt x="1053" y="954"/>
                  </a:lnTo>
                  <a:lnTo>
                    <a:pt x="1079" y="969"/>
                  </a:lnTo>
                  <a:lnTo>
                    <a:pt x="1101" y="982"/>
                  </a:lnTo>
                  <a:lnTo>
                    <a:pt x="1120" y="995"/>
                  </a:lnTo>
                  <a:lnTo>
                    <a:pt x="1137" y="1004"/>
                  </a:lnTo>
                  <a:lnTo>
                    <a:pt x="1155" y="1012"/>
                  </a:lnTo>
                  <a:lnTo>
                    <a:pt x="1174" y="1019"/>
                  </a:lnTo>
                  <a:lnTo>
                    <a:pt x="1197" y="1023"/>
                  </a:lnTo>
                  <a:lnTo>
                    <a:pt x="1225" y="1024"/>
                  </a:lnTo>
                  <a:lnTo>
                    <a:pt x="1237" y="1023"/>
                  </a:lnTo>
                  <a:lnTo>
                    <a:pt x="1248" y="1022"/>
                  </a:lnTo>
                  <a:lnTo>
                    <a:pt x="1258" y="1020"/>
                  </a:lnTo>
                  <a:lnTo>
                    <a:pt x="1270" y="1018"/>
                  </a:lnTo>
                  <a:lnTo>
                    <a:pt x="1281" y="1017"/>
                  </a:lnTo>
                  <a:lnTo>
                    <a:pt x="1293" y="1016"/>
                  </a:lnTo>
                  <a:lnTo>
                    <a:pt x="1305" y="1015"/>
                  </a:lnTo>
                  <a:lnTo>
                    <a:pt x="1316" y="1013"/>
                  </a:lnTo>
                  <a:lnTo>
                    <a:pt x="1313" y="981"/>
                  </a:lnTo>
                  <a:lnTo>
                    <a:pt x="1309" y="950"/>
                  </a:lnTo>
                  <a:lnTo>
                    <a:pt x="1306" y="918"/>
                  </a:lnTo>
                  <a:lnTo>
                    <a:pt x="1302" y="886"/>
                  </a:lnTo>
                  <a:lnTo>
                    <a:pt x="1288" y="874"/>
                  </a:lnTo>
                  <a:lnTo>
                    <a:pt x="1276" y="863"/>
                  </a:lnTo>
                  <a:lnTo>
                    <a:pt x="1264" y="853"/>
                  </a:lnTo>
                  <a:lnTo>
                    <a:pt x="1255" y="843"/>
                  </a:lnTo>
                  <a:lnTo>
                    <a:pt x="1246" y="833"/>
                  </a:lnTo>
                  <a:lnTo>
                    <a:pt x="1239" y="821"/>
                  </a:lnTo>
                  <a:lnTo>
                    <a:pt x="1233" y="808"/>
                  </a:lnTo>
                  <a:lnTo>
                    <a:pt x="1228" y="792"/>
                  </a:lnTo>
                  <a:lnTo>
                    <a:pt x="1223" y="731"/>
                  </a:lnTo>
                  <a:lnTo>
                    <a:pt x="1220" y="667"/>
                  </a:lnTo>
                  <a:lnTo>
                    <a:pt x="1219" y="601"/>
                  </a:lnTo>
                  <a:lnTo>
                    <a:pt x="1222" y="534"/>
                  </a:lnTo>
                  <a:lnTo>
                    <a:pt x="1227" y="469"/>
                  </a:lnTo>
                  <a:lnTo>
                    <a:pt x="1234" y="404"/>
                  </a:lnTo>
                  <a:lnTo>
                    <a:pt x="1243" y="342"/>
                  </a:lnTo>
                  <a:lnTo>
                    <a:pt x="1256" y="283"/>
                  </a:lnTo>
                  <a:lnTo>
                    <a:pt x="1256" y="275"/>
                  </a:lnTo>
                  <a:lnTo>
                    <a:pt x="1256" y="266"/>
                  </a:lnTo>
                  <a:lnTo>
                    <a:pt x="1256" y="259"/>
                  </a:lnTo>
                  <a:lnTo>
                    <a:pt x="1258" y="253"/>
                  </a:lnTo>
                  <a:lnTo>
                    <a:pt x="1279" y="246"/>
                  </a:lnTo>
                  <a:lnTo>
                    <a:pt x="1300" y="239"/>
                  </a:lnTo>
                  <a:lnTo>
                    <a:pt x="1322" y="233"/>
                  </a:lnTo>
                  <a:lnTo>
                    <a:pt x="1344" y="226"/>
                  </a:lnTo>
                  <a:lnTo>
                    <a:pt x="1366" y="219"/>
                  </a:lnTo>
                  <a:lnTo>
                    <a:pt x="1387" y="212"/>
                  </a:lnTo>
                  <a:lnTo>
                    <a:pt x="1409" y="206"/>
                  </a:lnTo>
                  <a:lnTo>
                    <a:pt x="1432" y="200"/>
                  </a:lnTo>
                  <a:lnTo>
                    <a:pt x="1454" y="195"/>
                  </a:lnTo>
                  <a:lnTo>
                    <a:pt x="1477" y="190"/>
                  </a:lnTo>
                  <a:lnTo>
                    <a:pt x="1499" y="185"/>
                  </a:lnTo>
                  <a:lnTo>
                    <a:pt x="1522" y="182"/>
                  </a:lnTo>
                  <a:lnTo>
                    <a:pt x="1545" y="180"/>
                  </a:lnTo>
                  <a:lnTo>
                    <a:pt x="1568" y="177"/>
                  </a:lnTo>
                  <a:lnTo>
                    <a:pt x="1590" y="175"/>
                  </a:lnTo>
                  <a:lnTo>
                    <a:pt x="1613" y="175"/>
                  </a:lnTo>
                  <a:lnTo>
                    <a:pt x="1628" y="184"/>
                  </a:lnTo>
                  <a:lnTo>
                    <a:pt x="1643" y="192"/>
                  </a:lnTo>
                  <a:lnTo>
                    <a:pt x="1658" y="201"/>
                  </a:lnTo>
                  <a:lnTo>
                    <a:pt x="1673" y="211"/>
                  </a:lnTo>
                  <a:lnTo>
                    <a:pt x="1688" y="219"/>
                  </a:lnTo>
                  <a:lnTo>
                    <a:pt x="1704" y="228"/>
                  </a:lnTo>
                  <a:lnTo>
                    <a:pt x="1719" y="237"/>
                  </a:lnTo>
                  <a:lnTo>
                    <a:pt x="1736" y="245"/>
                  </a:lnTo>
                  <a:lnTo>
                    <a:pt x="1751" y="254"/>
                  </a:lnTo>
                  <a:lnTo>
                    <a:pt x="1767" y="264"/>
                  </a:lnTo>
                  <a:lnTo>
                    <a:pt x="1783" y="272"/>
                  </a:lnTo>
                  <a:lnTo>
                    <a:pt x="1799" y="281"/>
                  </a:lnTo>
                  <a:lnTo>
                    <a:pt x="1814" y="289"/>
                  </a:lnTo>
                  <a:lnTo>
                    <a:pt x="1830" y="298"/>
                  </a:lnTo>
                  <a:lnTo>
                    <a:pt x="1846" y="306"/>
                  </a:lnTo>
                  <a:lnTo>
                    <a:pt x="1862" y="315"/>
                  </a:lnTo>
                  <a:lnTo>
                    <a:pt x="1881" y="327"/>
                  </a:lnTo>
                  <a:lnTo>
                    <a:pt x="1897" y="336"/>
                  </a:lnTo>
                  <a:lnTo>
                    <a:pt x="1912" y="344"/>
                  </a:lnTo>
                  <a:lnTo>
                    <a:pt x="1925" y="351"/>
                  </a:lnTo>
                  <a:lnTo>
                    <a:pt x="1935" y="358"/>
                  </a:lnTo>
                  <a:lnTo>
                    <a:pt x="1944" y="363"/>
                  </a:lnTo>
                  <a:lnTo>
                    <a:pt x="1951" y="367"/>
                  </a:lnTo>
                  <a:lnTo>
                    <a:pt x="1957" y="371"/>
                  </a:lnTo>
                  <a:lnTo>
                    <a:pt x="1966" y="396"/>
                  </a:lnTo>
                  <a:lnTo>
                    <a:pt x="1971" y="429"/>
                  </a:lnTo>
                  <a:lnTo>
                    <a:pt x="1975" y="466"/>
                  </a:lnTo>
                  <a:lnTo>
                    <a:pt x="1982" y="502"/>
                  </a:lnTo>
                  <a:lnTo>
                    <a:pt x="1998" y="509"/>
                  </a:lnTo>
                  <a:lnTo>
                    <a:pt x="2013" y="515"/>
                  </a:lnTo>
                  <a:lnTo>
                    <a:pt x="2029" y="520"/>
                  </a:lnTo>
                  <a:lnTo>
                    <a:pt x="2044" y="526"/>
                  </a:lnTo>
                  <a:lnTo>
                    <a:pt x="2059" y="532"/>
                  </a:lnTo>
                  <a:lnTo>
                    <a:pt x="2075" y="537"/>
                  </a:lnTo>
                  <a:lnTo>
                    <a:pt x="2093" y="541"/>
                  </a:lnTo>
                  <a:lnTo>
                    <a:pt x="2111" y="545"/>
                  </a:lnTo>
                  <a:lnTo>
                    <a:pt x="2125" y="580"/>
                  </a:lnTo>
                  <a:lnTo>
                    <a:pt x="2130" y="630"/>
                  </a:lnTo>
                  <a:lnTo>
                    <a:pt x="2131" y="682"/>
                  </a:lnTo>
                  <a:lnTo>
                    <a:pt x="2131" y="723"/>
                  </a:lnTo>
                  <a:lnTo>
                    <a:pt x="2130" y="761"/>
                  </a:lnTo>
                  <a:lnTo>
                    <a:pt x="2129" y="798"/>
                  </a:lnTo>
                  <a:lnTo>
                    <a:pt x="2127" y="836"/>
                  </a:lnTo>
                  <a:lnTo>
                    <a:pt x="2126" y="874"/>
                  </a:lnTo>
                  <a:lnTo>
                    <a:pt x="2109" y="888"/>
                  </a:lnTo>
                  <a:lnTo>
                    <a:pt x="2090" y="899"/>
                  </a:lnTo>
                  <a:lnTo>
                    <a:pt x="2072" y="909"/>
                  </a:lnTo>
                  <a:lnTo>
                    <a:pt x="2054" y="918"/>
                  </a:lnTo>
                  <a:lnTo>
                    <a:pt x="2034" y="927"/>
                  </a:lnTo>
                  <a:lnTo>
                    <a:pt x="2016" y="935"/>
                  </a:lnTo>
                  <a:lnTo>
                    <a:pt x="1997" y="946"/>
                  </a:lnTo>
                  <a:lnTo>
                    <a:pt x="1981" y="956"/>
                  </a:lnTo>
                  <a:lnTo>
                    <a:pt x="1979" y="964"/>
                  </a:lnTo>
                  <a:lnTo>
                    <a:pt x="1975" y="971"/>
                  </a:lnTo>
                  <a:lnTo>
                    <a:pt x="1971" y="978"/>
                  </a:lnTo>
                  <a:lnTo>
                    <a:pt x="1963" y="984"/>
                  </a:lnTo>
                  <a:lnTo>
                    <a:pt x="1960" y="1005"/>
                  </a:lnTo>
                  <a:lnTo>
                    <a:pt x="1959" y="1030"/>
                  </a:lnTo>
                  <a:lnTo>
                    <a:pt x="1957" y="1054"/>
                  </a:lnTo>
                  <a:lnTo>
                    <a:pt x="1957" y="1079"/>
                  </a:lnTo>
                  <a:lnTo>
                    <a:pt x="1958" y="1104"/>
                  </a:lnTo>
                  <a:lnTo>
                    <a:pt x="1961" y="1129"/>
                  </a:lnTo>
                  <a:lnTo>
                    <a:pt x="1969" y="1152"/>
                  </a:lnTo>
                  <a:lnTo>
                    <a:pt x="1981" y="1172"/>
                  </a:lnTo>
                  <a:lnTo>
                    <a:pt x="1997" y="1187"/>
                  </a:lnTo>
                  <a:lnTo>
                    <a:pt x="2012" y="1201"/>
                  </a:lnTo>
                  <a:lnTo>
                    <a:pt x="2028" y="1216"/>
                  </a:lnTo>
                  <a:lnTo>
                    <a:pt x="2044" y="1231"/>
                  </a:lnTo>
                  <a:lnTo>
                    <a:pt x="2061" y="1247"/>
                  </a:lnTo>
                  <a:lnTo>
                    <a:pt x="2077" y="1262"/>
                  </a:lnTo>
                  <a:lnTo>
                    <a:pt x="2092" y="1277"/>
                  </a:lnTo>
                  <a:lnTo>
                    <a:pt x="2108" y="1293"/>
                  </a:lnTo>
                  <a:lnTo>
                    <a:pt x="2124" y="1310"/>
                  </a:lnTo>
                  <a:lnTo>
                    <a:pt x="2140" y="1324"/>
                  </a:lnTo>
                  <a:lnTo>
                    <a:pt x="2155" y="1341"/>
                  </a:lnTo>
                  <a:lnTo>
                    <a:pt x="2171" y="1357"/>
                  </a:lnTo>
                  <a:lnTo>
                    <a:pt x="2187" y="1374"/>
                  </a:lnTo>
                  <a:lnTo>
                    <a:pt x="2202" y="1390"/>
                  </a:lnTo>
                  <a:lnTo>
                    <a:pt x="2218" y="1406"/>
                  </a:lnTo>
                  <a:lnTo>
                    <a:pt x="2233" y="1424"/>
                  </a:lnTo>
                  <a:lnTo>
                    <a:pt x="2245" y="1432"/>
                  </a:lnTo>
                  <a:lnTo>
                    <a:pt x="2254" y="1439"/>
                  </a:lnTo>
                  <a:lnTo>
                    <a:pt x="2261" y="1444"/>
                  </a:lnTo>
                  <a:lnTo>
                    <a:pt x="2268" y="1450"/>
                  </a:lnTo>
                  <a:lnTo>
                    <a:pt x="2274" y="1457"/>
                  </a:lnTo>
                  <a:lnTo>
                    <a:pt x="2278" y="1466"/>
                  </a:lnTo>
                  <a:lnTo>
                    <a:pt x="2284" y="1478"/>
                  </a:lnTo>
                  <a:lnTo>
                    <a:pt x="2289" y="1493"/>
                  </a:lnTo>
                  <a:lnTo>
                    <a:pt x="2289" y="1539"/>
                  </a:lnTo>
                  <a:lnTo>
                    <a:pt x="2290" y="1573"/>
                  </a:lnTo>
                  <a:lnTo>
                    <a:pt x="2290" y="1599"/>
                  </a:lnTo>
                  <a:lnTo>
                    <a:pt x="2289" y="1617"/>
                  </a:lnTo>
                  <a:lnTo>
                    <a:pt x="2282" y="1622"/>
                  </a:lnTo>
                  <a:lnTo>
                    <a:pt x="2274" y="1624"/>
                  </a:lnTo>
                  <a:lnTo>
                    <a:pt x="2264" y="1626"/>
                  </a:lnTo>
                  <a:lnTo>
                    <a:pt x="2254" y="1627"/>
                  </a:lnTo>
                  <a:lnTo>
                    <a:pt x="2245" y="1629"/>
                  </a:lnTo>
                  <a:lnTo>
                    <a:pt x="2236" y="1629"/>
                  </a:lnTo>
                  <a:lnTo>
                    <a:pt x="2228" y="1629"/>
                  </a:lnTo>
                  <a:lnTo>
                    <a:pt x="2220" y="1629"/>
                  </a:lnTo>
                  <a:lnTo>
                    <a:pt x="2102" y="1630"/>
                  </a:lnTo>
                  <a:lnTo>
                    <a:pt x="1991" y="1630"/>
                  </a:lnTo>
                  <a:lnTo>
                    <a:pt x="1888" y="1631"/>
                  </a:lnTo>
                  <a:lnTo>
                    <a:pt x="1791" y="1631"/>
                  </a:lnTo>
                  <a:lnTo>
                    <a:pt x="1701" y="1631"/>
                  </a:lnTo>
                  <a:lnTo>
                    <a:pt x="1617" y="1632"/>
                  </a:lnTo>
                  <a:lnTo>
                    <a:pt x="1540" y="1632"/>
                  </a:lnTo>
                  <a:lnTo>
                    <a:pt x="1468" y="1632"/>
                  </a:lnTo>
                  <a:lnTo>
                    <a:pt x="1402" y="1633"/>
                  </a:lnTo>
                  <a:lnTo>
                    <a:pt x="1341" y="1633"/>
                  </a:lnTo>
                  <a:lnTo>
                    <a:pt x="1287" y="1633"/>
                  </a:lnTo>
                  <a:lnTo>
                    <a:pt x="1237" y="1633"/>
                  </a:lnTo>
                  <a:lnTo>
                    <a:pt x="1190" y="1634"/>
                  </a:lnTo>
                  <a:lnTo>
                    <a:pt x="1150" y="1634"/>
                  </a:lnTo>
                  <a:lnTo>
                    <a:pt x="1113" y="1634"/>
                  </a:lnTo>
                  <a:lnTo>
                    <a:pt x="1080" y="1634"/>
                  </a:lnTo>
                  <a:lnTo>
                    <a:pt x="1050" y="1634"/>
                  </a:lnTo>
                  <a:lnTo>
                    <a:pt x="1024" y="1634"/>
                  </a:lnTo>
                  <a:lnTo>
                    <a:pt x="1003" y="1634"/>
                  </a:lnTo>
                  <a:lnTo>
                    <a:pt x="983" y="1634"/>
                  </a:lnTo>
                  <a:lnTo>
                    <a:pt x="966" y="1634"/>
                  </a:lnTo>
                  <a:lnTo>
                    <a:pt x="952" y="1634"/>
                  </a:lnTo>
                  <a:lnTo>
                    <a:pt x="939" y="1634"/>
                  </a:lnTo>
                  <a:lnTo>
                    <a:pt x="929" y="1634"/>
                  </a:lnTo>
                  <a:lnTo>
                    <a:pt x="921" y="1634"/>
                  </a:lnTo>
                  <a:lnTo>
                    <a:pt x="915" y="1634"/>
                  </a:lnTo>
                  <a:lnTo>
                    <a:pt x="909" y="1634"/>
                  </a:lnTo>
                  <a:lnTo>
                    <a:pt x="905" y="1634"/>
                  </a:lnTo>
                  <a:lnTo>
                    <a:pt x="901" y="1634"/>
                  </a:lnTo>
                  <a:lnTo>
                    <a:pt x="898" y="1633"/>
                  </a:lnTo>
                  <a:lnTo>
                    <a:pt x="895" y="1633"/>
                  </a:lnTo>
                  <a:lnTo>
                    <a:pt x="893" y="1633"/>
                  </a:lnTo>
                  <a:lnTo>
                    <a:pt x="889" y="1629"/>
                  </a:lnTo>
                  <a:lnTo>
                    <a:pt x="884" y="1624"/>
                  </a:lnTo>
                  <a:lnTo>
                    <a:pt x="879" y="1619"/>
                  </a:lnTo>
                  <a:lnTo>
                    <a:pt x="876" y="1615"/>
                  </a:lnTo>
                  <a:lnTo>
                    <a:pt x="856" y="1578"/>
                  </a:lnTo>
                  <a:lnTo>
                    <a:pt x="837" y="1541"/>
                  </a:lnTo>
                  <a:lnTo>
                    <a:pt x="816" y="1505"/>
                  </a:lnTo>
                  <a:lnTo>
                    <a:pt x="796" y="1470"/>
                  </a:lnTo>
                  <a:lnTo>
                    <a:pt x="776" y="1434"/>
                  </a:lnTo>
                  <a:lnTo>
                    <a:pt x="756" y="1399"/>
                  </a:lnTo>
                  <a:lnTo>
                    <a:pt x="735" y="1365"/>
                  </a:lnTo>
                  <a:lnTo>
                    <a:pt x="716" y="1331"/>
                  </a:lnTo>
                  <a:lnTo>
                    <a:pt x="713" y="1331"/>
                  </a:lnTo>
                  <a:lnTo>
                    <a:pt x="710" y="1330"/>
                  </a:lnTo>
                  <a:lnTo>
                    <a:pt x="706" y="1330"/>
                  </a:lnTo>
                  <a:lnTo>
                    <a:pt x="703" y="1330"/>
                  </a:lnTo>
                  <a:lnTo>
                    <a:pt x="705" y="1338"/>
                  </a:lnTo>
                  <a:lnTo>
                    <a:pt x="711" y="1349"/>
                  </a:lnTo>
                  <a:lnTo>
                    <a:pt x="718" y="1361"/>
                  </a:lnTo>
                  <a:lnTo>
                    <a:pt x="724" y="1373"/>
                  </a:lnTo>
                  <a:lnTo>
                    <a:pt x="728" y="1412"/>
                  </a:lnTo>
                  <a:lnTo>
                    <a:pt x="733" y="1477"/>
                  </a:lnTo>
                  <a:lnTo>
                    <a:pt x="740" y="1539"/>
                  </a:lnTo>
                  <a:lnTo>
                    <a:pt x="748" y="1571"/>
                  </a:lnTo>
                  <a:lnTo>
                    <a:pt x="749" y="1586"/>
                  </a:lnTo>
                  <a:lnTo>
                    <a:pt x="751" y="1601"/>
                  </a:lnTo>
                  <a:lnTo>
                    <a:pt x="753" y="1616"/>
                  </a:lnTo>
                  <a:lnTo>
                    <a:pt x="754" y="1631"/>
                  </a:lnTo>
                  <a:lnTo>
                    <a:pt x="753" y="1632"/>
                  </a:lnTo>
                  <a:lnTo>
                    <a:pt x="750" y="1634"/>
                  </a:lnTo>
                  <a:lnTo>
                    <a:pt x="749" y="1635"/>
                  </a:lnTo>
                  <a:lnTo>
                    <a:pt x="747" y="1638"/>
                  </a:lnTo>
                  <a:lnTo>
                    <a:pt x="725" y="1638"/>
                  </a:lnTo>
                  <a:lnTo>
                    <a:pt x="703" y="1638"/>
                  </a:lnTo>
                  <a:lnTo>
                    <a:pt x="681" y="1638"/>
                  </a:lnTo>
                  <a:lnTo>
                    <a:pt x="659" y="1638"/>
                  </a:lnTo>
                  <a:lnTo>
                    <a:pt x="637" y="1638"/>
                  </a:lnTo>
                  <a:lnTo>
                    <a:pt x="615" y="1638"/>
                  </a:lnTo>
                  <a:lnTo>
                    <a:pt x="593" y="1638"/>
                  </a:lnTo>
                  <a:lnTo>
                    <a:pt x="573" y="1638"/>
                  </a:lnTo>
                  <a:lnTo>
                    <a:pt x="551" y="1638"/>
                  </a:lnTo>
                  <a:lnTo>
                    <a:pt x="529" y="1638"/>
                  </a:lnTo>
                  <a:lnTo>
                    <a:pt x="507" y="1638"/>
                  </a:lnTo>
                  <a:lnTo>
                    <a:pt x="485" y="1638"/>
                  </a:lnTo>
                  <a:lnTo>
                    <a:pt x="463" y="1638"/>
                  </a:lnTo>
                  <a:lnTo>
                    <a:pt x="441" y="1638"/>
                  </a:lnTo>
                  <a:lnTo>
                    <a:pt x="419" y="1638"/>
                  </a:lnTo>
                  <a:lnTo>
                    <a:pt x="398" y="1638"/>
                  </a:lnTo>
                  <a:close/>
                </a:path>
              </a:pathLst>
            </a:custGeom>
            <a:solidFill>
              <a:srgbClr val="000000">
                <a:alpha val="100000"/>
              </a:srgbClr>
            </a:solidFill>
            <a:ln>
              <a:noFill/>
            </a:ln>
          </p:spPr>
          <p:txBody>
            <a:bodyPr wrap="none" rtlCol="0" anchor="ctr"/>
            <a:lstStyle/>
            <a:p>
              <a:pPr algn="ctr"/>
              <a:endParaRPr lang="zh-CN" altLang="en-US"/>
            </a:p>
          </p:txBody>
        </p:sp>
        <p:sp>
          <p:nvSpPr>
            <p:cNvPr id="27659" name="Freeform 27658"/>
            <p:cNvSpPr>
              <a:spLocks/>
            </p:cNvSpPr>
            <p:nvPr/>
          </p:nvSpPr>
          <p:spPr bwMode="auto">
            <a:xfrm>
              <a:off x="4050" y="1419"/>
              <a:ext cx="406" cy="559"/>
            </a:xfrm>
            <a:custGeom>
              <a:avLst/>
              <a:gdLst>
                <a:gd name="T0" fmla="*/ 5 w 811"/>
                <a:gd name="T1" fmla="*/ 69 h 1118"/>
                <a:gd name="T2" fmla="*/ 2 w 811"/>
                <a:gd name="T3" fmla="*/ 66 h 1118"/>
                <a:gd name="T4" fmla="*/ 2 w 811"/>
                <a:gd name="T5" fmla="*/ 64 h 1118"/>
                <a:gd name="T6" fmla="*/ 3 w 811"/>
                <a:gd name="T7" fmla="*/ 62 h 1118"/>
                <a:gd name="T8" fmla="*/ 1 w 811"/>
                <a:gd name="T9" fmla="*/ 59 h 1118"/>
                <a:gd name="T10" fmla="*/ 3 w 811"/>
                <a:gd name="T11" fmla="*/ 56 h 1118"/>
                <a:gd name="T12" fmla="*/ 6 w 811"/>
                <a:gd name="T13" fmla="*/ 55 h 1118"/>
                <a:gd name="T14" fmla="*/ 3 w 811"/>
                <a:gd name="T15" fmla="*/ 52 h 1118"/>
                <a:gd name="T16" fmla="*/ 3 w 811"/>
                <a:gd name="T17" fmla="*/ 49 h 1118"/>
                <a:gd name="T18" fmla="*/ 6 w 811"/>
                <a:gd name="T19" fmla="*/ 46 h 1118"/>
                <a:gd name="T20" fmla="*/ 3 w 811"/>
                <a:gd name="T21" fmla="*/ 43 h 1118"/>
                <a:gd name="T22" fmla="*/ 4 w 811"/>
                <a:gd name="T23" fmla="*/ 40 h 1118"/>
                <a:gd name="T24" fmla="*/ 7 w 811"/>
                <a:gd name="T25" fmla="*/ 38 h 1118"/>
                <a:gd name="T26" fmla="*/ 5 w 811"/>
                <a:gd name="T27" fmla="*/ 35 h 1118"/>
                <a:gd name="T28" fmla="*/ 4 w 811"/>
                <a:gd name="T29" fmla="*/ 31 h 1118"/>
                <a:gd name="T30" fmla="*/ 6 w 811"/>
                <a:gd name="T31" fmla="*/ 29 h 1118"/>
                <a:gd name="T32" fmla="*/ 7 w 811"/>
                <a:gd name="T33" fmla="*/ 27 h 1118"/>
                <a:gd name="T34" fmla="*/ 7 w 811"/>
                <a:gd name="T35" fmla="*/ 24 h 1118"/>
                <a:gd name="T36" fmla="*/ 8 w 811"/>
                <a:gd name="T37" fmla="*/ 20 h 1118"/>
                <a:gd name="T38" fmla="*/ 9 w 811"/>
                <a:gd name="T39" fmla="*/ 18 h 1118"/>
                <a:gd name="T40" fmla="*/ 13 w 811"/>
                <a:gd name="T41" fmla="*/ 13 h 1118"/>
                <a:gd name="T42" fmla="*/ 14 w 811"/>
                <a:gd name="T43" fmla="*/ 10 h 1118"/>
                <a:gd name="T44" fmla="*/ 16 w 811"/>
                <a:gd name="T45" fmla="*/ 7 h 1118"/>
                <a:gd name="T46" fmla="*/ 17 w 811"/>
                <a:gd name="T47" fmla="*/ 4 h 1118"/>
                <a:gd name="T48" fmla="*/ 19 w 811"/>
                <a:gd name="T49" fmla="*/ 2 h 1118"/>
                <a:gd name="T50" fmla="*/ 31 w 811"/>
                <a:gd name="T51" fmla="*/ 11 h 1118"/>
                <a:gd name="T52" fmla="*/ 32 w 811"/>
                <a:gd name="T53" fmla="*/ 33 h 1118"/>
                <a:gd name="T54" fmla="*/ 29 w 811"/>
                <a:gd name="T55" fmla="*/ 30 h 1118"/>
                <a:gd name="T56" fmla="*/ 31 w 811"/>
                <a:gd name="T57" fmla="*/ 27 h 1118"/>
                <a:gd name="T58" fmla="*/ 29 w 811"/>
                <a:gd name="T59" fmla="*/ 24 h 1118"/>
                <a:gd name="T60" fmla="*/ 31 w 811"/>
                <a:gd name="T61" fmla="*/ 20 h 1118"/>
                <a:gd name="T62" fmla="*/ 28 w 811"/>
                <a:gd name="T63" fmla="*/ 32 h 1118"/>
                <a:gd name="T64" fmla="*/ 38 w 811"/>
                <a:gd name="T65" fmla="*/ 33 h 1118"/>
                <a:gd name="T66" fmla="*/ 48 w 811"/>
                <a:gd name="T67" fmla="*/ 46 h 1118"/>
                <a:gd name="T68" fmla="*/ 44 w 811"/>
                <a:gd name="T69" fmla="*/ 48 h 1118"/>
                <a:gd name="T70" fmla="*/ 39 w 811"/>
                <a:gd name="T71" fmla="*/ 47 h 1118"/>
                <a:gd name="T72" fmla="*/ 35 w 811"/>
                <a:gd name="T73" fmla="*/ 47 h 1118"/>
                <a:gd name="T74" fmla="*/ 30 w 811"/>
                <a:gd name="T75" fmla="*/ 46 h 1118"/>
                <a:gd name="T76" fmla="*/ 25 w 811"/>
                <a:gd name="T77" fmla="*/ 48 h 1118"/>
                <a:gd name="T78" fmla="*/ 22 w 811"/>
                <a:gd name="T79" fmla="*/ 46 h 1118"/>
                <a:gd name="T80" fmla="*/ 18 w 811"/>
                <a:gd name="T81" fmla="*/ 46 h 1118"/>
                <a:gd name="T82" fmla="*/ 16 w 811"/>
                <a:gd name="T83" fmla="*/ 44 h 1118"/>
                <a:gd name="T84" fmla="*/ 13 w 811"/>
                <a:gd name="T85" fmla="*/ 43 h 1118"/>
                <a:gd name="T86" fmla="*/ 10 w 811"/>
                <a:gd name="T87" fmla="*/ 40 h 1118"/>
                <a:gd name="T88" fmla="*/ 13 w 811"/>
                <a:gd name="T89" fmla="*/ 39 h 1118"/>
                <a:gd name="T90" fmla="*/ 10 w 811"/>
                <a:gd name="T91" fmla="*/ 36 h 1118"/>
                <a:gd name="T92" fmla="*/ 10 w 811"/>
                <a:gd name="T93" fmla="*/ 33 h 1118"/>
                <a:gd name="T94" fmla="*/ 14 w 811"/>
                <a:gd name="T95" fmla="*/ 31 h 1118"/>
                <a:gd name="T96" fmla="*/ 11 w 811"/>
                <a:gd name="T97" fmla="*/ 28 h 1118"/>
                <a:gd name="T98" fmla="*/ 12 w 811"/>
                <a:gd name="T99" fmla="*/ 25 h 1118"/>
                <a:gd name="T100" fmla="*/ 15 w 811"/>
                <a:gd name="T101" fmla="*/ 23 h 1118"/>
                <a:gd name="T102" fmla="*/ 12 w 811"/>
                <a:gd name="T103" fmla="*/ 18 h 1118"/>
                <a:gd name="T104" fmla="*/ 14 w 811"/>
                <a:gd name="T105" fmla="*/ 17 h 1118"/>
                <a:gd name="T106" fmla="*/ 9 w 811"/>
                <a:gd name="T107" fmla="*/ 42 h 1118"/>
                <a:gd name="T108" fmla="*/ 35 w 811"/>
                <a:gd name="T109" fmla="*/ 51 h 1118"/>
                <a:gd name="T110" fmla="*/ 40 w 811"/>
                <a:gd name="T111" fmla="*/ 54 h 1118"/>
                <a:gd name="T112" fmla="*/ 40 w 811"/>
                <a:gd name="T113" fmla="*/ 56 h 1118"/>
                <a:gd name="T114" fmla="*/ 43 w 811"/>
                <a:gd name="T115" fmla="*/ 59 h 1118"/>
                <a:gd name="T116" fmla="*/ 36 w 811"/>
                <a:gd name="T117" fmla="*/ 61 h 1118"/>
                <a:gd name="T118" fmla="*/ 43 w 811"/>
                <a:gd name="T119" fmla="*/ 64 h 1118"/>
                <a:gd name="T120" fmla="*/ 42 w 811"/>
                <a:gd name="T121" fmla="*/ 68 h 1118"/>
                <a:gd name="T122" fmla="*/ 44 w 811"/>
                <a:gd name="T123" fmla="*/ 69 h 1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1"/>
                <a:gd name="T187" fmla="*/ 0 h 1118"/>
                <a:gd name="T188" fmla="*/ 811 w 811"/>
                <a:gd name="T189" fmla="*/ 1118 h 1118"/>
              </a:gdLst>
              <a:ahLst/>
              <a:cxnLst/>
              <a:rect l="T186" t="T187" r="T188" b="T189"/>
              <a:pathLst>
                <a:path w="811" h="1118">
                  <a:moveTo>
                    <a:pt x="341" y="1118"/>
                  </a:moveTo>
                  <a:lnTo>
                    <a:pt x="324" y="1118"/>
                  </a:lnTo>
                  <a:lnTo>
                    <a:pt x="305" y="1118"/>
                  </a:lnTo>
                  <a:lnTo>
                    <a:pt x="288" y="1117"/>
                  </a:lnTo>
                  <a:lnTo>
                    <a:pt x="269" y="1117"/>
                  </a:lnTo>
                  <a:lnTo>
                    <a:pt x="252" y="1117"/>
                  </a:lnTo>
                  <a:lnTo>
                    <a:pt x="235" y="1117"/>
                  </a:lnTo>
                  <a:lnTo>
                    <a:pt x="216" y="1117"/>
                  </a:lnTo>
                  <a:lnTo>
                    <a:pt x="199" y="1117"/>
                  </a:lnTo>
                  <a:lnTo>
                    <a:pt x="181" y="1115"/>
                  </a:lnTo>
                  <a:lnTo>
                    <a:pt x="163" y="1115"/>
                  </a:lnTo>
                  <a:lnTo>
                    <a:pt x="146" y="1115"/>
                  </a:lnTo>
                  <a:lnTo>
                    <a:pt x="128" y="1115"/>
                  </a:lnTo>
                  <a:lnTo>
                    <a:pt x="110" y="1115"/>
                  </a:lnTo>
                  <a:lnTo>
                    <a:pt x="92" y="1115"/>
                  </a:lnTo>
                  <a:lnTo>
                    <a:pt x="75" y="1115"/>
                  </a:lnTo>
                  <a:lnTo>
                    <a:pt x="56" y="1115"/>
                  </a:lnTo>
                  <a:lnTo>
                    <a:pt x="53" y="1114"/>
                  </a:lnTo>
                  <a:lnTo>
                    <a:pt x="49" y="1113"/>
                  </a:lnTo>
                  <a:lnTo>
                    <a:pt x="46" y="1112"/>
                  </a:lnTo>
                  <a:lnTo>
                    <a:pt x="44" y="1111"/>
                  </a:lnTo>
                  <a:lnTo>
                    <a:pt x="42" y="1109"/>
                  </a:lnTo>
                  <a:lnTo>
                    <a:pt x="42" y="1106"/>
                  </a:lnTo>
                  <a:lnTo>
                    <a:pt x="41" y="1105"/>
                  </a:lnTo>
                  <a:lnTo>
                    <a:pt x="40" y="1103"/>
                  </a:lnTo>
                  <a:lnTo>
                    <a:pt x="49" y="1103"/>
                  </a:lnTo>
                  <a:lnTo>
                    <a:pt x="58" y="1103"/>
                  </a:lnTo>
                  <a:lnTo>
                    <a:pt x="67" y="1103"/>
                  </a:lnTo>
                  <a:lnTo>
                    <a:pt x="76" y="1103"/>
                  </a:lnTo>
                  <a:lnTo>
                    <a:pt x="84" y="1103"/>
                  </a:lnTo>
                  <a:lnTo>
                    <a:pt x="93" y="1102"/>
                  </a:lnTo>
                  <a:lnTo>
                    <a:pt x="102" y="1100"/>
                  </a:lnTo>
                  <a:lnTo>
                    <a:pt x="113" y="1098"/>
                  </a:lnTo>
                  <a:lnTo>
                    <a:pt x="102" y="1098"/>
                  </a:lnTo>
                  <a:lnTo>
                    <a:pt x="90" y="1098"/>
                  </a:lnTo>
                  <a:lnTo>
                    <a:pt x="77" y="1097"/>
                  </a:lnTo>
                  <a:lnTo>
                    <a:pt x="64" y="1096"/>
                  </a:lnTo>
                  <a:lnTo>
                    <a:pt x="52" y="1094"/>
                  </a:lnTo>
                  <a:lnTo>
                    <a:pt x="42" y="1089"/>
                  </a:lnTo>
                  <a:lnTo>
                    <a:pt x="34" y="1083"/>
                  </a:lnTo>
                  <a:lnTo>
                    <a:pt x="30" y="1075"/>
                  </a:lnTo>
                  <a:lnTo>
                    <a:pt x="37" y="1076"/>
                  </a:lnTo>
                  <a:lnTo>
                    <a:pt x="45" y="1077"/>
                  </a:lnTo>
                  <a:lnTo>
                    <a:pt x="52" y="1079"/>
                  </a:lnTo>
                  <a:lnTo>
                    <a:pt x="60" y="1080"/>
                  </a:lnTo>
                  <a:lnTo>
                    <a:pt x="68" y="1081"/>
                  </a:lnTo>
                  <a:lnTo>
                    <a:pt x="76" y="1081"/>
                  </a:lnTo>
                  <a:lnTo>
                    <a:pt x="84" y="1081"/>
                  </a:lnTo>
                  <a:lnTo>
                    <a:pt x="92" y="1080"/>
                  </a:lnTo>
                  <a:lnTo>
                    <a:pt x="79" y="1077"/>
                  </a:lnTo>
                  <a:lnTo>
                    <a:pt x="67" y="1075"/>
                  </a:lnTo>
                  <a:lnTo>
                    <a:pt x="54" y="1073"/>
                  </a:lnTo>
                  <a:lnTo>
                    <a:pt x="42" y="1071"/>
                  </a:lnTo>
                  <a:lnTo>
                    <a:pt x="32" y="1066"/>
                  </a:lnTo>
                  <a:lnTo>
                    <a:pt x="24" y="1061"/>
                  </a:lnTo>
                  <a:lnTo>
                    <a:pt x="18" y="1053"/>
                  </a:lnTo>
                  <a:lnTo>
                    <a:pt x="15" y="1044"/>
                  </a:lnTo>
                  <a:lnTo>
                    <a:pt x="25" y="1046"/>
                  </a:lnTo>
                  <a:lnTo>
                    <a:pt x="37" y="1047"/>
                  </a:lnTo>
                  <a:lnTo>
                    <a:pt x="47" y="1050"/>
                  </a:lnTo>
                  <a:lnTo>
                    <a:pt x="58" y="1051"/>
                  </a:lnTo>
                  <a:lnTo>
                    <a:pt x="69" y="1052"/>
                  </a:lnTo>
                  <a:lnTo>
                    <a:pt x="82" y="1053"/>
                  </a:lnTo>
                  <a:lnTo>
                    <a:pt x="93" y="1054"/>
                  </a:lnTo>
                  <a:lnTo>
                    <a:pt x="106" y="1054"/>
                  </a:lnTo>
                  <a:lnTo>
                    <a:pt x="106" y="1053"/>
                  </a:lnTo>
                  <a:lnTo>
                    <a:pt x="107" y="1052"/>
                  </a:lnTo>
                  <a:lnTo>
                    <a:pt x="107" y="1051"/>
                  </a:lnTo>
                  <a:lnTo>
                    <a:pt x="108" y="1051"/>
                  </a:lnTo>
                  <a:lnTo>
                    <a:pt x="94" y="1051"/>
                  </a:lnTo>
                  <a:lnTo>
                    <a:pt x="82" y="1050"/>
                  </a:lnTo>
                  <a:lnTo>
                    <a:pt x="68" y="1047"/>
                  </a:lnTo>
                  <a:lnTo>
                    <a:pt x="55" y="1045"/>
                  </a:lnTo>
                  <a:lnTo>
                    <a:pt x="42" y="1043"/>
                  </a:lnTo>
                  <a:lnTo>
                    <a:pt x="31" y="1039"/>
                  </a:lnTo>
                  <a:lnTo>
                    <a:pt x="19" y="1035"/>
                  </a:lnTo>
                  <a:lnTo>
                    <a:pt x="10" y="1030"/>
                  </a:lnTo>
                  <a:lnTo>
                    <a:pt x="9" y="1027"/>
                  </a:lnTo>
                  <a:lnTo>
                    <a:pt x="8" y="1023"/>
                  </a:lnTo>
                  <a:lnTo>
                    <a:pt x="7" y="1020"/>
                  </a:lnTo>
                  <a:lnTo>
                    <a:pt x="5" y="1016"/>
                  </a:lnTo>
                  <a:lnTo>
                    <a:pt x="14" y="1018"/>
                  </a:lnTo>
                  <a:lnTo>
                    <a:pt x="22" y="1020"/>
                  </a:lnTo>
                  <a:lnTo>
                    <a:pt x="31" y="1021"/>
                  </a:lnTo>
                  <a:lnTo>
                    <a:pt x="40" y="1022"/>
                  </a:lnTo>
                  <a:lnTo>
                    <a:pt x="49" y="1023"/>
                  </a:lnTo>
                  <a:lnTo>
                    <a:pt x="58" y="1023"/>
                  </a:lnTo>
                  <a:lnTo>
                    <a:pt x="69" y="1022"/>
                  </a:lnTo>
                  <a:lnTo>
                    <a:pt x="78" y="1021"/>
                  </a:lnTo>
                  <a:lnTo>
                    <a:pt x="62" y="1018"/>
                  </a:lnTo>
                  <a:lnTo>
                    <a:pt x="50" y="1015"/>
                  </a:lnTo>
                  <a:lnTo>
                    <a:pt x="41" y="1013"/>
                  </a:lnTo>
                  <a:lnTo>
                    <a:pt x="33" y="1011"/>
                  </a:lnTo>
                  <a:lnTo>
                    <a:pt x="27" y="1009"/>
                  </a:lnTo>
                  <a:lnTo>
                    <a:pt x="20" y="1008"/>
                  </a:lnTo>
                  <a:lnTo>
                    <a:pt x="14" y="1006"/>
                  </a:lnTo>
                  <a:lnTo>
                    <a:pt x="4" y="1004"/>
                  </a:lnTo>
                  <a:lnTo>
                    <a:pt x="3" y="999"/>
                  </a:lnTo>
                  <a:lnTo>
                    <a:pt x="3" y="996"/>
                  </a:lnTo>
                  <a:lnTo>
                    <a:pt x="3" y="991"/>
                  </a:lnTo>
                  <a:lnTo>
                    <a:pt x="2" y="986"/>
                  </a:lnTo>
                  <a:lnTo>
                    <a:pt x="9" y="986"/>
                  </a:lnTo>
                  <a:lnTo>
                    <a:pt x="16" y="988"/>
                  </a:lnTo>
                  <a:lnTo>
                    <a:pt x="23" y="988"/>
                  </a:lnTo>
                  <a:lnTo>
                    <a:pt x="31" y="989"/>
                  </a:lnTo>
                  <a:lnTo>
                    <a:pt x="38" y="989"/>
                  </a:lnTo>
                  <a:lnTo>
                    <a:pt x="45" y="990"/>
                  </a:lnTo>
                  <a:lnTo>
                    <a:pt x="53" y="990"/>
                  </a:lnTo>
                  <a:lnTo>
                    <a:pt x="60" y="991"/>
                  </a:lnTo>
                  <a:lnTo>
                    <a:pt x="53" y="989"/>
                  </a:lnTo>
                  <a:lnTo>
                    <a:pt x="45" y="986"/>
                  </a:lnTo>
                  <a:lnTo>
                    <a:pt x="38" y="985"/>
                  </a:lnTo>
                  <a:lnTo>
                    <a:pt x="31" y="983"/>
                  </a:lnTo>
                  <a:lnTo>
                    <a:pt x="23" y="982"/>
                  </a:lnTo>
                  <a:lnTo>
                    <a:pt x="16" y="980"/>
                  </a:lnTo>
                  <a:lnTo>
                    <a:pt x="9" y="978"/>
                  </a:lnTo>
                  <a:lnTo>
                    <a:pt x="2" y="976"/>
                  </a:lnTo>
                  <a:lnTo>
                    <a:pt x="1" y="971"/>
                  </a:lnTo>
                  <a:lnTo>
                    <a:pt x="0" y="967"/>
                  </a:lnTo>
                  <a:lnTo>
                    <a:pt x="0" y="962"/>
                  </a:lnTo>
                  <a:lnTo>
                    <a:pt x="0" y="958"/>
                  </a:lnTo>
                  <a:lnTo>
                    <a:pt x="12" y="960"/>
                  </a:lnTo>
                  <a:lnTo>
                    <a:pt x="26" y="962"/>
                  </a:lnTo>
                  <a:lnTo>
                    <a:pt x="40" y="966"/>
                  </a:lnTo>
                  <a:lnTo>
                    <a:pt x="54" y="968"/>
                  </a:lnTo>
                  <a:lnTo>
                    <a:pt x="68" y="969"/>
                  </a:lnTo>
                  <a:lnTo>
                    <a:pt x="83" y="970"/>
                  </a:lnTo>
                  <a:lnTo>
                    <a:pt x="98" y="970"/>
                  </a:lnTo>
                  <a:lnTo>
                    <a:pt x="112" y="968"/>
                  </a:lnTo>
                  <a:lnTo>
                    <a:pt x="110" y="967"/>
                  </a:lnTo>
                  <a:lnTo>
                    <a:pt x="110" y="966"/>
                  </a:lnTo>
                  <a:lnTo>
                    <a:pt x="109" y="965"/>
                  </a:lnTo>
                  <a:lnTo>
                    <a:pt x="94" y="965"/>
                  </a:lnTo>
                  <a:lnTo>
                    <a:pt x="80" y="963"/>
                  </a:lnTo>
                  <a:lnTo>
                    <a:pt x="67" y="961"/>
                  </a:lnTo>
                  <a:lnTo>
                    <a:pt x="53" y="959"/>
                  </a:lnTo>
                  <a:lnTo>
                    <a:pt x="39" y="955"/>
                  </a:lnTo>
                  <a:lnTo>
                    <a:pt x="26" y="952"/>
                  </a:lnTo>
                  <a:lnTo>
                    <a:pt x="14" y="948"/>
                  </a:lnTo>
                  <a:lnTo>
                    <a:pt x="2" y="945"/>
                  </a:lnTo>
                  <a:lnTo>
                    <a:pt x="2" y="940"/>
                  </a:lnTo>
                  <a:lnTo>
                    <a:pt x="2" y="936"/>
                  </a:lnTo>
                  <a:lnTo>
                    <a:pt x="2" y="931"/>
                  </a:lnTo>
                  <a:lnTo>
                    <a:pt x="2" y="927"/>
                  </a:lnTo>
                  <a:lnTo>
                    <a:pt x="11" y="927"/>
                  </a:lnTo>
                  <a:lnTo>
                    <a:pt x="20" y="928"/>
                  </a:lnTo>
                  <a:lnTo>
                    <a:pt x="31" y="929"/>
                  </a:lnTo>
                  <a:lnTo>
                    <a:pt x="41" y="929"/>
                  </a:lnTo>
                  <a:lnTo>
                    <a:pt x="52" y="930"/>
                  </a:lnTo>
                  <a:lnTo>
                    <a:pt x="63" y="930"/>
                  </a:lnTo>
                  <a:lnTo>
                    <a:pt x="73" y="929"/>
                  </a:lnTo>
                  <a:lnTo>
                    <a:pt x="85" y="928"/>
                  </a:lnTo>
                  <a:lnTo>
                    <a:pt x="75" y="927"/>
                  </a:lnTo>
                  <a:lnTo>
                    <a:pt x="65" y="925"/>
                  </a:lnTo>
                  <a:lnTo>
                    <a:pt x="56" y="924"/>
                  </a:lnTo>
                  <a:lnTo>
                    <a:pt x="47" y="922"/>
                  </a:lnTo>
                  <a:lnTo>
                    <a:pt x="38" y="921"/>
                  </a:lnTo>
                  <a:lnTo>
                    <a:pt x="29" y="920"/>
                  </a:lnTo>
                  <a:lnTo>
                    <a:pt x="19" y="918"/>
                  </a:lnTo>
                  <a:lnTo>
                    <a:pt x="10" y="917"/>
                  </a:lnTo>
                  <a:lnTo>
                    <a:pt x="10" y="912"/>
                  </a:lnTo>
                  <a:lnTo>
                    <a:pt x="10" y="906"/>
                  </a:lnTo>
                  <a:lnTo>
                    <a:pt x="10" y="901"/>
                  </a:lnTo>
                  <a:lnTo>
                    <a:pt x="10" y="895"/>
                  </a:lnTo>
                  <a:lnTo>
                    <a:pt x="18" y="897"/>
                  </a:lnTo>
                  <a:lnTo>
                    <a:pt x="26" y="898"/>
                  </a:lnTo>
                  <a:lnTo>
                    <a:pt x="35" y="898"/>
                  </a:lnTo>
                  <a:lnTo>
                    <a:pt x="44" y="899"/>
                  </a:lnTo>
                  <a:lnTo>
                    <a:pt x="53" y="900"/>
                  </a:lnTo>
                  <a:lnTo>
                    <a:pt x="61" y="901"/>
                  </a:lnTo>
                  <a:lnTo>
                    <a:pt x="70" y="902"/>
                  </a:lnTo>
                  <a:lnTo>
                    <a:pt x="78" y="904"/>
                  </a:lnTo>
                  <a:lnTo>
                    <a:pt x="78" y="902"/>
                  </a:lnTo>
                  <a:lnTo>
                    <a:pt x="78" y="900"/>
                  </a:lnTo>
                  <a:lnTo>
                    <a:pt x="78" y="899"/>
                  </a:lnTo>
                  <a:lnTo>
                    <a:pt x="78" y="898"/>
                  </a:lnTo>
                  <a:lnTo>
                    <a:pt x="69" y="897"/>
                  </a:lnTo>
                  <a:lnTo>
                    <a:pt x="60" y="895"/>
                  </a:lnTo>
                  <a:lnTo>
                    <a:pt x="52" y="894"/>
                  </a:lnTo>
                  <a:lnTo>
                    <a:pt x="45" y="892"/>
                  </a:lnTo>
                  <a:lnTo>
                    <a:pt x="37" y="891"/>
                  </a:lnTo>
                  <a:lnTo>
                    <a:pt x="30" y="890"/>
                  </a:lnTo>
                  <a:lnTo>
                    <a:pt x="23" y="889"/>
                  </a:lnTo>
                  <a:lnTo>
                    <a:pt x="15" y="887"/>
                  </a:lnTo>
                  <a:lnTo>
                    <a:pt x="16" y="882"/>
                  </a:lnTo>
                  <a:lnTo>
                    <a:pt x="16" y="878"/>
                  </a:lnTo>
                  <a:lnTo>
                    <a:pt x="17" y="875"/>
                  </a:lnTo>
                  <a:lnTo>
                    <a:pt x="19" y="870"/>
                  </a:lnTo>
                  <a:lnTo>
                    <a:pt x="29" y="870"/>
                  </a:lnTo>
                  <a:lnTo>
                    <a:pt x="38" y="871"/>
                  </a:lnTo>
                  <a:lnTo>
                    <a:pt x="47" y="872"/>
                  </a:lnTo>
                  <a:lnTo>
                    <a:pt x="55" y="872"/>
                  </a:lnTo>
                  <a:lnTo>
                    <a:pt x="64" y="874"/>
                  </a:lnTo>
                  <a:lnTo>
                    <a:pt x="73" y="875"/>
                  </a:lnTo>
                  <a:lnTo>
                    <a:pt x="83" y="875"/>
                  </a:lnTo>
                  <a:lnTo>
                    <a:pt x="93" y="875"/>
                  </a:lnTo>
                  <a:lnTo>
                    <a:pt x="85" y="872"/>
                  </a:lnTo>
                  <a:lnTo>
                    <a:pt x="77" y="870"/>
                  </a:lnTo>
                  <a:lnTo>
                    <a:pt x="68" y="868"/>
                  </a:lnTo>
                  <a:lnTo>
                    <a:pt x="60" y="867"/>
                  </a:lnTo>
                  <a:lnTo>
                    <a:pt x="52" y="864"/>
                  </a:lnTo>
                  <a:lnTo>
                    <a:pt x="42" y="862"/>
                  </a:lnTo>
                  <a:lnTo>
                    <a:pt x="34" y="861"/>
                  </a:lnTo>
                  <a:lnTo>
                    <a:pt x="26" y="859"/>
                  </a:lnTo>
                  <a:lnTo>
                    <a:pt x="26" y="853"/>
                  </a:lnTo>
                  <a:lnTo>
                    <a:pt x="27" y="847"/>
                  </a:lnTo>
                  <a:lnTo>
                    <a:pt x="27" y="842"/>
                  </a:lnTo>
                  <a:lnTo>
                    <a:pt x="27" y="838"/>
                  </a:lnTo>
                  <a:lnTo>
                    <a:pt x="39" y="840"/>
                  </a:lnTo>
                  <a:lnTo>
                    <a:pt x="50" y="842"/>
                  </a:lnTo>
                  <a:lnTo>
                    <a:pt x="63" y="845"/>
                  </a:lnTo>
                  <a:lnTo>
                    <a:pt x="77" y="846"/>
                  </a:lnTo>
                  <a:lnTo>
                    <a:pt x="91" y="848"/>
                  </a:lnTo>
                  <a:lnTo>
                    <a:pt x="105" y="848"/>
                  </a:lnTo>
                  <a:lnTo>
                    <a:pt x="118" y="847"/>
                  </a:lnTo>
                  <a:lnTo>
                    <a:pt x="132" y="845"/>
                  </a:lnTo>
                  <a:lnTo>
                    <a:pt x="118" y="844"/>
                  </a:lnTo>
                  <a:lnTo>
                    <a:pt x="105" y="841"/>
                  </a:lnTo>
                  <a:lnTo>
                    <a:pt x="92" y="840"/>
                  </a:lnTo>
                  <a:lnTo>
                    <a:pt x="79" y="838"/>
                  </a:lnTo>
                  <a:lnTo>
                    <a:pt x="67" y="837"/>
                  </a:lnTo>
                  <a:lnTo>
                    <a:pt x="55" y="834"/>
                  </a:lnTo>
                  <a:lnTo>
                    <a:pt x="42" y="832"/>
                  </a:lnTo>
                  <a:lnTo>
                    <a:pt x="31" y="830"/>
                  </a:lnTo>
                  <a:lnTo>
                    <a:pt x="32" y="823"/>
                  </a:lnTo>
                  <a:lnTo>
                    <a:pt x="32" y="815"/>
                  </a:lnTo>
                  <a:lnTo>
                    <a:pt x="32" y="808"/>
                  </a:lnTo>
                  <a:lnTo>
                    <a:pt x="33" y="801"/>
                  </a:lnTo>
                  <a:lnTo>
                    <a:pt x="52" y="804"/>
                  </a:lnTo>
                  <a:lnTo>
                    <a:pt x="64" y="808"/>
                  </a:lnTo>
                  <a:lnTo>
                    <a:pt x="75" y="810"/>
                  </a:lnTo>
                  <a:lnTo>
                    <a:pt x="83" y="811"/>
                  </a:lnTo>
                  <a:lnTo>
                    <a:pt x="88" y="811"/>
                  </a:lnTo>
                  <a:lnTo>
                    <a:pt x="93" y="813"/>
                  </a:lnTo>
                  <a:lnTo>
                    <a:pt x="98" y="813"/>
                  </a:lnTo>
                  <a:lnTo>
                    <a:pt x="103" y="813"/>
                  </a:lnTo>
                  <a:lnTo>
                    <a:pt x="105" y="811"/>
                  </a:lnTo>
                  <a:lnTo>
                    <a:pt x="105" y="810"/>
                  </a:lnTo>
                  <a:lnTo>
                    <a:pt x="105" y="809"/>
                  </a:lnTo>
                  <a:lnTo>
                    <a:pt x="106" y="808"/>
                  </a:lnTo>
                  <a:lnTo>
                    <a:pt x="97" y="806"/>
                  </a:lnTo>
                  <a:lnTo>
                    <a:pt x="88" y="804"/>
                  </a:lnTo>
                  <a:lnTo>
                    <a:pt x="79" y="802"/>
                  </a:lnTo>
                  <a:lnTo>
                    <a:pt x="71" y="800"/>
                  </a:lnTo>
                  <a:lnTo>
                    <a:pt x="62" y="799"/>
                  </a:lnTo>
                  <a:lnTo>
                    <a:pt x="54" y="796"/>
                  </a:lnTo>
                  <a:lnTo>
                    <a:pt x="45" y="795"/>
                  </a:lnTo>
                  <a:lnTo>
                    <a:pt x="37" y="793"/>
                  </a:lnTo>
                  <a:lnTo>
                    <a:pt x="37" y="787"/>
                  </a:lnTo>
                  <a:lnTo>
                    <a:pt x="37" y="781"/>
                  </a:lnTo>
                  <a:lnTo>
                    <a:pt x="35" y="776"/>
                  </a:lnTo>
                  <a:lnTo>
                    <a:pt x="35" y="770"/>
                  </a:lnTo>
                  <a:lnTo>
                    <a:pt x="42" y="770"/>
                  </a:lnTo>
                  <a:lnTo>
                    <a:pt x="50" y="771"/>
                  </a:lnTo>
                  <a:lnTo>
                    <a:pt x="57" y="772"/>
                  </a:lnTo>
                  <a:lnTo>
                    <a:pt x="65" y="773"/>
                  </a:lnTo>
                  <a:lnTo>
                    <a:pt x="73" y="776"/>
                  </a:lnTo>
                  <a:lnTo>
                    <a:pt x="82" y="776"/>
                  </a:lnTo>
                  <a:lnTo>
                    <a:pt x="90" y="777"/>
                  </a:lnTo>
                  <a:lnTo>
                    <a:pt x="98" y="777"/>
                  </a:lnTo>
                  <a:lnTo>
                    <a:pt x="87" y="772"/>
                  </a:lnTo>
                  <a:lnTo>
                    <a:pt x="79" y="770"/>
                  </a:lnTo>
                  <a:lnTo>
                    <a:pt x="72" y="766"/>
                  </a:lnTo>
                  <a:lnTo>
                    <a:pt x="67" y="765"/>
                  </a:lnTo>
                  <a:lnTo>
                    <a:pt x="61" y="763"/>
                  </a:lnTo>
                  <a:lnTo>
                    <a:pt x="54" y="762"/>
                  </a:lnTo>
                  <a:lnTo>
                    <a:pt x="47" y="761"/>
                  </a:lnTo>
                  <a:lnTo>
                    <a:pt x="37" y="758"/>
                  </a:lnTo>
                  <a:lnTo>
                    <a:pt x="38" y="753"/>
                  </a:lnTo>
                  <a:lnTo>
                    <a:pt x="38" y="747"/>
                  </a:lnTo>
                  <a:lnTo>
                    <a:pt x="38" y="742"/>
                  </a:lnTo>
                  <a:lnTo>
                    <a:pt x="39" y="736"/>
                  </a:lnTo>
                  <a:lnTo>
                    <a:pt x="45" y="736"/>
                  </a:lnTo>
                  <a:lnTo>
                    <a:pt x="50" y="738"/>
                  </a:lnTo>
                  <a:lnTo>
                    <a:pt x="56" y="739"/>
                  </a:lnTo>
                  <a:lnTo>
                    <a:pt x="63" y="740"/>
                  </a:lnTo>
                  <a:lnTo>
                    <a:pt x="69" y="741"/>
                  </a:lnTo>
                  <a:lnTo>
                    <a:pt x="76" y="742"/>
                  </a:lnTo>
                  <a:lnTo>
                    <a:pt x="83" y="742"/>
                  </a:lnTo>
                  <a:lnTo>
                    <a:pt x="90" y="742"/>
                  </a:lnTo>
                  <a:lnTo>
                    <a:pt x="83" y="740"/>
                  </a:lnTo>
                  <a:lnTo>
                    <a:pt x="77" y="738"/>
                  </a:lnTo>
                  <a:lnTo>
                    <a:pt x="70" y="735"/>
                  </a:lnTo>
                  <a:lnTo>
                    <a:pt x="64" y="733"/>
                  </a:lnTo>
                  <a:lnTo>
                    <a:pt x="58" y="731"/>
                  </a:lnTo>
                  <a:lnTo>
                    <a:pt x="52" y="727"/>
                  </a:lnTo>
                  <a:lnTo>
                    <a:pt x="46" y="725"/>
                  </a:lnTo>
                  <a:lnTo>
                    <a:pt x="39" y="723"/>
                  </a:lnTo>
                  <a:lnTo>
                    <a:pt x="39" y="717"/>
                  </a:lnTo>
                  <a:lnTo>
                    <a:pt x="40" y="711"/>
                  </a:lnTo>
                  <a:lnTo>
                    <a:pt x="40" y="705"/>
                  </a:lnTo>
                  <a:lnTo>
                    <a:pt x="40" y="700"/>
                  </a:lnTo>
                  <a:lnTo>
                    <a:pt x="44" y="700"/>
                  </a:lnTo>
                  <a:lnTo>
                    <a:pt x="50" y="700"/>
                  </a:lnTo>
                  <a:lnTo>
                    <a:pt x="57" y="701"/>
                  </a:lnTo>
                  <a:lnTo>
                    <a:pt x="65" y="702"/>
                  </a:lnTo>
                  <a:lnTo>
                    <a:pt x="73" y="704"/>
                  </a:lnTo>
                  <a:lnTo>
                    <a:pt x="80" y="704"/>
                  </a:lnTo>
                  <a:lnTo>
                    <a:pt x="86" y="705"/>
                  </a:lnTo>
                  <a:lnTo>
                    <a:pt x="90" y="705"/>
                  </a:lnTo>
                  <a:lnTo>
                    <a:pt x="85" y="702"/>
                  </a:lnTo>
                  <a:lnTo>
                    <a:pt x="79" y="698"/>
                  </a:lnTo>
                  <a:lnTo>
                    <a:pt x="72" y="696"/>
                  </a:lnTo>
                  <a:lnTo>
                    <a:pt x="65" y="694"/>
                  </a:lnTo>
                  <a:lnTo>
                    <a:pt x="58" y="692"/>
                  </a:lnTo>
                  <a:lnTo>
                    <a:pt x="53" y="690"/>
                  </a:lnTo>
                  <a:lnTo>
                    <a:pt x="47" y="689"/>
                  </a:lnTo>
                  <a:lnTo>
                    <a:pt x="42" y="688"/>
                  </a:lnTo>
                  <a:lnTo>
                    <a:pt x="42" y="682"/>
                  </a:lnTo>
                  <a:lnTo>
                    <a:pt x="44" y="677"/>
                  </a:lnTo>
                  <a:lnTo>
                    <a:pt x="44" y="672"/>
                  </a:lnTo>
                  <a:lnTo>
                    <a:pt x="44" y="666"/>
                  </a:lnTo>
                  <a:lnTo>
                    <a:pt x="48" y="667"/>
                  </a:lnTo>
                  <a:lnTo>
                    <a:pt x="54" y="670"/>
                  </a:lnTo>
                  <a:lnTo>
                    <a:pt x="58" y="671"/>
                  </a:lnTo>
                  <a:lnTo>
                    <a:pt x="64" y="672"/>
                  </a:lnTo>
                  <a:lnTo>
                    <a:pt x="71" y="673"/>
                  </a:lnTo>
                  <a:lnTo>
                    <a:pt x="77" y="674"/>
                  </a:lnTo>
                  <a:lnTo>
                    <a:pt x="84" y="674"/>
                  </a:lnTo>
                  <a:lnTo>
                    <a:pt x="92" y="674"/>
                  </a:lnTo>
                  <a:lnTo>
                    <a:pt x="86" y="672"/>
                  </a:lnTo>
                  <a:lnTo>
                    <a:pt x="80" y="670"/>
                  </a:lnTo>
                  <a:lnTo>
                    <a:pt x="75" y="667"/>
                  </a:lnTo>
                  <a:lnTo>
                    <a:pt x="69" y="665"/>
                  </a:lnTo>
                  <a:lnTo>
                    <a:pt x="63" y="663"/>
                  </a:lnTo>
                  <a:lnTo>
                    <a:pt x="57" y="662"/>
                  </a:lnTo>
                  <a:lnTo>
                    <a:pt x="53" y="659"/>
                  </a:lnTo>
                  <a:lnTo>
                    <a:pt x="47" y="657"/>
                  </a:lnTo>
                  <a:lnTo>
                    <a:pt x="46" y="650"/>
                  </a:lnTo>
                  <a:lnTo>
                    <a:pt x="46" y="644"/>
                  </a:lnTo>
                  <a:lnTo>
                    <a:pt x="46" y="637"/>
                  </a:lnTo>
                  <a:lnTo>
                    <a:pt x="45" y="632"/>
                  </a:lnTo>
                  <a:lnTo>
                    <a:pt x="49" y="633"/>
                  </a:lnTo>
                  <a:lnTo>
                    <a:pt x="55" y="635"/>
                  </a:lnTo>
                  <a:lnTo>
                    <a:pt x="61" y="636"/>
                  </a:lnTo>
                  <a:lnTo>
                    <a:pt x="68" y="639"/>
                  </a:lnTo>
                  <a:lnTo>
                    <a:pt x="75" y="641"/>
                  </a:lnTo>
                  <a:lnTo>
                    <a:pt x="82" y="642"/>
                  </a:lnTo>
                  <a:lnTo>
                    <a:pt x="88" y="644"/>
                  </a:lnTo>
                  <a:lnTo>
                    <a:pt x="95" y="645"/>
                  </a:lnTo>
                  <a:lnTo>
                    <a:pt x="97" y="644"/>
                  </a:lnTo>
                  <a:lnTo>
                    <a:pt x="97" y="643"/>
                  </a:lnTo>
                  <a:lnTo>
                    <a:pt x="98" y="643"/>
                  </a:lnTo>
                  <a:lnTo>
                    <a:pt x="84" y="637"/>
                  </a:lnTo>
                  <a:lnTo>
                    <a:pt x="75" y="633"/>
                  </a:lnTo>
                  <a:lnTo>
                    <a:pt x="67" y="629"/>
                  </a:lnTo>
                  <a:lnTo>
                    <a:pt x="61" y="627"/>
                  </a:lnTo>
                  <a:lnTo>
                    <a:pt x="57" y="625"/>
                  </a:lnTo>
                  <a:lnTo>
                    <a:pt x="54" y="624"/>
                  </a:lnTo>
                  <a:lnTo>
                    <a:pt x="50" y="621"/>
                  </a:lnTo>
                  <a:lnTo>
                    <a:pt x="47" y="619"/>
                  </a:lnTo>
                  <a:lnTo>
                    <a:pt x="47" y="612"/>
                  </a:lnTo>
                  <a:lnTo>
                    <a:pt x="47" y="606"/>
                  </a:lnTo>
                  <a:lnTo>
                    <a:pt x="47" y="601"/>
                  </a:lnTo>
                  <a:lnTo>
                    <a:pt x="47" y="595"/>
                  </a:lnTo>
                  <a:lnTo>
                    <a:pt x="53" y="596"/>
                  </a:lnTo>
                  <a:lnTo>
                    <a:pt x="60" y="598"/>
                  </a:lnTo>
                  <a:lnTo>
                    <a:pt x="69" y="602"/>
                  </a:lnTo>
                  <a:lnTo>
                    <a:pt x="79" y="605"/>
                  </a:lnTo>
                  <a:lnTo>
                    <a:pt x="90" y="609"/>
                  </a:lnTo>
                  <a:lnTo>
                    <a:pt x="99" y="611"/>
                  </a:lnTo>
                  <a:lnTo>
                    <a:pt x="107" y="611"/>
                  </a:lnTo>
                  <a:lnTo>
                    <a:pt x="113" y="610"/>
                  </a:lnTo>
                  <a:lnTo>
                    <a:pt x="109" y="606"/>
                  </a:lnTo>
                  <a:lnTo>
                    <a:pt x="102" y="603"/>
                  </a:lnTo>
                  <a:lnTo>
                    <a:pt x="92" y="599"/>
                  </a:lnTo>
                  <a:lnTo>
                    <a:pt x="82" y="595"/>
                  </a:lnTo>
                  <a:lnTo>
                    <a:pt x="70" y="591"/>
                  </a:lnTo>
                  <a:lnTo>
                    <a:pt x="61" y="588"/>
                  </a:lnTo>
                  <a:lnTo>
                    <a:pt x="53" y="586"/>
                  </a:lnTo>
                  <a:lnTo>
                    <a:pt x="47" y="584"/>
                  </a:lnTo>
                  <a:lnTo>
                    <a:pt x="48" y="578"/>
                  </a:lnTo>
                  <a:lnTo>
                    <a:pt x="49" y="571"/>
                  </a:lnTo>
                  <a:lnTo>
                    <a:pt x="52" y="564"/>
                  </a:lnTo>
                  <a:lnTo>
                    <a:pt x="53" y="557"/>
                  </a:lnTo>
                  <a:lnTo>
                    <a:pt x="57" y="558"/>
                  </a:lnTo>
                  <a:lnTo>
                    <a:pt x="63" y="559"/>
                  </a:lnTo>
                  <a:lnTo>
                    <a:pt x="69" y="561"/>
                  </a:lnTo>
                  <a:lnTo>
                    <a:pt x="76" y="563"/>
                  </a:lnTo>
                  <a:lnTo>
                    <a:pt x="82" y="564"/>
                  </a:lnTo>
                  <a:lnTo>
                    <a:pt x="88" y="565"/>
                  </a:lnTo>
                  <a:lnTo>
                    <a:pt x="94" y="565"/>
                  </a:lnTo>
                  <a:lnTo>
                    <a:pt x="101" y="565"/>
                  </a:lnTo>
                  <a:lnTo>
                    <a:pt x="99" y="564"/>
                  </a:lnTo>
                  <a:lnTo>
                    <a:pt x="95" y="561"/>
                  </a:lnTo>
                  <a:lnTo>
                    <a:pt x="93" y="560"/>
                  </a:lnTo>
                  <a:lnTo>
                    <a:pt x="90" y="559"/>
                  </a:lnTo>
                  <a:lnTo>
                    <a:pt x="84" y="557"/>
                  </a:lnTo>
                  <a:lnTo>
                    <a:pt x="77" y="554"/>
                  </a:lnTo>
                  <a:lnTo>
                    <a:pt x="67" y="550"/>
                  </a:lnTo>
                  <a:lnTo>
                    <a:pt x="54" y="545"/>
                  </a:lnTo>
                  <a:lnTo>
                    <a:pt x="54" y="541"/>
                  </a:lnTo>
                  <a:lnTo>
                    <a:pt x="54" y="536"/>
                  </a:lnTo>
                  <a:lnTo>
                    <a:pt x="54" y="531"/>
                  </a:lnTo>
                  <a:lnTo>
                    <a:pt x="55" y="527"/>
                  </a:lnTo>
                  <a:lnTo>
                    <a:pt x="60" y="527"/>
                  </a:lnTo>
                  <a:lnTo>
                    <a:pt x="64" y="528"/>
                  </a:lnTo>
                  <a:lnTo>
                    <a:pt x="71" y="529"/>
                  </a:lnTo>
                  <a:lnTo>
                    <a:pt x="78" y="531"/>
                  </a:lnTo>
                  <a:lnTo>
                    <a:pt x="85" y="533"/>
                  </a:lnTo>
                  <a:lnTo>
                    <a:pt x="92" y="535"/>
                  </a:lnTo>
                  <a:lnTo>
                    <a:pt x="98" y="536"/>
                  </a:lnTo>
                  <a:lnTo>
                    <a:pt x="103" y="537"/>
                  </a:lnTo>
                  <a:lnTo>
                    <a:pt x="105" y="536"/>
                  </a:lnTo>
                  <a:lnTo>
                    <a:pt x="105" y="535"/>
                  </a:lnTo>
                  <a:lnTo>
                    <a:pt x="106" y="534"/>
                  </a:lnTo>
                  <a:lnTo>
                    <a:pt x="100" y="531"/>
                  </a:lnTo>
                  <a:lnTo>
                    <a:pt x="94" y="529"/>
                  </a:lnTo>
                  <a:lnTo>
                    <a:pt x="87" y="527"/>
                  </a:lnTo>
                  <a:lnTo>
                    <a:pt x="82" y="525"/>
                  </a:lnTo>
                  <a:lnTo>
                    <a:pt x="76" y="522"/>
                  </a:lnTo>
                  <a:lnTo>
                    <a:pt x="70" y="521"/>
                  </a:lnTo>
                  <a:lnTo>
                    <a:pt x="63" y="519"/>
                  </a:lnTo>
                  <a:lnTo>
                    <a:pt x="57" y="516"/>
                  </a:lnTo>
                  <a:lnTo>
                    <a:pt x="57" y="511"/>
                  </a:lnTo>
                  <a:lnTo>
                    <a:pt x="57" y="505"/>
                  </a:lnTo>
                  <a:lnTo>
                    <a:pt x="57" y="500"/>
                  </a:lnTo>
                  <a:lnTo>
                    <a:pt x="57" y="496"/>
                  </a:lnTo>
                  <a:lnTo>
                    <a:pt x="63" y="497"/>
                  </a:lnTo>
                  <a:lnTo>
                    <a:pt x="70" y="498"/>
                  </a:lnTo>
                  <a:lnTo>
                    <a:pt x="76" y="499"/>
                  </a:lnTo>
                  <a:lnTo>
                    <a:pt x="82" y="500"/>
                  </a:lnTo>
                  <a:lnTo>
                    <a:pt x="87" y="503"/>
                  </a:lnTo>
                  <a:lnTo>
                    <a:pt x="94" y="504"/>
                  </a:lnTo>
                  <a:lnTo>
                    <a:pt x="100" y="505"/>
                  </a:lnTo>
                  <a:lnTo>
                    <a:pt x="106" y="506"/>
                  </a:lnTo>
                  <a:lnTo>
                    <a:pt x="105" y="505"/>
                  </a:lnTo>
                  <a:lnTo>
                    <a:pt x="105" y="503"/>
                  </a:lnTo>
                  <a:lnTo>
                    <a:pt x="105" y="502"/>
                  </a:lnTo>
                  <a:lnTo>
                    <a:pt x="103" y="500"/>
                  </a:lnTo>
                  <a:lnTo>
                    <a:pt x="99" y="498"/>
                  </a:lnTo>
                  <a:lnTo>
                    <a:pt x="93" y="497"/>
                  </a:lnTo>
                  <a:lnTo>
                    <a:pt x="88" y="495"/>
                  </a:lnTo>
                  <a:lnTo>
                    <a:pt x="83" y="493"/>
                  </a:lnTo>
                  <a:lnTo>
                    <a:pt x="78" y="491"/>
                  </a:lnTo>
                  <a:lnTo>
                    <a:pt x="72" y="490"/>
                  </a:lnTo>
                  <a:lnTo>
                    <a:pt x="68" y="488"/>
                  </a:lnTo>
                  <a:lnTo>
                    <a:pt x="63" y="485"/>
                  </a:lnTo>
                  <a:lnTo>
                    <a:pt x="62" y="482"/>
                  </a:lnTo>
                  <a:lnTo>
                    <a:pt x="62" y="478"/>
                  </a:lnTo>
                  <a:lnTo>
                    <a:pt x="62" y="474"/>
                  </a:lnTo>
                  <a:lnTo>
                    <a:pt x="64" y="465"/>
                  </a:lnTo>
                  <a:lnTo>
                    <a:pt x="71" y="466"/>
                  </a:lnTo>
                  <a:lnTo>
                    <a:pt x="78" y="467"/>
                  </a:lnTo>
                  <a:lnTo>
                    <a:pt x="84" y="468"/>
                  </a:lnTo>
                  <a:lnTo>
                    <a:pt x="90" y="469"/>
                  </a:lnTo>
                  <a:lnTo>
                    <a:pt x="94" y="469"/>
                  </a:lnTo>
                  <a:lnTo>
                    <a:pt x="99" y="470"/>
                  </a:lnTo>
                  <a:lnTo>
                    <a:pt x="102" y="470"/>
                  </a:lnTo>
                  <a:lnTo>
                    <a:pt x="105" y="470"/>
                  </a:lnTo>
                  <a:lnTo>
                    <a:pt x="105" y="469"/>
                  </a:lnTo>
                  <a:lnTo>
                    <a:pt x="105" y="467"/>
                  </a:lnTo>
                  <a:lnTo>
                    <a:pt x="105" y="466"/>
                  </a:lnTo>
                  <a:lnTo>
                    <a:pt x="106" y="465"/>
                  </a:lnTo>
                  <a:lnTo>
                    <a:pt x="101" y="463"/>
                  </a:lnTo>
                  <a:lnTo>
                    <a:pt x="97" y="462"/>
                  </a:lnTo>
                  <a:lnTo>
                    <a:pt x="92" y="461"/>
                  </a:lnTo>
                  <a:lnTo>
                    <a:pt x="87" y="460"/>
                  </a:lnTo>
                  <a:lnTo>
                    <a:pt x="83" y="459"/>
                  </a:lnTo>
                  <a:lnTo>
                    <a:pt x="78" y="458"/>
                  </a:lnTo>
                  <a:lnTo>
                    <a:pt x="73" y="457"/>
                  </a:lnTo>
                  <a:lnTo>
                    <a:pt x="69" y="455"/>
                  </a:lnTo>
                  <a:lnTo>
                    <a:pt x="70" y="451"/>
                  </a:lnTo>
                  <a:lnTo>
                    <a:pt x="71" y="446"/>
                  </a:lnTo>
                  <a:lnTo>
                    <a:pt x="71" y="443"/>
                  </a:lnTo>
                  <a:lnTo>
                    <a:pt x="72" y="438"/>
                  </a:lnTo>
                  <a:lnTo>
                    <a:pt x="80" y="437"/>
                  </a:lnTo>
                  <a:lnTo>
                    <a:pt x="86" y="437"/>
                  </a:lnTo>
                  <a:lnTo>
                    <a:pt x="93" y="438"/>
                  </a:lnTo>
                  <a:lnTo>
                    <a:pt x="106" y="440"/>
                  </a:lnTo>
                  <a:lnTo>
                    <a:pt x="107" y="437"/>
                  </a:lnTo>
                  <a:lnTo>
                    <a:pt x="105" y="434"/>
                  </a:lnTo>
                  <a:lnTo>
                    <a:pt x="100" y="431"/>
                  </a:lnTo>
                  <a:lnTo>
                    <a:pt x="94" y="429"/>
                  </a:lnTo>
                  <a:lnTo>
                    <a:pt x="88" y="428"/>
                  </a:lnTo>
                  <a:lnTo>
                    <a:pt x="84" y="427"/>
                  </a:lnTo>
                  <a:lnTo>
                    <a:pt x="79" y="425"/>
                  </a:lnTo>
                  <a:lnTo>
                    <a:pt x="78" y="425"/>
                  </a:lnTo>
                  <a:lnTo>
                    <a:pt x="78" y="422"/>
                  </a:lnTo>
                  <a:lnTo>
                    <a:pt x="79" y="419"/>
                  </a:lnTo>
                  <a:lnTo>
                    <a:pt x="79" y="414"/>
                  </a:lnTo>
                  <a:lnTo>
                    <a:pt x="79" y="409"/>
                  </a:lnTo>
                  <a:lnTo>
                    <a:pt x="86" y="411"/>
                  </a:lnTo>
                  <a:lnTo>
                    <a:pt x="93" y="412"/>
                  </a:lnTo>
                  <a:lnTo>
                    <a:pt x="100" y="413"/>
                  </a:lnTo>
                  <a:lnTo>
                    <a:pt x="108" y="414"/>
                  </a:lnTo>
                  <a:lnTo>
                    <a:pt x="108" y="413"/>
                  </a:lnTo>
                  <a:lnTo>
                    <a:pt x="109" y="412"/>
                  </a:lnTo>
                  <a:lnTo>
                    <a:pt x="109" y="411"/>
                  </a:lnTo>
                  <a:lnTo>
                    <a:pt x="109" y="409"/>
                  </a:lnTo>
                  <a:lnTo>
                    <a:pt x="105" y="407"/>
                  </a:lnTo>
                  <a:lnTo>
                    <a:pt x="100" y="405"/>
                  </a:lnTo>
                  <a:lnTo>
                    <a:pt x="95" y="404"/>
                  </a:lnTo>
                  <a:lnTo>
                    <a:pt x="86" y="402"/>
                  </a:lnTo>
                  <a:lnTo>
                    <a:pt x="86" y="397"/>
                  </a:lnTo>
                  <a:lnTo>
                    <a:pt x="87" y="393"/>
                  </a:lnTo>
                  <a:lnTo>
                    <a:pt x="88" y="389"/>
                  </a:lnTo>
                  <a:lnTo>
                    <a:pt x="91" y="383"/>
                  </a:lnTo>
                  <a:lnTo>
                    <a:pt x="99" y="382"/>
                  </a:lnTo>
                  <a:lnTo>
                    <a:pt x="103" y="382"/>
                  </a:lnTo>
                  <a:lnTo>
                    <a:pt x="108" y="383"/>
                  </a:lnTo>
                  <a:lnTo>
                    <a:pt x="116" y="385"/>
                  </a:lnTo>
                  <a:lnTo>
                    <a:pt x="116" y="383"/>
                  </a:lnTo>
                  <a:lnTo>
                    <a:pt x="116" y="382"/>
                  </a:lnTo>
                  <a:lnTo>
                    <a:pt x="115" y="379"/>
                  </a:lnTo>
                  <a:lnTo>
                    <a:pt x="115" y="378"/>
                  </a:lnTo>
                  <a:lnTo>
                    <a:pt x="109" y="376"/>
                  </a:lnTo>
                  <a:lnTo>
                    <a:pt x="106" y="375"/>
                  </a:lnTo>
                  <a:lnTo>
                    <a:pt x="102" y="375"/>
                  </a:lnTo>
                  <a:lnTo>
                    <a:pt x="98" y="374"/>
                  </a:lnTo>
                  <a:lnTo>
                    <a:pt x="98" y="367"/>
                  </a:lnTo>
                  <a:lnTo>
                    <a:pt x="98" y="363"/>
                  </a:lnTo>
                  <a:lnTo>
                    <a:pt x="99" y="360"/>
                  </a:lnTo>
                  <a:lnTo>
                    <a:pt x="101" y="356"/>
                  </a:lnTo>
                  <a:lnTo>
                    <a:pt x="106" y="356"/>
                  </a:lnTo>
                  <a:lnTo>
                    <a:pt x="110" y="356"/>
                  </a:lnTo>
                  <a:lnTo>
                    <a:pt x="115" y="356"/>
                  </a:lnTo>
                  <a:lnTo>
                    <a:pt x="120" y="358"/>
                  </a:lnTo>
                  <a:lnTo>
                    <a:pt x="124" y="358"/>
                  </a:lnTo>
                  <a:lnTo>
                    <a:pt x="129" y="358"/>
                  </a:lnTo>
                  <a:lnTo>
                    <a:pt x="133" y="359"/>
                  </a:lnTo>
                  <a:lnTo>
                    <a:pt x="138" y="359"/>
                  </a:lnTo>
                  <a:lnTo>
                    <a:pt x="137" y="352"/>
                  </a:lnTo>
                  <a:lnTo>
                    <a:pt x="128" y="348"/>
                  </a:lnTo>
                  <a:lnTo>
                    <a:pt x="116" y="346"/>
                  </a:lnTo>
                  <a:lnTo>
                    <a:pt x="112" y="345"/>
                  </a:lnTo>
                  <a:lnTo>
                    <a:pt x="112" y="337"/>
                  </a:lnTo>
                  <a:lnTo>
                    <a:pt x="113" y="331"/>
                  </a:lnTo>
                  <a:lnTo>
                    <a:pt x="114" y="326"/>
                  </a:lnTo>
                  <a:lnTo>
                    <a:pt x="115" y="321"/>
                  </a:lnTo>
                  <a:lnTo>
                    <a:pt x="118" y="321"/>
                  </a:lnTo>
                  <a:lnTo>
                    <a:pt x="123" y="321"/>
                  </a:lnTo>
                  <a:lnTo>
                    <a:pt x="126" y="322"/>
                  </a:lnTo>
                  <a:lnTo>
                    <a:pt x="131" y="322"/>
                  </a:lnTo>
                  <a:lnTo>
                    <a:pt x="135" y="323"/>
                  </a:lnTo>
                  <a:lnTo>
                    <a:pt x="140" y="324"/>
                  </a:lnTo>
                  <a:lnTo>
                    <a:pt x="145" y="326"/>
                  </a:lnTo>
                  <a:lnTo>
                    <a:pt x="151" y="328"/>
                  </a:lnTo>
                  <a:lnTo>
                    <a:pt x="150" y="326"/>
                  </a:lnTo>
                  <a:lnTo>
                    <a:pt x="150" y="324"/>
                  </a:lnTo>
                  <a:lnTo>
                    <a:pt x="150" y="323"/>
                  </a:lnTo>
                  <a:lnTo>
                    <a:pt x="150" y="322"/>
                  </a:lnTo>
                  <a:lnTo>
                    <a:pt x="143" y="320"/>
                  </a:lnTo>
                  <a:lnTo>
                    <a:pt x="136" y="316"/>
                  </a:lnTo>
                  <a:lnTo>
                    <a:pt x="130" y="313"/>
                  </a:lnTo>
                  <a:lnTo>
                    <a:pt x="124" y="308"/>
                  </a:lnTo>
                  <a:lnTo>
                    <a:pt x="124" y="302"/>
                  </a:lnTo>
                  <a:lnTo>
                    <a:pt x="124" y="299"/>
                  </a:lnTo>
                  <a:lnTo>
                    <a:pt x="125" y="296"/>
                  </a:lnTo>
                  <a:lnTo>
                    <a:pt x="128" y="294"/>
                  </a:lnTo>
                  <a:lnTo>
                    <a:pt x="135" y="293"/>
                  </a:lnTo>
                  <a:lnTo>
                    <a:pt x="140" y="293"/>
                  </a:lnTo>
                  <a:lnTo>
                    <a:pt x="146" y="294"/>
                  </a:lnTo>
                  <a:lnTo>
                    <a:pt x="155" y="295"/>
                  </a:lnTo>
                  <a:lnTo>
                    <a:pt x="152" y="290"/>
                  </a:lnTo>
                  <a:lnTo>
                    <a:pt x="147" y="285"/>
                  </a:lnTo>
                  <a:lnTo>
                    <a:pt x="143" y="284"/>
                  </a:lnTo>
                  <a:lnTo>
                    <a:pt x="138" y="283"/>
                  </a:lnTo>
                  <a:lnTo>
                    <a:pt x="139" y="269"/>
                  </a:lnTo>
                  <a:lnTo>
                    <a:pt x="144" y="267"/>
                  </a:lnTo>
                  <a:lnTo>
                    <a:pt x="151" y="267"/>
                  </a:lnTo>
                  <a:lnTo>
                    <a:pt x="158" y="262"/>
                  </a:lnTo>
                  <a:lnTo>
                    <a:pt x="155" y="260"/>
                  </a:lnTo>
                  <a:lnTo>
                    <a:pt x="153" y="258"/>
                  </a:lnTo>
                  <a:lnTo>
                    <a:pt x="152" y="256"/>
                  </a:lnTo>
                  <a:lnTo>
                    <a:pt x="150" y="255"/>
                  </a:lnTo>
                  <a:lnTo>
                    <a:pt x="151" y="249"/>
                  </a:lnTo>
                  <a:lnTo>
                    <a:pt x="152" y="246"/>
                  </a:lnTo>
                  <a:lnTo>
                    <a:pt x="154" y="242"/>
                  </a:lnTo>
                  <a:lnTo>
                    <a:pt x="158" y="237"/>
                  </a:lnTo>
                  <a:lnTo>
                    <a:pt x="163" y="237"/>
                  </a:lnTo>
                  <a:lnTo>
                    <a:pt x="169" y="238"/>
                  </a:lnTo>
                  <a:lnTo>
                    <a:pt x="174" y="238"/>
                  </a:lnTo>
                  <a:lnTo>
                    <a:pt x="180" y="239"/>
                  </a:lnTo>
                  <a:lnTo>
                    <a:pt x="176" y="232"/>
                  </a:lnTo>
                  <a:lnTo>
                    <a:pt x="174" y="229"/>
                  </a:lnTo>
                  <a:lnTo>
                    <a:pt x="170" y="227"/>
                  </a:lnTo>
                  <a:lnTo>
                    <a:pt x="167" y="226"/>
                  </a:lnTo>
                  <a:lnTo>
                    <a:pt x="168" y="220"/>
                  </a:lnTo>
                  <a:lnTo>
                    <a:pt x="169" y="216"/>
                  </a:lnTo>
                  <a:lnTo>
                    <a:pt x="171" y="210"/>
                  </a:lnTo>
                  <a:lnTo>
                    <a:pt x="175" y="202"/>
                  </a:lnTo>
                  <a:lnTo>
                    <a:pt x="184" y="204"/>
                  </a:lnTo>
                  <a:lnTo>
                    <a:pt x="192" y="205"/>
                  </a:lnTo>
                  <a:lnTo>
                    <a:pt x="197" y="207"/>
                  </a:lnTo>
                  <a:lnTo>
                    <a:pt x="201" y="208"/>
                  </a:lnTo>
                  <a:lnTo>
                    <a:pt x="200" y="207"/>
                  </a:lnTo>
                  <a:lnTo>
                    <a:pt x="200" y="204"/>
                  </a:lnTo>
                  <a:lnTo>
                    <a:pt x="200" y="203"/>
                  </a:lnTo>
                  <a:lnTo>
                    <a:pt x="200" y="202"/>
                  </a:lnTo>
                  <a:lnTo>
                    <a:pt x="197" y="200"/>
                  </a:lnTo>
                  <a:lnTo>
                    <a:pt x="193" y="199"/>
                  </a:lnTo>
                  <a:lnTo>
                    <a:pt x="189" y="196"/>
                  </a:lnTo>
                  <a:lnTo>
                    <a:pt x="185" y="195"/>
                  </a:lnTo>
                  <a:lnTo>
                    <a:pt x="184" y="188"/>
                  </a:lnTo>
                  <a:lnTo>
                    <a:pt x="185" y="182"/>
                  </a:lnTo>
                  <a:lnTo>
                    <a:pt x="185" y="179"/>
                  </a:lnTo>
                  <a:lnTo>
                    <a:pt x="188" y="174"/>
                  </a:lnTo>
                  <a:lnTo>
                    <a:pt x="193" y="176"/>
                  </a:lnTo>
                  <a:lnTo>
                    <a:pt x="200" y="177"/>
                  </a:lnTo>
                  <a:lnTo>
                    <a:pt x="207" y="178"/>
                  </a:lnTo>
                  <a:lnTo>
                    <a:pt x="213" y="179"/>
                  </a:lnTo>
                  <a:lnTo>
                    <a:pt x="211" y="172"/>
                  </a:lnTo>
                  <a:lnTo>
                    <a:pt x="205" y="167"/>
                  </a:lnTo>
                  <a:lnTo>
                    <a:pt x="199" y="164"/>
                  </a:lnTo>
                  <a:lnTo>
                    <a:pt x="196" y="163"/>
                  </a:lnTo>
                  <a:lnTo>
                    <a:pt x="197" y="157"/>
                  </a:lnTo>
                  <a:lnTo>
                    <a:pt x="197" y="154"/>
                  </a:lnTo>
                  <a:lnTo>
                    <a:pt x="198" y="151"/>
                  </a:lnTo>
                  <a:lnTo>
                    <a:pt x="200" y="148"/>
                  </a:lnTo>
                  <a:lnTo>
                    <a:pt x="208" y="150"/>
                  </a:lnTo>
                  <a:lnTo>
                    <a:pt x="215" y="154"/>
                  </a:lnTo>
                  <a:lnTo>
                    <a:pt x="222" y="157"/>
                  </a:lnTo>
                  <a:lnTo>
                    <a:pt x="230" y="159"/>
                  </a:lnTo>
                  <a:lnTo>
                    <a:pt x="231" y="158"/>
                  </a:lnTo>
                  <a:lnTo>
                    <a:pt x="231" y="157"/>
                  </a:lnTo>
                  <a:lnTo>
                    <a:pt x="233" y="157"/>
                  </a:lnTo>
                  <a:lnTo>
                    <a:pt x="220" y="148"/>
                  </a:lnTo>
                  <a:lnTo>
                    <a:pt x="212" y="141"/>
                  </a:lnTo>
                  <a:lnTo>
                    <a:pt x="208" y="133"/>
                  </a:lnTo>
                  <a:lnTo>
                    <a:pt x="211" y="123"/>
                  </a:lnTo>
                  <a:lnTo>
                    <a:pt x="218" y="124"/>
                  </a:lnTo>
                  <a:lnTo>
                    <a:pt x="224" y="126"/>
                  </a:lnTo>
                  <a:lnTo>
                    <a:pt x="231" y="132"/>
                  </a:lnTo>
                  <a:lnTo>
                    <a:pt x="239" y="138"/>
                  </a:lnTo>
                  <a:lnTo>
                    <a:pt x="239" y="136"/>
                  </a:lnTo>
                  <a:lnTo>
                    <a:pt x="239" y="134"/>
                  </a:lnTo>
                  <a:lnTo>
                    <a:pt x="239" y="133"/>
                  </a:lnTo>
                  <a:lnTo>
                    <a:pt x="239" y="132"/>
                  </a:lnTo>
                  <a:lnTo>
                    <a:pt x="235" y="128"/>
                  </a:lnTo>
                  <a:lnTo>
                    <a:pt x="230" y="125"/>
                  </a:lnTo>
                  <a:lnTo>
                    <a:pt x="226" y="121"/>
                  </a:lnTo>
                  <a:lnTo>
                    <a:pt x="221" y="118"/>
                  </a:lnTo>
                  <a:lnTo>
                    <a:pt x="221" y="114"/>
                  </a:lnTo>
                  <a:lnTo>
                    <a:pt x="221" y="111"/>
                  </a:lnTo>
                  <a:lnTo>
                    <a:pt x="222" y="108"/>
                  </a:lnTo>
                  <a:lnTo>
                    <a:pt x="223" y="104"/>
                  </a:lnTo>
                  <a:lnTo>
                    <a:pt x="229" y="106"/>
                  </a:lnTo>
                  <a:lnTo>
                    <a:pt x="236" y="112"/>
                  </a:lnTo>
                  <a:lnTo>
                    <a:pt x="243" y="117"/>
                  </a:lnTo>
                  <a:lnTo>
                    <a:pt x="253" y="118"/>
                  </a:lnTo>
                  <a:lnTo>
                    <a:pt x="251" y="114"/>
                  </a:lnTo>
                  <a:lnTo>
                    <a:pt x="249" y="111"/>
                  </a:lnTo>
                  <a:lnTo>
                    <a:pt x="243" y="106"/>
                  </a:lnTo>
                  <a:lnTo>
                    <a:pt x="233" y="98"/>
                  </a:lnTo>
                  <a:lnTo>
                    <a:pt x="233" y="95"/>
                  </a:lnTo>
                  <a:lnTo>
                    <a:pt x="234" y="91"/>
                  </a:lnTo>
                  <a:lnTo>
                    <a:pt x="234" y="89"/>
                  </a:lnTo>
                  <a:lnTo>
                    <a:pt x="234" y="86"/>
                  </a:lnTo>
                  <a:lnTo>
                    <a:pt x="235" y="86"/>
                  </a:lnTo>
                  <a:lnTo>
                    <a:pt x="237" y="86"/>
                  </a:lnTo>
                  <a:lnTo>
                    <a:pt x="238" y="86"/>
                  </a:lnTo>
                  <a:lnTo>
                    <a:pt x="239" y="86"/>
                  </a:lnTo>
                  <a:lnTo>
                    <a:pt x="244" y="90"/>
                  </a:lnTo>
                  <a:lnTo>
                    <a:pt x="250" y="96"/>
                  </a:lnTo>
                  <a:lnTo>
                    <a:pt x="258" y="103"/>
                  </a:lnTo>
                  <a:lnTo>
                    <a:pt x="266" y="104"/>
                  </a:lnTo>
                  <a:lnTo>
                    <a:pt x="262" y="95"/>
                  </a:lnTo>
                  <a:lnTo>
                    <a:pt x="254" y="88"/>
                  </a:lnTo>
                  <a:lnTo>
                    <a:pt x="247" y="81"/>
                  </a:lnTo>
                  <a:lnTo>
                    <a:pt x="246" y="71"/>
                  </a:lnTo>
                  <a:lnTo>
                    <a:pt x="254" y="73"/>
                  </a:lnTo>
                  <a:lnTo>
                    <a:pt x="261" y="80"/>
                  </a:lnTo>
                  <a:lnTo>
                    <a:pt x="269" y="85"/>
                  </a:lnTo>
                  <a:lnTo>
                    <a:pt x="280" y="86"/>
                  </a:lnTo>
                  <a:lnTo>
                    <a:pt x="273" y="78"/>
                  </a:lnTo>
                  <a:lnTo>
                    <a:pt x="266" y="71"/>
                  </a:lnTo>
                  <a:lnTo>
                    <a:pt x="261" y="63"/>
                  </a:lnTo>
                  <a:lnTo>
                    <a:pt x="258" y="56"/>
                  </a:lnTo>
                  <a:lnTo>
                    <a:pt x="261" y="53"/>
                  </a:lnTo>
                  <a:lnTo>
                    <a:pt x="264" y="52"/>
                  </a:lnTo>
                  <a:lnTo>
                    <a:pt x="266" y="52"/>
                  </a:lnTo>
                  <a:lnTo>
                    <a:pt x="272" y="51"/>
                  </a:lnTo>
                  <a:lnTo>
                    <a:pt x="275" y="55"/>
                  </a:lnTo>
                  <a:lnTo>
                    <a:pt x="281" y="62"/>
                  </a:lnTo>
                  <a:lnTo>
                    <a:pt x="288" y="67"/>
                  </a:lnTo>
                  <a:lnTo>
                    <a:pt x="296" y="68"/>
                  </a:lnTo>
                  <a:lnTo>
                    <a:pt x="289" y="60"/>
                  </a:lnTo>
                  <a:lnTo>
                    <a:pt x="283" y="52"/>
                  </a:lnTo>
                  <a:lnTo>
                    <a:pt x="279" y="45"/>
                  </a:lnTo>
                  <a:lnTo>
                    <a:pt x="277" y="38"/>
                  </a:lnTo>
                  <a:lnTo>
                    <a:pt x="280" y="36"/>
                  </a:lnTo>
                  <a:lnTo>
                    <a:pt x="282" y="34"/>
                  </a:lnTo>
                  <a:lnTo>
                    <a:pt x="286" y="34"/>
                  </a:lnTo>
                  <a:lnTo>
                    <a:pt x="291" y="34"/>
                  </a:lnTo>
                  <a:lnTo>
                    <a:pt x="295" y="40"/>
                  </a:lnTo>
                  <a:lnTo>
                    <a:pt x="299" y="45"/>
                  </a:lnTo>
                  <a:lnTo>
                    <a:pt x="304" y="51"/>
                  </a:lnTo>
                  <a:lnTo>
                    <a:pt x="309" y="58"/>
                  </a:lnTo>
                  <a:lnTo>
                    <a:pt x="311" y="58"/>
                  </a:lnTo>
                  <a:lnTo>
                    <a:pt x="312" y="58"/>
                  </a:lnTo>
                  <a:lnTo>
                    <a:pt x="313" y="57"/>
                  </a:lnTo>
                  <a:lnTo>
                    <a:pt x="314" y="56"/>
                  </a:lnTo>
                  <a:lnTo>
                    <a:pt x="306" y="45"/>
                  </a:lnTo>
                  <a:lnTo>
                    <a:pt x="299" y="34"/>
                  </a:lnTo>
                  <a:lnTo>
                    <a:pt x="297" y="25"/>
                  </a:lnTo>
                  <a:lnTo>
                    <a:pt x="306" y="21"/>
                  </a:lnTo>
                  <a:lnTo>
                    <a:pt x="309" y="26"/>
                  </a:lnTo>
                  <a:lnTo>
                    <a:pt x="313" y="30"/>
                  </a:lnTo>
                  <a:lnTo>
                    <a:pt x="318" y="36"/>
                  </a:lnTo>
                  <a:lnTo>
                    <a:pt x="326" y="40"/>
                  </a:lnTo>
                  <a:lnTo>
                    <a:pt x="324" y="30"/>
                  </a:lnTo>
                  <a:lnTo>
                    <a:pt x="320" y="23"/>
                  </a:lnTo>
                  <a:lnTo>
                    <a:pt x="317" y="18"/>
                  </a:lnTo>
                  <a:lnTo>
                    <a:pt x="314" y="11"/>
                  </a:lnTo>
                  <a:lnTo>
                    <a:pt x="318" y="12"/>
                  </a:lnTo>
                  <a:lnTo>
                    <a:pt x="321" y="15"/>
                  </a:lnTo>
                  <a:lnTo>
                    <a:pt x="325" y="20"/>
                  </a:lnTo>
                  <a:lnTo>
                    <a:pt x="332" y="26"/>
                  </a:lnTo>
                  <a:lnTo>
                    <a:pt x="334" y="20"/>
                  </a:lnTo>
                  <a:lnTo>
                    <a:pt x="333" y="13"/>
                  </a:lnTo>
                  <a:lnTo>
                    <a:pt x="330" y="6"/>
                  </a:lnTo>
                  <a:lnTo>
                    <a:pt x="330" y="2"/>
                  </a:lnTo>
                  <a:lnTo>
                    <a:pt x="332" y="2"/>
                  </a:lnTo>
                  <a:lnTo>
                    <a:pt x="333" y="0"/>
                  </a:lnTo>
                  <a:lnTo>
                    <a:pt x="334" y="0"/>
                  </a:lnTo>
                  <a:lnTo>
                    <a:pt x="335" y="0"/>
                  </a:lnTo>
                  <a:lnTo>
                    <a:pt x="348" y="29"/>
                  </a:lnTo>
                  <a:lnTo>
                    <a:pt x="365" y="57"/>
                  </a:lnTo>
                  <a:lnTo>
                    <a:pt x="385" y="83"/>
                  </a:lnTo>
                  <a:lnTo>
                    <a:pt x="408" y="108"/>
                  </a:lnTo>
                  <a:lnTo>
                    <a:pt x="433" y="131"/>
                  </a:lnTo>
                  <a:lnTo>
                    <a:pt x="460" y="151"/>
                  </a:lnTo>
                  <a:lnTo>
                    <a:pt x="488" y="170"/>
                  </a:lnTo>
                  <a:lnTo>
                    <a:pt x="518" y="186"/>
                  </a:lnTo>
                  <a:lnTo>
                    <a:pt x="521" y="186"/>
                  </a:lnTo>
                  <a:lnTo>
                    <a:pt x="524" y="186"/>
                  </a:lnTo>
                  <a:lnTo>
                    <a:pt x="528" y="186"/>
                  </a:lnTo>
                  <a:lnTo>
                    <a:pt x="530" y="186"/>
                  </a:lnTo>
                  <a:lnTo>
                    <a:pt x="534" y="170"/>
                  </a:lnTo>
                  <a:lnTo>
                    <a:pt x="539" y="154"/>
                  </a:lnTo>
                  <a:lnTo>
                    <a:pt x="545" y="138"/>
                  </a:lnTo>
                  <a:lnTo>
                    <a:pt x="551" y="121"/>
                  </a:lnTo>
                  <a:lnTo>
                    <a:pt x="552" y="121"/>
                  </a:lnTo>
                  <a:lnTo>
                    <a:pt x="553" y="121"/>
                  </a:lnTo>
                  <a:lnTo>
                    <a:pt x="554" y="121"/>
                  </a:lnTo>
                  <a:lnTo>
                    <a:pt x="555" y="123"/>
                  </a:lnTo>
                  <a:lnTo>
                    <a:pt x="575" y="164"/>
                  </a:lnTo>
                  <a:lnTo>
                    <a:pt x="594" y="210"/>
                  </a:lnTo>
                  <a:lnTo>
                    <a:pt x="611" y="260"/>
                  </a:lnTo>
                  <a:lnTo>
                    <a:pt x="625" y="310"/>
                  </a:lnTo>
                  <a:lnTo>
                    <a:pt x="635" y="362"/>
                  </a:lnTo>
                  <a:lnTo>
                    <a:pt x="638" y="413"/>
                  </a:lnTo>
                  <a:lnTo>
                    <a:pt x="635" y="462"/>
                  </a:lnTo>
                  <a:lnTo>
                    <a:pt x="622" y="510"/>
                  </a:lnTo>
                  <a:lnTo>
                    <a:pt x="605" y="511"/>
                  </a:lnTo>
                  <a:lnTo>
                    <a:pt x="587" y="512"/>
                  </a:lnTo>
                  <a:lnTo>
                    <a:pt x="570" y="513"/>
                  </a:lnTo>
                  <a:lnTo>
                    <a:pt x="553" y="513"/>
                  </a:lnTo>
                  <a:lnTo>
                    <a:pt x="536" y="514"/>
                  </a:lnTo>
                  <a:lnTo>
                    <a:pt x="518" y="515"/>
                  </a:lnTo>
                  <a:lnTo>
                    <a:pt x="502" y="515"/>
                  </a:lnTo>
                  <a:lnTo>
                    <a:pt x="485" y="516"/>
                  </a:lnTo>
                  <a:lnTo>
                    <a:pt x="485" y="514"/>
                  </a:lnTo>
                  <a:lnTo>
                    <a:pt x="486" y="513"/>
                  </a:lnTo>
                  <a:lnTo>
                    <a:pt x="486" y="511"/>
                  </a:lnTo>
                  <a:lnTo>
                    <a:pt x="486" y="508"/>
                  </a:lnTo>
                  <a:lnTo>
                    <a:pt x="499" y="504"/>
                  </a:lnTo>
                  <a:lnTo>
                    <a:pt x="506" y="502"/>
                  </a:lnTo>
                  <a:lnTo>
                    <a:pt x="508" y="500"/>
                  </a:lnTo>
                  <a:lnTo>
                    <a:pt x="509" y="499"/>
                  </a:lnTo>
                  <a:lnTo>
                    <a:pt x="501" y="497"/>
                  </a:lnTo>
                  <a:lnTo>
                    <a:pt x="496" y="496"/>
                  </a:lnTo>
                  <a:lnTo>
                    <a:pt x="493" y="496"/>
                  </a:lnTo>
                  <a:lnTo>
                    <a:pt x="488" y="497"/>
                  </a:lnTo>
                  <a:lnTo>
                    <a:pt x="488" y="493"/>
                  </a:lnTo>
                  <a:lnTo>
                    <a:pt x="488" y="489"/>
                  </a:lnTo>
                  <a:lnTo>
                    <a:pt x="488" y="485"/>
                  </a:lnTo>
                  <a:lnTo>
                    <a:pt x="488" y="482"/>
                  </a:lnTo>
                  <a:lnTo>
                    <a:pt x="493" y="481"/>
                  </a:lnTo>
                  <a:lnTo>
                    <a:pt x="498" y="480"/>
                  </a:lnTo>
                  <a:lnTo>
                    <a:pt x="502" y="478"/>
                  </a:lnTo>
                  <a:lnTo>
                    <a:pt x="508" y="477"/>
                  </a:lnTo>
                  <a:lnTo>
                    <a:pt x="500" y="476"/>
                  </a:lnTo>
                  <a:lnTo>
                    <a:pt x="492" y="475"/>
                  </a:lnTo>
                  <a:lnTo>
                    <a:pt x="484" y="475"/>
                  </a:lnTo>
                  <a:lnTo>
                    <a:pt x="476" y="475"/>
                  </a:lnTo>
                  <a:lnTo>
                    <a:pt x="468" y="476"/>
                  </a:lnTo>
                  <a:lnTo>
                    <a:pt x="461" y="478"/>
                  </a:lnTo>
                  <a:lnTo>
                    <a:pt x="454" y="481"/>
                  </a:lnTo>
                  <a:lnTo>
                    <a:pt x="447" y="483"/>
                  </a:lnTo>
                  <a:lnTo>
                    <a:pt x="447" y="478"/>
                  </a:lnTo>
                  <a:lnTo>
                    <a:pt x="447" y="475"/>
                  </a:lnTo>
                  <a:lnTo>
                    <a:pt x="447" y="472"/>
                  </a:lnTo>
                  <a:lnTo>
                    <a:pt x="447" y="467"/>
                  </a:lnTo>
                  <a:lnTo>
                    <a:pt x="464" y="465"/>
                  </a:lnTo>
                  <a:lnTo>
                    <a:pt x="478" y="462"/>
                  </a:lnTo>
                  <a:lnTo>
                    <a:pt x="487" y="461"/>
                  </a:lnTo>
                  <a:lnTo>
                    <a:pt x="494" y="459"/>
                  </a:lnTo>
                  <a:lnTo>
                    <a:pt x="499" y="459"/>
                  </a:lnTo>
                  <a:lnTo>
                    <a:pt x="501" y="458"/>
                  </a:lnTo>
                  <a:lnTo>
                    <a:pt x="503" y="457"/>
                  </a:lnTo>
                  <a:lnTo>
                    <a:pt x="506" y="455"/>
                  </a:lnTo>
                  <a:lnTo>
                    <a:pt x="498" y="455"/>
                  </a:lnTo>
                  <a:lnTo>
                    <a:pt x="491" y="454"/>
                  </a:lnTo>
                  <a:lnTo>
                    <a:pt x="486" y="454"/>
                  </a:lnTo>
                  <a:lnTo>
                    <a:pt x="480" y="454"/>
                  </a:lnTo>
                  <a:lnTo>
                    <a:pt x="475" y="455"/>
                  </a:lnTo>
                  <a:lnTo>
                    <a:pt x="468" y="455"/>
                  </a:lnTo>
                  <a:lnTo>
                    <a:pt x="458" y="457"/>
                  </a:lnTo>
                  <a:lnTo>
                    <a:pt x="447" y="458"/>
                  </a:lnTo>
                  <a:lnTo>
                    <a:pt x="448" y="446"/>
                  </a:lnTo>
                  <a:lnTo>
                    <a:pt x="451" y="438"/>
                  </a:lnTo>
                  <a:lnTo>
                    <a:pt x="456" y="434"/>
                  </a:lnTo>
                  <a:lnTo>
                    <a:pt x="462" y="431"/>
                  </a:lnTo>
                  <a:lnTo>
                    <a:pt x="469" y="430"/>
                  </a:lnTo>
                  <a:lnTo>
                    <a:pt x="478" y="428"/>
                  </a:lnTo>
                  <a:lnTo>
                    <a:pt x="487" y="425"/>
                  </a:lnTo>
                  <a:lnTo>
                    <a:pt x="499" y="422"/>
                  </a:lnTo>
                  <a:lnTo>
                    <a:pt x="498" y="422"/>
                  </a:lnTo>
                  <a:lnTo>
                    <a:pt x="495" y="421"/>
                  </a:lnTo>
                  <a:lnTo>
                    <a:pt x="493" y="421"/>
                  </a:lnTo>
                  <a:lnTo>
                    <a:pt x="490" y="421"/>
                  </a:lnTo>
                  <a:lnTo>
                    <a:pt x="484" y="422"/>
                  </a:lnTo>
                  <a:lnTo>
                    <a:pt x="476" y="422"/>
                  </a:lnTo>
                  <a:lnTo>
                    <a:pt x="464" y="423"/>
                  </a:lnTo>
                  <a:lnTo>
                    <a:pt x="449" y="424"/>
                  </a:lnTo>
                  <a:lnTo>
                    <a:pt x="450" y="414"/>
                  </a:lnTo>
                  <a:lnTo>
                    <a:pt x="451" y="407"/>
                  </a:lnTo>
                  <a:lnTo>
                    <a:pt x="453" y="404"/>
                  </a:lnTo>
                  <a:lnTo>
                    <a:pt x="455" y="399"/>
                  </a:lnTo>
                  <a:lnTo>
                    <a:pt x="466" y="397"/>
                  </a:lnTo>
                  <a:lnTo>
                    <a:pt x="475" y="394"/>
                  </a:lnTo>
                  <a:lnTo>
                    <a:pt x="481" y="393"/>
                  </a:lnTo>
                  <a:lnTo>
                    <a:pt x="486" y="392"/>
                  </a:lnTo>
                  <a:lnTo>
                    <a:pt x="490" y="392"/>
                  </a:lnTo>
                  <a:lnTo>
                    <a:pt x="492" y="391"/>
                  </a:lnTo>
                  <a:lnTo>
                    <a:pt x="493" y="390"/>
                  </a:lnTo>
                  <a:lnTo>
                    <a:pt x="495" y="389"/>
                  </a:lnTo>
                  <a:lnTo>
                    <a:pt x="491" y="386"/>
                  </a:lnTo>
                  <a:lnTo>
                    <a:pt x="486" y="385"/>
                  </a:lnTo>
                  <a:lnTo>
                    <a:pt x="480" y="385"/>
                  </a:lnTo>
                  <a:lnTo>
                    <a:pt x="475" y="385"/>
                  </a:lnTo>
                  <a:lnTo>
                    <a:pt x="469" y="386"/>
                  </a:lnTo>
                  <a:lnTo>
                    <a:pt x="464" y="387"/>
                  </a:lnTo>
                  <a:lnTo>
                    <a:pt x="458" y="387"/>
                  </a:lnTo>
                  <a:lnTo>
                    <a:pt x="455" y="389"/>
                  </a:lnTo>
                  <a:lnTo>
                    <a:pt x="455" y="383"/>
                  </a:lnTo>
                  <a:lnTo>
                    <a:pt x="456" y="377"/>
                  </a:lnTo>
                  <a:lnTo>
                    <a:pt x="456" y="371"/>
                  </a:lnTo>
                  <a:lnTo>
                    <a:pt x="456" y="366"/>
                  </a:lnTo>
                  <a:lnTo>
                    <a:pt x="464" y="364"/>
                  </a:lnTo>
                  <a:lnTo>
                    <a:pt x="473" y="363"/>
                  </a:lnTo>
                  <a:lnTo>
                    <a:pt x="481" y="362"/>
                  </a:lnTo>
                  <a:lnTo>
                    <a:pt x="490" y="361"/>
                  </a:lnTo>
                  <a:lnTo>
                    <a:pt x="491" y="360"/>
                  </a:lnTo>
                  <a:lnTo>
                    <a:pt x="491" y="359"/>
                  </a:lnTo>
                  <a:lnTo>
                    <a:pt x="492" y="358"/>
                  </a:lnTo>
                  <a:lnTo>
                    <a:pt x="486" y="356"/>
                  </a:lnTo>
                  <a:lnTo>
                    <a:pt x="481" y="355"/>
                  </a:lnTo>
                  <a:lnTo>
                    <a:pt x="477" y="355"/>
                  </a:lnTo>
                  <a:lnTo>
                    <a:pt x="472" y="355"/>
                  </a:lnTo>
                  <a:lnTo>
                    <a:pt x="469" y="355"/>
                  </a:lnTo>
                  <a:lnTo>
                    <a:pt x="464" y="355"/>
                  </a:lnTo>
                  <a:lnTo>
                    <a:pt x="461" y="356"/>
                  </a:lnTo>
                  <a:lnTo>
                    <a:pt x="456" y="356"/>
                  </a:lnTo>
                  <a:lnTo>
                    <a:pt x="457" y="349"/>
                  </a:lnTo>
                  <a:lnTo>
                    <a:pt x="457" y="343"/>
                  </a:lnTo>
                  <a:lnTo>
                    <a:pt x="458" y="337"/>
                  </a:lnTo>
                  <a:lnTo>
                    <a:pt x="458" y="330"/>
                  </a:lnTo>
                  <a:lnTo>
                    <a:pt x="473" y="325"/>
                  </a:lnTo>
                  <a:lnTo>
                    <a:pt x="481" y="323"/>
                  </a:lnTo>
                  <a:lnTo>
                    <a:pt x="485" y="322"/>
                  </a:lnTo>
                  <a:lnTo>
                    <a:pt x="486" y="321"/>
                  </a:lnTo>
                  <a:lnTo>
                    <a:pt x="486" y="320"/>
                  </a:lnTo>
                  <a:lnTo>
                    <a:pt x="485" y="318"/>
                  </a:lnTo>
                  <a:lnTo>
                    <a:pt x="478" y="317"/>
                  </a:lnTo>
                  <a:lnTo>
                    <a:pt x="473" y="317"/>
                  </a:lnTo>
                  <a:lnTo>
                    <a:pt x="468" y="317"/>
                  </a:lnTo>
                  <a:lnTo>
                    <a:pt x="462" y="317"/>
                  </a:lnTo>
                  <a:lnTo>
                    <a:pt x="465" y="305"/>
                  </a:lnTo>
                  <a:lnTo>
                    <a:pt x="469" y="299"/>
                  </a:lnTo>
                  <a:lnTo>
                    <a:pt x="475" y="296"/>
                  </a:lnTo>
                  <a:lnTo>
                    <a:pt x="488" y="295"/>
                  </a:lnTo>
                  <a:lnTo>
                    <a:pt x="487" y="294"/>
                  </a:lnTo>
                  <a:lnTo>
                    <a:pt x="486" y="293"/>
                  </a:lnTo>
                  <a:lnTo>
                    <a:pt x="486" y="291"/>
                  </a:lnTo>
                  <a:lnTo>
                    <a:pt x="485" y="288"/>
                  </a:lnTo>
                  <a:lnTo>
                    <a:pt x="477" y="290"/>
                  </a:lnTo>
                  <a:lnTo>
                    <a:pt x="469" y="291"/>
                  </a:lnTo>
                  <a:lnTo>
                    <a:pt x="462" y="292"/>
                  </a:lnTo>
                  <a:lnTo>
                    <a:pt x="455" y="293"/>
                  </a:lnTo>
                  <a:lnTo>
                    <a:pt x="448" y="346"/>
                  </a:lnTo>
                  <a:lnTo>
                    <a:pt x="442" y="398"/>
                  </a:lnTo>
                  <a:lnTo>
                    <a:pt x="436" y="450"/>
                  </a:lnTo>
                  <a:lnTo>
                    <a:pt x="432" y="503"/>
                  </a:lnTo>
                  <a:lnTo>
                    <a:pt x="433" y="504"/>
                  </a:lnTo>
                  <a:lnTo>
                    <a:pt x="434" y="504"/>
                  </a:lnTo>
                  <a:lnTo>
                    <a:pt x="435" y="505"/>
                  </a:lnTo>
                  <a:lnTo>
                    <a:pt x="436" y="506"/>
                  </a:lnTo>
                  <a:lnTo>
                    <a:pt x="441" y="504"/>
                  </a:lnTo>
                  <a:lnTo>
                    <a:pt x="446" y="500"/>
                  </a:lnTo>
                  <a:lnTo>
                    <a:pt x="449" y="498"/>
                  </a:lnTo>
                  <a:lnTo>
                    <a:pt x="454" y="496"/>
                  </a:lnTo>
                  <a:lnTo>
                    <a:pt x="457" y="495"/>
                  </a:lnTo>
                  <a:lnTo>
                    <a:pt x="462" y="492"/>
                  </a:lnTo>
                  <a:lnTo>
                    <a:pt x="468" y="491"/>
                  </a:lnTo>
                  <a:lnTo>
                    <a:pt x="473" y="489"/>
                  </a:lnTo>
                  <a:lnTo>
                    <a:pt x="472" y="498"/>
                  </a:lnTo>
                  <a:lnTo>
                    <a:pt x="470" y="506"/>
                  </a:lnTo>
                  <a:lnTo>
                    <a:pt x="465" y="514"/>
                  </a:lnTo>
                  <a:lnTo>
                    <a:pt x="457" y="520"/>
                  </a:lnTo>
                  <a:lnTo>
                    <a:pt x="457" y="525"/>
                  </a:lnTo>
                  <a:lnTo>
                    <a:pt x="458" y="529"/>
                  </a:lnTo>
                  <a:lnTo>
                    <a:pt x="458" y="535"/>
                  </a:lnTo>
                  <a:lnTo>
                    <a:pt x="458" y="540"/>
                  </a:lnTo>
                  <a:lnTo>
                    <a:pt x="464" y="538"/>
                  </a:lnTo>
                  <a:lnTo>
                    <a:pt x="469" y="536"/>
                  </a:lnTo>
                  <a:lnTo>
                    <a:pt x="473" y="534"/>
                  </a:lnTo>
                  <a:lnTo>
                    <a:pt x="479" y="531"/>
                  </a:lnTo>
                  <a:lnTo>
                    <a:pt x="504" y="530"/>
                  </a:lnTo>
                  <a:lnTo>
                    <a:pt x="526" y="529"/>
                  </a:lnTo>
                  <a:lnTo>
                    <a:pt x="546" y="528"/>
                  </a:lnTo>
                  <a:lnTo>
                    <a:pt x="562" y="527"/>
                  </a:lnTo>
                  <a:lnTo>
                    <a:pt x="577" y="526"/>
                  </a:lnTo>
                  <a:lnTo>
                    <a:pt x="590" y="525"/>
                  </a:lnTo>
                  <a:lnTo>
                    <a:pt x="600" y="525"/>
                  </a:lnTo>
                  <a:lnTo>
                    <a:pt x="609" y="523"/>
                  </a:lnTo>
                  <a:lnTo>
                    <a:pt x="619" y="523"/>
                  </a:lnTo>
                  <a:lnTo>
                    <a:pt x="625" y="522"/>
                  </a:lnTo>
                  <a:lnTo>
                    <a:pt x="632" y="522"/>
                  </a:lnTo>
                  <a:lnTo>
                    <a:pt x="639" y="521"/>
                  </a:lnTo>
                  <a:lnTo>
                    <a:pt x="645" y="521"/>
                  </a:lnTo>
                  <a:lnTo>
                    <a:pt x="652" y="520"/>
                  </a:lnTo>
                  <a:lnTo>
                    <a:pt x="659" y="520"/>
                  </a:lnTo>
                  <a:lnTo>
                    <a:pt x="667" y="519"/>
                  </a:lnTo>
                  <a:lnTo>
                    <a:pt x="682" y="516"/>
                  </a:lnTo>
                  <a:lnTo>
                    <a:pt x="696" y="513"/>
                  </a:lnTo>
                  <a:lnTo>
                    <a:pt x="710" y="511"/>
                  </a:lnTo>
                  <a:lnTo>
                    <a:pt x="723" y="508"/>
                  </a:lnTo>
                  <a:lnTo>
                    <a:pt x="738" y="507"/>
                  </a:lnTo>
                  <a:lnTo>
                    <a:pt x="752" y="505"/>
                  </a:lnTo>
                  <a:lnTo>
                    <a:pt x="767" y="504"/>
                  </a:lnTo>
                  <a:lnTo>
                    <a:pt x="783" y="504"/>
                  </a:lnTo>
                  <a:lnTo>
                    <a:pt x="795" y="533"/>
                  </a:lnTo>
                  <a:lnTo>
                    <a:pt x="804" y="571"/>
                  </a:lnTo>
                  <a:lnTo>
                    <a:pt x="810" y="612"/>
                  </a:lnTo>
                  <a:lnTo>
                    <a:pt x="811" y="657"/>
                  </a:lnTo>
                  <a:lnTo>
                    <a:pt x="806" y="701"/>
                  </a:lnTo>
                  <a:lnTo>
                    <a:pt x="796" y="741"/>
                  </a:lnTo>
                  <a:lnTo>
                    <a:pt x="778" y="774"/>
                  </a:lnTo>
                  <a:lnTo>
                    <a:pt x="751" y="798"/>
                  </a:lnTo>
                  <a:lnTo>
                    <a:pt x="758" y="779"/>
                  </a:lnTo>
                  <a:lnTo>
                    <a:pt x="765" y="760"/>
                  </a:lnTo>
                  <a:lnTo>
                    <a:pt x="768" y="740"/>
                  </a:lnTo>
                  <a:lnTo>
                    <a:pt x="768" y="722"/>
                  </a:lnTo>
                  <a:lnTo>
                    <a:pt x="764" y="731"/>
                  </a:lnTo>
                  <a:lnTo>
                    <a:pt x="759" y="741"/>
                  </a:lnTo>
                  <a:lnTo>
                    <a:pt x="756" y="754"/>
                  </a:lnTo>
                  <a:lnTo>
                    <a:pt x="752" y="766"/>
                  </a:lnTo>
                  <a:lnTo>
                    <a:pt x="748" y="779"/>
                  </a:lnTo>
                  <a:lnTo>
                    <a:pt x="742" y="789"/>
                  </a:lnTo>
                  <a:lnTo>
                    <a:pt x="733" y="798"/>
                  </a:lnTo>
                  <a:lnTo>
                    <a:pt x="721" y="803"/>
                  </a:lnTo>
                  <a:lnTo>
                    <a:pt x="723" y="785"/>
                  </a:lnTo>
                  <a:lnTo>
                    <a:pt x="729" y="769"/>
                  </a:lnTo>
                  <a:lnTo>
                    <a:pt x="734" y="753"/>
                  </a:lnTo>
                  <a:lnTo>
                    <a:pt x="735" y="735"/>
                  </a:lnTo>
                  <a:lnTo>
                    <a:pt x="729" y="753"/>
                  </a:lnTo>
                  <a:lnTo>
                    <a:pt x="722" y="769"/>
                  </a:lnTo>
                  <a:lnTo>
                    <a:pt x="713" y="786"/>
                  </a:lnTo>
                  <a:lnTo>
                    <a:pt x="703" y="803"/>
                  </a:lnTo>
                  <a:lnTo>
                    <a:pt x="698" y="803"/>
                  </a:lnTo>
                  <a:lnTo>
                    <a:pt x="695" y="803"/>
                  </a:lnTo>
                  <a:lnTo>
                    <a:pt x="690" y="804"/>
                  </a:lnTo>
                  <a:lnTo>
                    <a:pt x="685" y="804"/>
                  </a:lnTo>
                  <a:lnTo>
                    <a:pt x="692" y="785"/>
                  </a:lnTo>
                  <a:lnTo>
                    <a:pt x="702" y="764"/>
                  </a:lnTo>
                  <a:lnTo>
                    <a:pt x="708" y="746"/>
                  </a:lnTo>
                  <a:lnTo>
                    <a:pt x="710" y="727"/>
                  </a:lnTo>
                  <a:lnTo>
                    <a:pt x="705" y="740"/>
                  </a:lnTo>
                  <a:lnTo>
                    <a:pt x="700" y="754"/>
                  </a:lnTo>
                  <a:lnTo>
                    <a:pt x="695" y="766"/>
                  </a:lnTo>
                  <a:lnTo>
                    <a:pt x="689" y="778"/>
                  </a:lnTo>
                  <a:lnTo>
                    <a:pt x="681" y="788"/>
                  </a:lnTo>
                  <a:lnTo>
                    <a:pt x="672" y="798"/>
                  </a:lnTo>
                  <a:lnTo>
                    <a:pt x="660" y="803"/>
                  </a:lnTo>
                  <a:lnTo>
                    <a:pt x="646" y="807"/>
                  </a:lnTo>
                  <a:lnTo>
                    <a:pt x="652" y="789"/>
                  </a:lnTo>
                  <a:lnTo>
                    <a:pt x="660" y="773"/>
                  </a:lnTo>
                  <a:lnTo>
                    <a:pt x="666" y="758"/>
                  </a:lnTo>
                  <a:lnTo>
                    <a:pt x="667" y="741"/>
                  </a:lnTo>
                  <a:lnTo>
                    <a:pt x="664" y="750"/>
                  </a:lnTo>
                  <a:lnTo>
                    <a:pt x="660" y="758"/>
                  </a:lnTo>
                  <a:lnTo>
                    <a:pt x="655" y="766"/>
                  </a:lnTo>
                  <a:lnTo>
                    <a:pt x="652" y="774"/>
                  </a:lnTo>
                  <a:lnTo>
                    <a:pt x="647" y="783"/>
                  </a:lnTo>
                  <a:lnTo>
                    <a:pt x="643" y="791"/>
                  </a:lnTo>
                  <a:lnTo>
                    <a:pt x="638" y="800"/>
                  </a:lnTo>
                  <a:lnTo>
                    <a:pt x="632" y="808"/>
                  </a:lnTo>
                  <a:lnTo>
                    <a:pt x="625" y="808"/>
                  </a:lnTo>
                  <a:lnTo>
                    <a:pt x="619" y="808"/>
                  </a:lnTo>
                  <a:lnTo>
                    <a:pt x="612" y="808"/>
                  </a:lnTo>
                  <a:lnTo>
                    <a:pt x="606" y="809"/>
                  </a:lnTo>
                  <a:lnTo>
                    <a:pt x="612" y="788"/>
                  </a:lnTo>
                  <a:lnTo>
                    <a:pt x="621" y="770"/>
                  </a:lnTo>
                  <a:lnTo>
                    <a:pt x="628" y="749"/>
                  </a:lnTo>
                  <a:lnTo>
                    <a:pt x="630" y="727"/>
                  </a:lnTo>
                  <a:lnTo>
                    <a:pt x="627" y="736"/>
                  </a:lnTo>
                  <a:lnTo>
                    <a:pt x="623" y="747"/>
                  </a:lnTo>
                  <a:lnTo>
                    <a:pt x="619" y="757"/>
                  </a:lnTo>
                  <a:lnTo>
                    <a:pt x="614" y="768"/>
                  </a:lnTo>
                  <a:lnTo>
                    <a:pt x="609" y="778"/>
                  </a:lnTo>
                  <a:lnTo>
                    <a:pt x="604" y="787"/>
                  </a:lnTo>
                  <a:lnTo>
                    <a:pt x="598" y="798"/>
                  </a:lnTo>
                  <a:lnTo>
                    <a:pt x="591" y="806"/>
                  </a:lnTo>
                  <a:lnTo>
                    <a:pt x="584" y="804"/>
                  </a:lnTo>
                  <a:lnTo>
                    <a:pt x="578" y="804"/>
                  </a:lnTo>
                  <a:lnTo>
                    <a:pt x="574" y="804"/>
                  </a:lnTo>
                  <a:lnTo>
                    <a:pt x="568" y="804"/>
                  </a:lnTo>
                  <a:lnTo>
                    <a:pt x="576" y="787"/>
                  </a:lnTo>
                  <a:lnTo>
                    <a:pt x="584" y="769"/>
                  </a:lnTo>
                  <a:lnTo>
                    <a:pt x="590" y="751"/>
                  </a:lnTo>
                  <a:lnTo>
                    <a:pt x="591" y="734"/>
                  </a:lnTo>
                  <a:lnTo>
                    <a:pt x="587" y="743"/>
                  </a:lnTo>
                  <a:lnTo>
                    <a:pt x="584" y="753"/>
                  </a:lnTo>
                  <a:lnTo>
                    <a:pt x="579" y="761"/>
                  </a:lnTo>
                  <a:lnTo>
                    <a:pt x="575" y="770"/>
                  </a:lnTo>
                  <a:lnTo>
                    <a:pt x="570" y="778"/>
                  </a:lnTo>
                  <a:lnTo>
                    <a:pt x="566" y="787"/>
                  </a:lnTo>
                  <a:lnTo>
                    <a:pt x="561" y="795"/>
                  </a:lnTo>
                  <a:lnTo>
                    <a:pt x="555" y="803"/>
                  </a:lnTo>
                  <a:lnTo>
                    <a:pt x="549" y="803"/>
                  </a:lnTo>
                  <a:lnTo>
                    <a:pt x="544" y="803"/>
                  </a:lnTo>
                  <a:lnTo>
                    <a:pt x="538" y="803"/>
                  </a:lnTo>
                  <a:lnTo>
                    <a:pt x="532" y="803"/>
                  </a:lnTo>
                  <a:lnTo>
                    <a:pt x="538" y="788"/>
                  </a:lnTo>
                  <a:lnTo>
                    <a:pt x="544" y="772"/>
                  </a:lnTo>
                  <a:lnTo>
                    <a:pt x="548" y="757"/>
                  </a:lnTo>
                  <a:lnTo>
                    <a:pt x="548" y="741"/>
                  </a:lnTo>
                  <a:lnTo>
                    <a:pt x="540" y="760"/>
                  </a:lnTo>
                  <a:lnTo>
                    <a:pt x="536" y="772"/>
                  </a:lnTo>
                  <a:lnTo>
                    <a:pt x="529" y="784"/>
                  </a:lnTo>
                  <a:lnTo>
                    <a:pt x="519" y="800"/>
                  </a:lnTo>
                  <a:lnTo>
                    <a:pt x="514" y="800"/>
                  </a:lnTo>
                  <a:lnTo>
                    <a:pt x="509" y="800"/>
                  </a:lnTo>
                  <a:lnTo>
                    <a:pt x="503" y="800"/>
                  </a:lnTo>
                  <a:lnTo>
                    <a:pt x="498" y="800"/>
                  </a:lnTo>
                  <a:lnTo>
                    <a:pt x="501" y="781"/>
                  </a:lnTo>
                  <a:lnTo>
                    <a:pt x="509" y="763"/>
                  </a:lnTo>
                  <a:lnTo>
                    <a:pt x="516" y="745"/>
                  </a:lnTo>
                  <a:lnTo>
                    <a:pt x="514" y="728"/>
                  </a:lnTo>
                  <a:lnTo>
                    <a:pt x="508" y="747"/>
                  </a:lnTo>
                  <a:lnTo>
                    <a:pt x="501" y="763"/>
                  </a:lnTo>
                  <a:lnTo>
                    <a:pt x="493" y="779"/>
                  </a:lnTo>
                  <a:lnTo>
                    <a:pt x="483" y="795"/>
                  </a:lnTo>
                  <a:lnTo>
                    <a:pt x="478" y="796"/>
                  </a:lnTo>
                  <a:lnTo>
                    <a:pt x="475" y="796"/>
                  </a:lnTo>
                  <a:lnTo>
                    <a:pt x="469" y="795"/>
                  </a:lnTo>
                  <a:lnTo>
                    <a:pt x="458" y="794"/>
                  </a:lnTo>
                  <a:lnTo>
                    <a:pt x="464" y="776"/>
                  </a:lnTo>
                  <a:lnTo>
                    <a:pt x="472" y="758"/>
                  </a:lnTo>
                  <a:lnTo>
                    <a:pt x="480" y="740"/>
                  </a:lnTo>
                  <a:lnTo>
                    <a:pt x="481" y="723"/>
                  </a:lnTo>
                  <a:lnTo>
                    <a:pt x="478" y="726"/>
                  </a:lnTo>
                  <a:lnTo>
                    <a:pt x="473" y="733"/>
                  </a:lnTo>
                  <a:lnTo>
                    <a:pt x="470" y="742"/>
                  </a:lnTo>
                  <a:lnTo>
                    <a:pt x="465" y="751"/>
                  </a:lnTo>
                  <a:lnTo>
                    <a:pt x="461" y="763"/>
                  </a:lnTo>
                  <a:lnTo>
                    <a:pt x="455" y="772"/>
                  </a:lnTo>
                  <a:lnTo>
                    <a:pt x="450" y="781"/>
                  </a:lnTo>
                  <a:lnTo>
                    <a:pt x="445" y="788"/>
                  </a:lnTo>
                  <a:lnTo>
                    <a:pt x="438" y="787"/>
                  </a:lnTo>
                  <a:lnTo>
                    <a:pt x="432" y="787"/>
                  </a:lnTo>
                  <a:lnTo>
                    <a:pt x="426" y="787"/>
                  </a:lnTo>
                  <a:lnTo>
                    <a:pt x="419" y="787"/>
                  </a:lnTo>
                  <a:lnTo>
                    <a:pt x="426" y="770"/>
                  </a:lnTo>
                  <a:lnTo>
                    <a:pt x="434" y="753"/>
                  </a:lnTo>
                  <a:lnTo>
                    <a:pt x="441" y="736"/>
                  </a:lnTo>
                  <a:lnTo>
                    <a:pt x="442" y="722"/>
                  </a:lnTo>
                  <a:lnTo>
                    <a:pt x="438" y="728"/>
                  </a:lnTo>
                  <a:lnTo>
                    <a:pt x="434" y="736"/>
                  </a:lnTo>
                  <a:lnTo>
                    <a:pt x="430" y="743"/>
                  </a:lnTo>
                  <a:lnTo>
                    <a:pt x="425" y="750"/>
                  </a:lnTo>
                  <a:lnTo>
                    <a:pt x="420" y="758"/>
                  </a:lnTo>
                  <a:lnTo>
                    <a:pt x="417" y="765"/>
                  </a:lnTo>
                  <a:lnTo>
                    <a:pt x="412" y="773"/>
                  </a:lnTo>
                  <a:lnTo>
                    <a:pt x="408" y="780"/>
                  </a:lnTo>
                  <a:lnTo>
                    <a:pt x="402" y="780"/>
                  </a:lnTo>
                  <a:lnTo>
                    <a:pt x="396" y="779"/>
                  </a:lnTo>
                  <a:lnTo>
                    <a:pt x="392" y="779"/>
                  </a:lnTo>
                  <a:lnTo>
                    <a:pt x="387" y="779"/>
                  </a:lnTo>
                  <a:lnTo>
                    <a:pt x="386" y="777"/>
                  </a:lnTo>
                  <a:lnTo>
                    <a:pt x="386" y="776"/>
                  </a:lnTo>
                  <a:lnTo>
                    <a:pt x="385" y="773"/>
                  </a:lnTo>
                  <a:lnTo>
                    <a:pt x="383" y="772"/>
                  </a:lnTo>
                  <a:lnTo>
                    <a:pt x="394" y="758"/>
                  </a:lnTo>
                  <a:lnTo>
                    <a:pt x="404" y="743"/>
                  </a:lnTo>
                  <a:lnTo>
                    <a:pt x="412" y="728"/>
                  </a:lnTo>
                  <a:lnTo>
                    <a:pt x="417" y="713"/>
                  </a:lnTo>
                  <a:lnTo>
                    <a:pt x="416" y="713"/>
                  </a:lnTo>
                  <a:lnTo>
                    <a:pt x="415" y="713"/>
                  </a:lnTo>
                  <a:lnTo>
                    <a:pt x="413" y="713"/>
                  </a:lnTo>
                  <a:lnTo>
                    <a:pt x="412" y="713"/>
                  </a:lnTo>
                  <a:lnTo>
                    <a:pt x="408" y="723"/>
                  </a:lnTo>
                  <a:lnTo>
                    <a:pt x="404" y="730"/>
                  </a:lnTo>
                  <a:lnTo>
                    <a:pt x="400" y="738"/>
                  </a:lnTo>
                  <a:lnTo>
                    <a:pt x="394" y="745"/>
                  </a:lnTo>
                  <a:lnTo>
                    <a:pt x="389" y="750"/>
                  </a:lnTo>
                  <a:lnTo>
                    <a:pt x="383" y="757"/>
                  </a:lnTo>
                  <a:lnTo>
                    <a:pt x="377" y="763"/>
                  </a:lnTo>
                  <a:lnTo>
                    <a:pt x="371" y="770"/>
                  </a:lnTo>
                  <a:lnTo>
                    <a:pt x="359" y="769"/>
                  </a:lnTo>
                  <a:lnTo>
                    <a:pt x="352" y="769"/>
                  </a:lnTo>
                  <a:lnTo>
                    <a:pt x="349" y="768"/>
                  </a:lnTo>
                  <a:lnTo>
                    <a:pt x="344" y="765"/>
                  </a:lnTo>
                  <a:lnTo>
                    <a:pt x="349" y="755"/>
                  </a:lnTo>
                  <a:lnTo>
                    <a:pt x="359" y="745"/>
                  </a:lnTo>
                  <a:lnTo>
                    <a:pt x="370" y="733"/>
                  </a:lnTo>
                  <a:lnTo>
                    <a:pt x="373" y="719"/>
                  </a:lnTo>
                  <a:lnTo>
                    <a:pt x="366" y="727"/>
                  </a:lnTo>
                  <a:lnTo>
                    <a:pt x="359" y="735"/>
                  </a:lnTo>
                  <a:lnTo>
                    <a:pt x="352" y="742"/>
                  </a:lnTo>
                  <a:lnTo>
                    <a:pt x="345" y="749"/>
                  </a:lnTo>
                  <a:lnTo>
                    <a:pt x="337" y="754"/>
                  </a:lnTo>
                  <a:lnTo>
                    <a:pt x="329" y="757"/>
                  </a:lnTo>
                  <a:lnTo>
                    <a:pt x="321" y="758"/>
                  </a:lnTo>
                  <a:lnTo>
                    <a:pt x="312" y="756"/>
                  </a:lnTo>
                  <a:lnTo>
                    <a:pt x="312" y="754"/>
                  </a:lnTo>
                  <a:lnTo>
                    <a:pt x="312" y="751"/>
                  </a:lnTo>
                  <a:lnTo>
                    <a:pt x="311" y="750"/>
                  </a:lnTo>
                  <a:lnTo>
                    <a:pt x="311" y="748"/>
                  </a:lnTo>
                  <a:lnTo>
                    <a:pt x="314" y="745"/>
                  </a:lnTo>
                  <a:lnTo>
                    <a:pt x="320" y="739"/>
                  </a:lnTo>
                  <a:lnTo>
                    <a:pt x="326" y="733"/>
                  </a:lnTo>
                  <a:lnTo>
                    <a:pt x="332" y="726"/>
                  </a:lnTo>
                  <a:lnTo>
                    <a:pt x="337" y="719"/>
                  </a:lnTo>
                  <a:lnTo>
                    <a:pt x="342" y="712"/>
                  </a:lnTo>
                  <a:lnTo>
                    <a:pt x="345" y="707"/>
                  </a:lnTo>
                  <a:lnTo>
                    <a:pt x="345" y="702"/>
                  </a:lnTo>
                  <a:lnTo>
                    <a:pt x="337" y="711"/>
                  </a:lnTo>
                  <a:lnTo>
                    <a:pt x="330" y="719"/>
                  </a:lnTo>
                  <a:lnTo>
                    <a:pt x="322" y="728"/>
                  </a:lnTo>
                  <a:lnTo>
                    <a:pt x="314" y="735"/>
                  </a:lnTo>
                  <a:lnTo>
                    <a:pt x="305" y="741"/>
                  </a:lnTo>
                  <a:lnTo>
                    <a:pt x="296" y="745"/>
                  </a:lnTo>
                  <a:lnTo>
                    <a:pt x="287" y="746"/>
                  </a:lnTo>
                  <a:lnTo>
                    <a:pt x="275" y="743"/>
                  </a:lnTo>
                  <a:lnTo>
                    <a:pt x="274" y="741"/>
                  </a:lnTo>
                  <a:lnTo>
                    <a:pt x="274" y="740"/>
                  </a:lnTo>
                  <a:lnTo>
                    <a:pt x="273" y="738"/>
                  </a:lnTo>
                  <a:lnTo>
                    <a:pt x="272" y="736"/>
                  </a:lnTo>
                  <a:lnTo>
                    <a:pt x="275" y="734"/>
                  </a:lnTo>
                  <a:lnTo>
                    <a:pt x="281" y="731"/>
                  </a:lnTo>
                  <a:lnTo>
                    <a:pt x="287" y="726"/>
                  </a:lnTo>
                  <a:lnTo>
                    <a:pt x="292" y="722"/>
                  </a:lnTo>
                  <a:lnTo>
                    <a:pt x="298" y="716"/>
                  </a:lnTo>
                  <a:lnTo>
                    <a:pt x="303" y="710"/>
                  </a:lnTo>
                  <a:lnTo>
                    <a:pt x="306" y="705"/>
                  </a:lnTo>
                  <a:lnTo>
                    <a:pt x="306" y="700"/>
                  </a:lnTo>
                  <a:lnTo>
                    <a:pt x="299" y="707"/>
                  </a:lnTo>
                  <a:lnTo>
                    <a:pt x="292" y="712"/>
                  </a:lnTo>
                  <a:lnTo>
                    <a:pt x="286" y="718"/>
                  </a:lnTo>
                  <a:lnTo>
                    <a:pt x="279" y="724"/>
                  </a:lnTo>
                  <a:lnTo>
                    <a:pt x="271" y="728"/>
                  </a:lnTo>
                  <a:lnTo>
                    <a:pt x="262" y="732"/>
                  </a:lnTo>
                  <a:lnTo>
                    <a:pt x="254" y="734"/>
                  </a:lnTo>
                  <a:lnTo>
                    <a:pt x="246" y="734"/>
                  </a:lnTo>
                  <a:lnTo>
                    <a:pt x="250" y="725"/>
                  </a:lnTo>
                  <a:lnTo>
                    <a:pt x="257" y="718"/>
                  </a:lnTo>
                  <a:lnTo>
                    <a:pt x="265" y="712"/>
                  </a:lnTo>
                  <a:lnTo>
                    <a:pt x="274" y="705"/>
                  </a:lnTo>
                  <a:lnTo>
                    <a:pt x="273" y="703"/>
                  </a:lnTo>
                  <a:lnTo>
                    <a:pt x="273" y="702"/>
                  </a:lnTo>
                  <a:lnTo>
                    <a:pt x="273" y="700"/>
                  </a:lnTo>
                  <a:lnTo>
                    <a:pt x="273" y="698"/>
                  </a:lnTo>
                  <a:lnTo>
                    <a:pt x="267" y="702"/>
                  </a:lnTo>
                  <a:lnTo>
                    <a:pt x="261" y="705"/>
                  </a:lnTo>
                  <a:lnTo>
                    <a:pt x="256" y="710"/>
                  </a:lnTo>
                  <a:lnTo>
                    <a:pt x="250" y="713"/>
                  </a:lnTo>
                  <a:lnTo>
                    <a:pt x="244" y="716"/>
                  </a:lnTo>
                  <a:lnTo>
                    <a:pt x="238" y="719"/>
                  </a:lnTo>
                  <a:lnTo>
                    <a:pt x="233" y="720"/>
                  </a:lnTo>
                  <a:lnTo>
                    <a:pt x="227" y="722"/>
                  </a:lnTo>
                  <a:lnTo>
                    <a:pt x="226" y="719"/>
                  </a:lnTo>
                  <a:lnTo>
                    <a:pt x="226" y="716"/>
                  </a:lnTo>
                  <a:lnTo>
                    <a:pt x="226" y="712"/>
                  </a:lnTo>
                  <a:lnTo>
                    <a:pt x="224" y="709"/>
                  </a:lnTo>
                  <a:lnTo>
                    <a:pt x="214" y="708"/>
                  </a:lnTo>
                  <a:lnTo>
                    <a:pt x="206" y="707"/>
                  </a:lnTo>
                  <a:lnTo>
                    <a:pt x="199" y="705"/>
                  </a:lnTo>
                  <a:lnTo>
                    <a:pt x="193" y="704"/>
                  </a:lnTo>
                  <a:lnTo>
                    <a:pt x="189" y="703"/>
                  </a:lnTo>
                  <a:lnTo>
                    <a:pt x="183" y="701"/>
                  </a:lnTo>
                  <a:lnTo>
                    <a:pt x="176" y="697"/>
                  </a:lnTo>
                  <a:lnTo>
                    <a:pt x="169" y="694"/>
                  </a:lnTo>
                  <a:lnTo>
                    <a:pt x="169" y="690"/>
                  </a:lnTo>
                  <a:lnTo>
                    <a:pt x="169" y="688"/>
                  </a:lnTo>
                  <a:lnTo>
                    <a:pt x="168" y="686"/>
                  </a:lnTo>
                  <a:lnTo>
                    <a:pt x="168" y="684"/>
                  </a:lnTo>
                  <a:lnTo>
                    <a:pt x="174" y="685"/>
                  </a:lnTo>
                  <a:lnTo>
                    <a:pt x="180" y="687"/>
                  </a:lnTo>
                  <a:lnTo>
                    <a:pt x="184" y="688"/>
                  </a:lnTo>
                  <a:lnTo>
                    <a:pt x="190" y="689"/>
                  </a:lnTo>
                  <a:lnTo>
                    <a:pt x="193" y="692"/>
                  </a:lnTo>
                  <a:lnTo>
                    <a:pt x="198" y="693"/>
                  </a:lnTo>
                  <a:lnTo>
                    <a:pt x="201" y="693"/>
                  </a:lnTo>
                  <a:lnTo>
                    <a:pt x="204" y="693"/>
                  </a:lnTo>
                  <a:lnTo>
                    <a:pt x="203" y="692"/>
                  </a:lnTo>
                  <a:lnTo>
                    <a:pt x="201" y="689"/>
                  </a:lnTo>
                  <a:lnTo>
                    <a:pt x="199" y="688"/>
                  </a:lnTo>
                  <a:lnTo>
                    <a:pt x="196" y="686"/>
                  </a:lnTo>
                  <a:lnTo>
                    <a:pt x="190" y="684"/>
                  </a:lnTo>
                  <a:lnTo>
                    <a:pt x="182" y="680"/>
                  </a:lnTo>
                  <a:lnTo>
                    <a:pt x="170" y="675"/>
                  </a:lnTo>
                  <a:lnTo>
                    <a:pt x="155" y="669"/>
                  </a:lnTo>
                  <a:lnTo>
                    <a:pt x="155" y="666"/>
                  </a:lnTo>
                  <a:lnTo>
                    <a:pt x="155" y="663"/>
                  </a:lnTo>
                  <a:lnTo>
                    <a:pt x="154" y="660"/>
                  </a:lnTo>
                  <a:lnTo>
                    <a:pt x="154" y="657"/>
                  </a:lnTo>
                  <a:lnTo>
                    <a:pt x="156" y="658"/>
                  </a:lnTo>
                  <a:lnTo>
                    <a:pt x="161" y="659"/>
                  </a:lnTo>
                  <a:lnTo>
                    <a:pt x="166" y="662"/>
                  </a:lnTo>
                  <a:lnTo>
                    <a:pt x="173" y="664"/>
                  </a:lnTo>
                  <a:lnTo>
                    <a:pt x="178" y="665"/>
                  </a:lnTo>
                  <a:lnTo>
                    <a:pt x="185" y="667"/>
                  </a:lnTo>
                  <a:lnTo>
                    <a:pt x="191" y="667"/>
                  </a:lnTo>
                  <a:lnTo>
                    <a:pt x="196" y="667"/>
                  </a:lnTo>
                  <a:lnTo>
                    <a:pt x="190" y="664"/>
                  </a:lnTo>
                  <a:lnTo>
                    <a:pt x="184" y="662"/>
                  </a:lnTo>
                  <a:lnTo>
                    <a:pt x="178" y="658"/>
                  </a:lnTo>
                  <a:lnTo>
                    <a:pt x="173" y="656"/>
                  </a:lnTo>
                  <a:lnTo>
                    <a:pt x="167" y="652"/>
                  </a:lnTo>
                  <a:lnTo>
                    <a:pt x="161" y="650"/>
                  </a:lnTo>
                  <a:lnTo>
                    <a:pt x="155" y="647"/>
                  </a:lnTo>
                  <a:lnTo>
                    <a:pt x="150" y="643"/>
                  </a:lnTo>
                  <a:lnTo>
                    <a:pt x="148" y="641"/>
                  </a:lnTo>
                  <a:lnTo>
                    <a:pt x="148" y="639"/>
                  </a:lnTo>
                  <a:lnTo>
                    <a:pt x="148" y="637"/>
                  </a:lnTo>
                  <a:lnTo>
                    <a:pt x="148" y="636"/>
                  </a:lnTo>
                  <a:lnTo>
                    <a:pt x="159" y="637"/>
                  </a:lnTo>
                  <a:lnTo>
                    <a:pt x="170" y="640"/>
                  </a:lnTo>
                  <a:lnTo>
                    <a:pt x="181" y="642"/>
                  </a:lnTo>
                  <a:lnTo>
                    <a:pt x="192" y="644"/>
                  </a:lnTo>
                  <a:lnTo>
                    <a:pt x="203" y="647"/>
                  </a:lnTo>
                  <a:lnTo>
                    <a:pt x="215" y="649"/>
                  </a:lnTo>
                  <a:lnTo>
                    <a:pt x="228" y="650"/>
                  </a:lnTo>
                  <a:lnTo>
                    <a:pt x="242" y="650"/>
                  </a:lnTo>
                  <a:lnTo>
                    <a:pt x="230" y="649"/>
                  </a:lnTo>
                  <a:lnTo>
                    <a:pt x="215" y="645"/>
                  </a:lnTo>
                  <a:lnTo>
                    <a:pt x="199" y="642"/>
                  </a:lnTo>
                  <a:lnTo>
                    <a:pt x="184" y="637"/>
                  </a:lnTo>
                  <a:lnTo>
                    <a:pt x="169" y="633"/>
                  </a:lnTo>
                  <a:lnTo>
                    <a:pt x="158" y="626"/>
                  </a:lnTo>
                  <a:lnTo>
                    <a:pt x="151" y="618"/>
                  </a:lnTo>
                  <a:lnTo>
                    <a:pt x="148" y="609"/>
                  </a:lnTo>
                  <a:lnTo>
                    <a:pt x="155" y="610"/>
                  </a:lnTo>
                  <a:lnTo>
                    <a:pt x="162" y="611"/>
                  </a:lnTo>
                  <a:lnTo>
                    <a:pt x="170" y="613"/>
                  </a:lnTo>
                  <a:lnTo>
                    <a:pt x="178" y="616"/>
                  </a:lnTo>
                  <a:lnTo>
                    <a:pt x="186" y="618"/>
                  </a:lnTo>
                  <a:lnTo>
                    <a:pt x="196" y="619"/>
                  </a:lnTo>
                  <a:lnTo>
                    <a:pt x="204" y="620"/>
                  </a:lnTo>
                  <a:lnTo>
                    <a:pt x="213" y="620"/>
                  </a:lnTo>
                  <a:lnTo>
                    <a:pt x="206" y="619"/>
                  </a:lnTo>
                  <a:lnTo>
                    <a:pt x="201" y="617"/>
                  </a:lnTo>
                  <a:lnTo>
                    <a:pt x="196" y="616"/>
                  </a:lnTo>
                  <a:lnTo>
                    <a:pt x="191" y="614"/>
                  </a:lnTo>
                  <a:lnTo>
                    <a:pt x="184" y="612"/>
                  </a:lnTo>
                  <a:lnTo>
                    <a:pt x="176" y="609"/>
                  </a:lnTo>
                  <a:lnTo>
                    <a:pt x="165" y="604"/>
                  </a:lnTo>
                  <a:lnTo>
                    <a:pt x="151" y="598"/>
                  </a:lnTo>
                  <a:lnTo>
                    <a:pt x="150" y="594"/>
                  </a:lnTo>
                  <a:lnTo>
                    <a:pt x="150" y="588"/>
                  </a:lnTo>
                  <a:lnTo>
                    <a:pt x="150" y="583"/>
                  </a:lnTo>
                  <a:lnTo>
                    <a:pt x="148" y="579"/>
                  </a:lnTo>
                  <a:lnTo>
                    <a:pt x="155" y="580"/>
                  </a:lnTo>
                  <a:lnTo>
                    <a:pt x="162" y="582"/>
                  </a:lnTo>
                  <a:lnTo>
                    <a:pt x="169" y="586"/>
                  </a:lnTo>
                  <a:lnTo>
                    <a:pt x="177" y="588"/>
                  </a:lnTo>
                  <a:lnTo>
                    <a:pt x="184" y="590"/>
                  </a:lnTo>
                  <a:lnTo>
                    <a:pt x="193" y="591"/>
                  </a:lnTo>
                  <a:lnTo>
                    <a:pt x="201" y="593"/>
                  </a:lnTo>
                  <a:lnTo>
                    <a:pt x="211" y="593"/>
                  </a:lnTo>
                  <a:lnTo>
                    <a:pt x="201" y="589"/>
                  </a:lnTo>
                  <a:lnTo>
                    <a:pt x="192" y="587"/>
                  </a:lnTo>
                  <a:lnTo>
                    <a:pt x="184" y="583"/>
                  </a:lnTo>
                  <a:lnTo>
                    <a:pt x="175" y="580"/>
                  </a:lnTo>
                  <a:lnTo>
                    <a:pt x="168" y="575"/>
                  </a:lnTo>
                  <a:lnTo>
                    <a:pt x="161" y="572"/>
                  </a:lnTo>
                  <a:lnTo>
                    <a:pt x="154" y="568"/>
                  </a:lnTo>
                  <a:lnTo>
                    <a:pt x="150" y="564"/>
                  </a:lnTo>
                  <a:lnTo>
                    <a:pt x="150" y="559"/>
                  </a:lnTo>
                  <a:lnTo>
                    <a:pt x="150" y="556"/>
                  </a:lnTo>
                  <a:lnTo>
                    <a:pt x="150" y="552"/>
                  </a:lnTo>
                  <a:lnTo>
                    <a:pt x="151" y="548"/>
                  </a:lnTo>
                  <a:lnTo>
                    <a:pt x="154" y="548"/>
                  </a:lnTo>
                  <a:lnTo>
                    <a:pt x="160" y="549"/>
                  </a:lnTo>
                  <a:lnTo>
                    <a:pt x="166" y="551"/>
                  </a:lnTo>
                  <a:lnTo>
                    <a:pt x="173" y="553"/>
                  </a:lnTo>
                  <a:lnTo>
                    <a:pt x="181" y="556"/>
                  </a:lnTo>
                  <a:lnTo>
                    <a:pt x="190" y="558"/>
                  </a:lnTo>
                  <a:lnTo>
                    <a:pt x="200" y="560"/>
                  </a:lnTo>
                  <a:lnTo>
                    <a:pt x="211" y="563"/>
                  </a:lnTo>
                  <a:lnTo>
                    <a:pt x="211" y="561"/>
                  </a:lnTo>
                  <a:lnTo>
                    <a:pt x="212" y="560"/>
                  </a:lnTo>
                  <a:lnTo>
                    <a:pt x="213" y="559"/>
                  </a:lnTo>
                  <a:lnTo>
                    <a:pt x="204" y="557"/>
                  </a:lnTo>
                  <a:lnTo>
                    <a:pt x="196" y="553"/>
                  </a:lnTo>
                  <a:lnTo>
                    <a:pt x="188" y="551"/>
                  </a:lnTo>
                  <a:lnTo>
                    <a:pt x="181" y="548"/>
                  </a:lnTo>
                  <a:lnTo>
                    <a:pt x="173" y="544"/>
                  </a:lnTo>
                  <a:lnTo>
                    <a:pt x="166" y="541"/>
                  </a:lnTo>
                  <a:lnTo>
                    <a:pt x="159" y="538"/>
                  </a:lnTo>
                  <a:lnTo>
                    <a:pt x="152" y="535"/>
                  </a:lnTo>
                  <a:lnTo>
                    <a:pt x="152" y="529"/>
                  </a:lnTo>
                  <a:lnTo>
                    <a:pt x="152" y="525"/>
                  </a:lnTo>
                  <a:lnTo>
                    <a:pt x="152" y="519"/>
                  </a:lnTo>
                  <a:lnTo>
                    <a:pt x="152" y="514"/>
                  </a:lnTo>
                  <a:lnTo>
                    <a:pt x="161" y="518"/>
                  </a:lnTo>
                  <a:lnTo>
                    <a:pt x="170" y="521"/>
                  </a:lnTo>
                  <a:lnTo>
                    <a:pt x="181" y="525"/>
                  </a:lnTo>
                  <a:lnTo>
                    <a:pt x="191" y="528"/>
                  </a:lnTo>
                  <a:lnTo>
                    <a:pt x="201" y="530"/>
                  </a:lnTo>
                  <a:lnTo>
                    <a:pt x="212" y="533"/>
                  </a:lnTo>
                  <a:lnTo>
                    <a:pt x="222" y="534"/>
                  </a:lnTo>
                  <a:lnTo>
                    <a:pt x="233" y="534"/>
                  </a:lnTo>
                  <a:lnTo>
                    <a:pt x="222" y="530"/>
                  </a:lnTo>
                  <a:lnTo>
                    <a:pt x="211" y="527"/>
                  </a:lnTo>
                  <a:lnTo>
                    <a:pt x="200" y="523"/>
                  </a:lnTo>
                  <a:lnTo>
                    <a:pt x="190" y="520"/>
                  </a:lnTo>
                  <a:lnTo>
                    <a:pt x="180" y="516"/>
                  </a:lnTo>
                  <a:lnTo>
                    <a:pt x="170" y="512"/>
                  </a:lnTo>
                  <a:lnTo>
                    <a:pt x="161" y="507"/>
                  </a:lnTo>
                  <a:lnTo>
                    <a:pt x="153" y="503"/>
                  </a:lnTo>
                  <a:lnTo>
                    <a:pt x="154" y="498"/>
                  </a:lnTo>
                  <a:lnTo>
                    <a:pt x="154" y="493"/>
                  </a:lnTo>
                  <a:lnTo>
                    <a:pt x="154" y="490"/>
                  </a:lnTo>
                  <a:lnTo>
                    <a:pt x="154" y="485"/>
                  </a:lnTo>
                  <a:lnTo>
                    <a:pt x="162" y="487"/>
                  </a:lnTo>
                  <a:lnTo>
                    <a:pt x="170" y="488"/>
                  </a:lnTo>
                  <a:lnTo>
                    <a:pt x="180" y="490"/>
                  </a:lnTo>
                  <a:lnTo>
                    <a:pt x="188" y="492"/>
                  </a:lnTo>
                  <a:lnTo>
                    <a:pt x="197" y="495"/>
                  </a:lnTo>
                  <a:lnTo>
                    <a:pt x="206" y="498"/>
                  </a:lnTo>
                  <a:lnTo>
                    <a:pt x="216" y="499"/>
                  </a:lnTo>
                  <a:lnTo>
                    <a:pt x="227" y="500"/>
                  </a:lnTo>
                  <a:lnTo>
                    <a:pt x="211" y="495"/>
                  </a:lnTo>
                  <a:lnTo>
                    <a:pt x="197" y="490"/>
                  </a:lnTo>
                  <a:lnTo>
                    <a:pt x="185" y="487"/>
                  </a:lnTo>
                  <a:lnTo>
                    <a:pt x="176" y="483"/>
                  </a:lnTo>
                  <a:lnTo>
                    <a:pt x="169" y="478"/>
                  </a:lnTo>
                  <a:lnTo>
                    <a:pt x="163" y="473"/>
                  </a:lnTo>
                  <a:lnTo>
                    <a:pt x="161" y="463"/>
                  </a:lnTo>
                  <a:lnTo>
                    <a:pt x="160" y="453"/>
                  </a:lnTo>
                  <a:lnTo>
                    <a:pt x="165" y="454"/>
                  </a:lnTo>
                  <a:lnTo>
                    <a:pt x="170" y="455"/>
                  </a:lnTo>
                  <a:lnTo>
                    <a:pt x="176" y="457"/>
                  </a:lnTo>
                  <a:lnTo>
                    <a:pt x="182" y="459"/>
                  </a:lnTo>
                  <a:lnTo>
                    <a:pt x="189" y="460"/>
                  </a:lnTo>
                  <a:lnTo>
                    <a:pt x="196" y="462"/>
                  </a:lnTo>
                  <a:lnTo>
                    <a:pt x="203" y="463"/>
                  </a:lnTo>
                  <a:lnTo>
                    <a:pt x="209" y="463"/>
                  </a:lnTo>
                  <a:lnTo>
                    <a:pt x="209" y="462"/>
                  </a:lnTo>
                  <a:lnTo>
                    <a:pt x="209" y="461"/>
                  </a:lnTo>
                  <a:lnTo>
                    <a:pt x="211" y="461"/>
                  </a:lnTo>
                  <a:lnTo>
                    <a:pt x="206" y="458"/>
                  </a:lnTo>
                  <a:lnTo>
                    <a:pt x="200" y="455"/>
                  </a:lnTo>
                  <a:lnTo>
                    <a:pt x="193" y="453"/>
                  </a:lnTo>
                  <a:lnTo>
                    <a:pt x="188" y="451"/>
                  </a:lnTo>
                  <a:lnTo>
                    <a:pt x="181" y="449"/>
                  </a:lnTo>
                  <a:lnTo>
                    <a:pt x="175" y="446"/>
                  </a:lnTo>
                  <a:lnTo>
                    <a:pt x="170" y="444"/>
                  </a:lnTo>
                  <a:lnTo>
                    <a:pt x="166" y="442"/>
                  </a:lnTo>
                  <a:lnTo>
                    <a:pt x="165" y="436"/>
                  </a:lnTo>
                  <a:lnTo>
                    <a:pt x="165" y="430"/>
                  </a:lnTo>
                  <a:lnTo>
                    <a:pt x="165" y="425"/>
                  </a:lnTo>
                  <a:lnTo>
                    <a:pt x="165" y="420"/>
                  </a:lnTo>
                  <a:lnTo>
                    <a:pt x="170" y="422"/>
                  </a:lnTo>
                  <a:lnTo>
                    <a:pt x="177" y="424"/>
                  </a:lnTo>
                  <a:lnTo>
                    <a:pt x="184" y="427"/>
                  </a:lnTo>
                  <a:lnTo>
                    <a:pt x="191" y="429"/>
                  </a:lnTo>
                  <a:lnTo>
                    <a:pt x="198" y="430"/>
                  </a:lnTo>
                  <a:lnTo>
                    <a:pt x="206" y="432"/>
                  </a:lnTo>
                  <a:lnTo>
                    <a:pt x="214" y="432"/>
                  </a:lnTo>
                  <a:lnTo>
                    <a:pt x="223" y="432"/>
                  </a:lnTo>
                  <a:lnTo>
                    <a:pt x="219" y="428"/>
                  </a:lnTo>
                  <a:lnTo>
                    <a:pt x="212" y="423"/>
                  </a:lnTo>
                  <a:lnTo>
                    <a:pt x="204" y="420"/>
                  </a:lnTo>
                  <a:lnTo>
                    <a:pt x="194" y="416"/>
                  </a:lnTo>
                  <a:lnTo>
                    <a:pt x="186" y="414"/>
                  </a:lnTo>
                  <a:lnTo>
                    <a:pt x="178" y="412"/>
                  </a:lnTo>
                  <a:lnTo>
                    <a:pt x="171" y="411"/>
                  </a:lnTo>
                  <a:lnTo>
                    <a:pt x="167" y="408"/>
                  </a:lnTo>
                  <a:lnTo>
                    <a:pt x="168" y="404"/>
                  </a:lnTo>
                  <a:lnTo>
                    <a:pt x="168" y="399"/>
                  </a:lnTo>
                  <a:lnTo>
                    <a:pt x="168" y="394"/>
                  </a:lnTo>
                  <a:lnTo>
                    <a:pt x="168" y="390"/>
                  </a:lnTo>
                  <a:lnTo>
                    <a:pt x="175" y="391"/>
                  </a:lnTo>
                  <a:lnTo>
                    <a:pt x="183" y="393"/>
                  </a:lnTo>
                  <a:lnTo>
                    <a:pt x="191" y="397"/>
                  </a:lnTo>
                  <a:lnTo>
                    <a:pt x="199" y="400"/>
                  </a:lnTo>
                  <a:lnTo>
                    <a:pt x="208" y="404"/>
                  </a:lnTo>
                  <a:lnTo>
                    <a:pt x="216" y="405"/>
                  </a:lnTo>
                  <a:lnTo>
                    <a:pt x="226" y="405"/>
                  </a:lnTo>
                  <a:lnTo>
                    <a:pt x="234" y="402"/>
                  </a:lnTo>
                  <a:lnTo>
                    <a:pt x="224" y="400"/>
                  </a:lnTo>
                  <a:lnTo>
                    <a:pt x="216" y="398"/>
                  </a:lnTo>
                  <a:lnTo>
                    <a:pt x="211" y="396"/>
                  </a:lnTo>
                  <a:lnTo>
                    <a:pt x="205" y="393"/>
                  </a:lnTo>
                  <a:lnTo>
                    <a:pt x="198" y="391"/>
                  </a:lnTo>
                  <a:lnTo>
                    <a:pt x="192" y="389"/>
                  </a:lnTo>
                  <a:lnTo>
                    <a:pt x="183" y="384"/>
                  </a:lnTo>
                  <a:lnTo>
                    <a:pt x="173" y="379"/>
                  </a:lnTo>
                  <a:lnTo>
                    <a:pt x="171" y="374"/>
                  </a:lnTo>
                  <a:lnTo>
                    <a:pt x="171" y="368"/>
                  </a:lnTo>
                  <a:lnTo>
                    <a:pt x="171" y="363"/>
                  </a:lnTo>
                  <a:lnTo>
                    <a:pt x="171" y="358"/>
                  </a:lnTo>
                  <a:lnTo>
                    <a:pt x="177" y="359"/>
                  </a:lnTo>
                  <a:lnTo>
                    <a:pt x="186" y="361"/>
                  </a:lnTo>
                  <a:lnTo>
                    <a:pt x="197" y="364"/>
                  </a:lnTo>
                  <a:lnTo>
                    <a:pt x="207" y="367"/>
                  </a:lnTo>
                  <a:lnTo>
                    <a:pt x="219" y="369"/>
                  </a:lnTo>
                  <a:lnTo>
                    <a:pt x="228" y="370"/>
                  </a:lnTo>
                  <a:lnTo>
                    <a:pt x="235" y="370"/>
                  </a:lnTo>
                  <a:lnTo>
                    <a:pt x="239" y="367"/>
                  </a:lnTo>
                  <a:lnTo>
                    <a:pt x="237" y="366"/>
                  </a:lnTo>
                  <a:lnTo>
                    <a:pt x="234" y="364"/>
                  </a:lnTo>
                  <a:lnTo>
                    <a:pt x="228" y="363"/>
                  </a:lnTo>
                  <a:lnTo>
                    <a:pt x="221" y="361"/>
                  </a:lnTo>
                  <a:lnTo>
                    <a:pt x="213" y="359"/>
                  </a:lnTo>
                  <a:lnTo>
                    <a:pt x="203" y="355"/>
                  </a:lnTo>
                  <a:lnTo>
                    <a:pt x="190" y="351"/>
                  </a:lnTo>
                  <a:lnTo>
                    <a:pt x="177" y="345"/>
                  </a:lnTo>
                  <a:lnTo>
                    <a:pt x="176" y="336"/>
                  </a:lnTo>
                  <a:lnTo>
                    <a:pt x="177" y="330"/>
                  </a:lnTo>
                  <a:lnTo>
                    <a:pt x="177" y="324"/>
                  </a:lnTo>
                  <a:lnTo>
                    <a:pt x="180" y="315"/>
                  </a:lnTo>
                  <a:lnTo>
                    <a:pt x="184" y="317"/>
                  </a:lnTo>
                  <a:lnTo>
                    <a:pt x="190" y="318"/>
                  </a:lnTo>
                  <a:lnTo>
                    <a:pt x="194" y="321"/>
                  </a:lnTo>
                  <a:lnTo>
                    <a:pt x="200" y="322"/>
                  </a:lnTo>
                  <a:lnTo>
                    <a:pt x="205" y="323"/>
                  </a:lnTo>
                  <a:lnTo>
                    <a:pt x="211" y="324"/>
                  </a:lnTo>
                  <a:lnTo>
                    <a:pt x="218" y="324"/>
                  </a:lnTo>
                  <a:lnTo>
                    <a:pt x="224" y="324"/>
                  </a:lnTo>
                  <a:lnTo>
                    <a:pt x="222" y="322"/>
                  </a:lnTo>
                  <a:lnTo>
                    <a:pt x="218" y="321"/>
                  </a:lnTo>
                  <a:lnTo>
                    <a:pt x="213" y="318"/>
                  </a:lnTo>
                  <a:lnTo>
                    <a:pt x="207" y="316"/>
                  </a:lnTo>
                  <a:lnTo>
                    <a:pt x="201" y="313"/>
                  </a:lnTo>
                  <a:lnTo>
                    <a:pt x="194" y="310"/>
                  </a:lnTo>
                  <a:lnTo>
                    <a:pt x="189" y="308"/>
                  </a:lnTo>
                  <a:lnTo>
                    <a:pt x="184" y="305"/>
                  </a:lnTo>
                  <a:lnTo>
                    <a:pt x="184" y="300"/>
                  </a:lnTo>
                  <a:lnTo>
                    <a:pt x="185" y="296"/>
                  </a:lnTo>
                  <a:lnTo>
                    <a:pt x="185" y="292"/>
                  </a:lnTo>
                  <a:lnTo>
                    <a:pt x="185" y="287"/>
                  </a:lnTo>
                  <a:lnTo>
                    <a:pt x="191" y="288"/>
                  </a:lnTo>
                  <a:lnTo>
                    <a:pt x="197" y="291"/>
                  </a:lnTo>
                  <a:lnTo>
                    <a:pt x="203" y="292"/>
                  </a:lnTo>
                  <a:lnTo>
                    <a:pt x="209" y="293"/>
                  </a:lnTo>
                  <a:lnTo>
                    <a:pt x="215" y="295"/>
                  </a:lnTo>
                  <a:lnTo>
                    <a:pt x="221" y="296"/>
                  </a:lnTo>
                  <a:lnTo>
                    <a:pt x="228" y="298"/>
                  </a:lnTo>
                  <a:lnTo>
                    <a:pt x="234" y="299"/>
                  </a:lnTo>
                  <a:lnTo>
                    <a:pt x="234" y="298"/>
                  </a:lnTo>
                  <a:lnTo>
                    <a:pt x="234" y="295"/>
                  </a:lnTo>
                  <a:lnTo>
                    <a:pt x="233" y="294"/>
                  </a:lnTo>
                  <a:lnTo>
                    <a:pt x="233" y="293"/>
                  </a:lnTo>
                  <a:lnTo>
                    <a:pt x="228" y="291"/>
                  </a:lnTo>
                  <a:lnTo>
                    <a:pt x="222" y="288"/>
                  </a:lnTo>
                  <a:lnTo>
                    <a:pt x="218" y="287"/>
                  </a:lnTo>
                  <a:lnTo>
                    <a:pt x="213" y="285"/>
                  </a:lnTo>
                  <a:lnTo>
                    <a:pt x="208" y="284"/>
                  </a:lnTo>
                  <a:lnTo>
                    <a:pt x="204" y="282"/>
                  </a:lnTo>
                  <a:lnTo>
                    <a:pt x="199" y="280"/>
                  </a:lnTo>
                  <a:lnTo>
                    <a:pt x="194" y="278"/>
                  </a:lnTo>
                  <a:lnTo>
                    <a:pt x="193" y="275"/>
                  </a:lnTo>
                  <a:lnTo>
                    <a:pt x="193" y="271"/>
                  </a:lnTo>
                  <a:lnTo>
                    <a:pt x="193" y="269"/>
                  </a:lnTo>
                  <a:lnTo>
                    <a:pt x="193" y="265"/>
                  </a:lnTo>
                  <a:lnTo>
                    <a:pt x="201" y="267"/>
                  </a:lnTo>
                  <a:lnTo>
                    <a:pt x="208" y="268"/>
                  </a:lnTo>
                  <a:lnTo>
                    <a:pt x="213" y="269"/>
                  </a:lnTo>
                  <a:lnTo>
                    <a:pt x="218" y="269"/>
                  </a:lnTo>
                  <a:lnTo>
                    <a:pt x="221" y="270"/>
                  </a:lnTo>
                  <a:lnTo>
                    <a:pt x="224" y="270"/>
                  </a:lnTo>
                  <a:lnTo>
                    <a:pt x="229" y="270"/>
                  </a:lnTo>
                  <a:lnTo>
                    <a:pt x="234" y="270"/>
                  </a:lnTo>
                  <a:lnTo>
                    <a:pt x="235" y="269"/>
                  </a:lnTo>
                  <a:lnTo>
                    <a:pt x="235" y="268"/>
                  </a:lnTo>
                  <a:lnTo>
                    <a:pt x="236" y="268"/>
                  </a:lnTo>
                  <a:lnTo>
                    <a:pt x="230" y="265"/>
                  </a:lnTo>
                  <a:lnTo>
                    <a:pt x="224" y="263"/>
                  </a:lnTo>
                  <a:lnTo>
                    <a:pt x="218" y="261"/>
                  </a:lnTo>
                  <a:lnTo>
                    <a:pt x="209" y="257"/>
                  </a:lnTo>
                  <a:lnTo>
                    <a:pt x="203" y="255"/>
                  </a:lnTo>
                  <a:lnTo>
                    <a:pt x="196" y="254"/>
                  </a:lnTo>
                  <a:lnTo>
                    <a:pt x="190" y="253"/>
                  </a:lnTo>
                  <a:lnTo>
                    <a:pt x="185" y="254"/>
                  </a:lnTo>
                  <a:lnTo>
                    <a:pt x="171" y="300"/>
                  </a:lnTo>
                  <a:lnTo>
                    <a:pt x="161" y="347"/>
                  </a:lnTo>
                  <a:lnTo>
                    <a:pt x="152" y="396"/>
                  </a:lnTo>
                  <a:lnTo>
                    <a:pt x="146" y="444"/>
                  </a:lnTo>
                  <a:lnTo>
                    <a:pt x="141" y="493"/>
                  </a:lnTo>
                  <a:lnTo>
                    <a:pt x="138" y="543"/>
                  </a:lnTo>
                  <a:lnTo>
                    <a:pt x="136" y="593"/>
                  </a:lnTo>
                  <a:lnTo>
                    <a:pt x="136" y="643"/>
                  </a:lnTo>
                  <a:lnTo>
                    <a:pt x="138" y="655"/>
                  </a:lnTo>
                  <a:lnTo>
                    <a:pt x="140" y="666"/>
                  </a:lnTo>
                  <a:lnTo>
                    <a:pt x="144" y="679"/>
                  </a:lnTo>
                  <a:lnTo>
                    <a:pt x="151" y="693"/>
                  </a:lnTo>
                  <a:lnTo>
                    <a:pt x="162" y="701"/>
                  </a:lnTo>
                  <a:lnTo>
                    <a:pt x="174" y="708"/>
                  </a:lnTo>
                  <a:lnTo>
                    <a:pt x="185" y="715"/>
                  </a:lnTo>
                  <a:lnTo>
                    <a:pt x="198" y="722"/>
                  </a:lnTo>
                  <a:lnTo>
                    <a:pt x="211" y="727"/>
                  </a:lnTo>
                  <a:lnTo>
                    <a:pt x="224" y="734"/>
                  </a:lnTo>
                  <a:lnTo>
                    <a:pt x="237" y="739"/>
                  </a:lnTo>
                  <a:lnTo>
                    <a:pt x="251" y="745"/>
                  </a:lnTo>
                  <a:lnTo>
                    <a:pt x="265" y="750"/>
                  </a:lnTo>
                  <a:lnTo>
                    <a:pt x="279" y="755"/>
                  </a:lnTo>
                  <a:lnTo>
                    <a:pt x="292" y="761"/>
                  </a:lnTo>
                  <a:lnTo>
                    <a:pt x="306" y="765"/>
                  </a:lnTo>
                  <a:lnTo>
                    <a:pt x="320" y="770"/>
                  </a:lnTo>
                  <a:lnTo>
                    <a:pt x="334" y="774"/>
                  </a:lnTo>
                  <a:lnTo>
                    <a:pt x="348" y="780"/>
                  </a:lnTo>
                  <a:lnTo>
                    <a:pt x="362" y="785"/>
                  </a:lnTo>
                  <a:lnTo>
                    <a:pt x="379" y="788"/>
                  </a:lnTo>
                  <a:lnTo>
                    <a:pt x="396" y="792"/>
                  </a:lnTo>
                  <a:lnTo>
                    <a:pt x="413" y="795"/>
                  </a:lnTo>
                  <a:lnTo>
                    <a:pt x="431" y="799"/>
                  </a:lnTo>
                  <a:lnTo>
                    <a:pt x="448" y="801"/>
                  </a:lnTo>
                  <a:lnTo>
                    <a:pt x="465" y="804"/>
                  </a:lnTo>
                  <a:lnTo>
                    <a:pt x="483" y="807"/>
                  </a:lnTo>
                  <a:lnTo>
                    <a:pt x="501" y="809"/>
                  </a:lnTo>
                  <a:lnTo>
                    <a:pt x="518" y="811"/>
                  </a:lnTo>
                  <a:lnTo>
                    <a:pt x="536" y="814"/>
                  </a:lnTo>
                  <a:lnTo>
                    <a:pt x="553" y="816"/>
                  </a:lnTo>
                  <a:lnTo>
                    <a:pt x="571" y="817"/>
                  </a:lnTo>
                  <a:lnTo>
                    <a:pt x="589" y="819"/>
                  </a:lnTo>
                  <a:lnTo>
                    <a:pt x="607" y="821"/>
                  </a:lnTo>
                  <a:lnTo>
                    <a:pt x="624" y="822"/>
                  </a:lnTo>
                  <a:lnTo>
                    <a:pt x="643" y="823"/>
                  </a:lnTo>
                  <a:lnTo>
                    <a:pt x="643" y="825"/>
                  </a:lnTo>
                  <a:lnTo>
                    <a:pt x="644" y="827"/>
                  </a:lnTo>
                  <a:lnTo>
                    <a:pt x="645" y="830"/>
                  </a:lnTo>
                  <a:lnTo>
                    <a:pt x="645" y="833"/>
                  </a:lnTo>
                  <a:lnTo>
                    <a:pt x="629" y="837"/>
                  </a:lnTo>
                  <a:lnTo>
                    <a:pt x="620" y="839"/>
                  </a:lnTo>
                  <a:lnTo>
                    <a:pt x="616" y="841"/>
                  </a:lnTo>
                  <a:lnTo>
                    <a:pt x="614" y="842"/>
                  </a:lnTo>
                  <a:lnTo>
                    <a:pt x="616" y="844"/>
                  </a:lnTo>
                  <a:lnTo>
                    <a:pt x="621" y="844"/>
                  </a:lnTo>
                  <a:lnTo>
                    <a:pt x="625" y="844"/>
                  </a:lnTo>
                  <a:lnTo>
                    <a:pt x="631" y="842"/>
                  </a:lnTo>
                  <a:lnTo>
                    <a:pt x="637" y="842"/>
                  </a:lnTo>
                  <a:lnTo>
                    <a:pt x="643" y="841"/>
                  </a:lnTo>
                  <a:lnTo>
                    <a:pt x="649" y="840"/>
                  </a:lnTo>
                  <a:lnTo>
                    <a:pt x="653" y="840"/>
                  </a:lnTo>
                  <a:lnTo>
                    <a:pt x="655" y="842"/>
                  </a:lnTo>
                  <a:lnTo>
                    <a:pt x="659" y="846"/>
                  </a:lnTo>
                  <a:lnTo>
                    <a:pt x="661" y="849"/>
                  </a:lnTo>
                  <a:lnTo>
                    <a:pt x="665" y="853"/>
                  </a:lnTo>
                  <a:lnTo>
                    <a:pt x="657" y="857"/>
                  </a:lnTo>
                  <a:lnTo>
                    <a:pt x="647" y="860"/>
                  </a:lnTo>
                  <a:lnTo>
                    <a:pt x="636" y="861"/>
                  </a:lnTo>
                  <a:lnTo>
                    <a:pt x="624" y="861"/>
                  </a:lnTo>
                  <a:lnTo>
                    <a:pt x="613" y="862"/>
                  </a:lnTo>
                  <a:lnTo>
                    <a:pt x="602" y="863"/>
                  </a:lnTo>
                  <a:lnTo>
                    <a:pt x="592" y="865"/>
                  </a:lnTo>
                  <a:lnTo>
                    <a:pt x="585" y="870"/>
                  </a:lnTo>
                  <a:lnTo>
                    <a:pt x="587" y="871"/>
                  </a:lnTo>
                  <a:lnTo>
                    <a:pt x="591" y="871"/>
                  </a:lnTo>
                  <a:lnTo>
                    <a:pt x="596" y="870"/>
                  </a:lnTo>
                  <a:lnTo>
                    <a:pt x="604" y="870"/>
                  </a:lnTo>
                  <a:lnTo>
                    <a:pt x="615" y="869"/>
                  </a:lnTo>
                  <a:lnTo>
                    <a:pt x="630" y="869"/>
                  </a:lnTo>
                  <a:lnTo>
                    <a:pt x="650" y="868"/>
                  </a:lnTo>
                  <a:lnTo>
                    <a:pt x="675" y="867"/>
                  </a:lnTo>
                  <a:lnTo>
                    <a:pt x="676" y="869"/>
                  </a:lnTo>
                  <a:lnTo>
                    <a:pt x="677" y="871"/>
                  </a:lnTo>
                  <a:lnTo>
                    <a:pt x="679" y="875"/>
                  </a:lnTo>
                  <a:lnTo>
                    <a:pt x="680" y="882"/>
                  </a:lnTo>
                  <a:lnTo>
                    <a:pt x="668" y="884"/>
                  </a:lnTo>
                  <a:lnTo>
                    <a:pt x="657" y="886"/>
                  </a:lnTo>
                  <a:lnTo>
                    <a:pt x="645" y="889"/>
                  </a:lnTo>
                  <a:lnTo>
                    <a:pt x="634" y="890"/>
                  </a:lnTo>
                  <a:lnTo>
                    <a:pt x="622" y="891"/>
                  </a:lnTo>
                  <a:lnTo>
                    <a:pt x="612" y="892"/>
                  </a:lnTo>
                  <a:lnTo>
                    <a:pt x="601" y="893"/>
                  </a:lnTo>
                  <a:lnTo>
                    <a:pt x="591" y="895"/>
                  </a:lnTo>
                  <a:lnTo>
                    <a:pt x="602" y="895"/>
                  </a:lnTo>
                  <a:lnTo>
                    <a:pt x="614" y="895"/>
                  </a:lnTo>
                  <a:lnTo>
                    <a:pt x="625" y="895"/>
                  </a:lnTo>
                  <a:lnTo>
                    <a:pt x="637" y="895"/>
                  </a:lnTo>
                  <a:lnTo>
                    <a:pt x="647" y="895"/>
                  </a:lnTo>
                  <a:lnTo>
                    <a:pt x="659" y="895"/>
                  </a:lnTo>
                  <a:lnTo>
                    <a:pt x="670" y="897"/>
                  </a:lnTo>
                  <a:lnTo>
                    <a:pt x="682" y="897"/>
                  </a:lnTo>
                  <a:lnTo>
                    <a:pt x="682" y="901"/>
                  </a:lnTo>
                  <a:lnTo>
                    <a:pt x="682" y="906"/>
                  </a:lnTo>
                  <a:lnTo>
                    <a:pt x="682" y="910"/>
                  </a:lnTo>
                  <a:lnTo>
                    <a:pt x="683" y="915"/>
                  </a:lnTo>
                  <a:lnTo>
                    <a:pt x="661" y="920"/>
                  </a:lnTo>
                  <a:lnTo>
                    <a:pt x="644" y="923"/>
                  </a:lnTo>
                  <a:lnTo>
                    <a:pt x="632" y="925"/>
                  </a:lnTo>
                  <a:lnTo>
                    <a:pt x="624" y="928"/>
                  </a:lnTo>
                  <a:lnTo>
                    <a:pt x="620" y="929"/>
                  </a:lnTo>
                  <a:lnTo>
                    <a:pt x="616" y="930"/>
                  </a:lnTo>
                  <a:lnTo>
                    <a:pt x="615" y="932"/>
                  </a:lnTo>
                  <a:lnTo>
                    <a:pt x="614" y="933"/>
                  </a:lnTo>
                  <a:lnTo>
                    <a:pt x="623" y="932"/>
                  </a:lnTo>
                  <a:lnTo>
                    <a:pt x="632" y="931"/>
                  </a:lnTo>
                  <a:lnTo>
                    <a:pt x="642" y="930"/>
                  </a:lnTo>
                  <a:lnTo>
                    <a:pt x="651" y="930"/>
                  </a:lnTo>
                  <a:lnTo>
                    <a:pt x="660" y="929"/>
                  </a:lnTo>
                  <a:lnTo>
                    <a:pt x="669" y="929"/>
                  </a:lnTo>
                  <a:lnTo>
                    <a:pt x="679" y="928"/>
                  </a:lnTo>
                  <a:lnTo>
                    <a:pt x="688" y="928"/>
                  </a:lnTo>
                  <a:lnTo>
                    <a:pt x="688" y="932"/>
                  </a:lnTo>
                  <a:lnTo>
                    <a:pt x="688" y="936"/>
                  </a:lnTo>
                  <a:lnTo>
                    <a:pt x="688" y="939"/>
                  </a:lnTo>
                  <a:lnTo>
                    <a:pt x="688" y="943"/>
                  </a:lnTo>
                  <a:lnTo>
                    <a:pt x="680" y="947"/>
                  </a:lnTo>
                  <a:lnTo>
                    <a:pt x="669" y="951"/>
                  </a:lnTo>
                  <a:lnTo>
                    <a:pt x="655" y="953"/>
                  </a:lnTo>
                  <a:lnTo>
                    <a:pt x="642" y="955"/>
                  </a:lnTo>
                  <a:lnTo>
                    <a:pt x="627" y="956"/>
                  </a:lnTo>
                  <a:lnTo>
                    <a:pt x="613" y="958"/>
                  </a:lnTo>
                  <a:lnTo>
                    <a:pt x="601" y="959"/>
                  </a:lnTo>
                  <a:lnTo>
                    <a:pt x="593" y="960"/>
                  </a:lnTo>
                  <a:lnTo>
                    <a:pt x="604" y="960"/>
                  </a:lnTo>
                  <a:lnTo>
                    <a:pt x="615" y="960"/>
                  </a:lnTo>
                  <a:lnTo>
                    <a:pt x="627" y="960"/>
                  </a:lnTo>
                  <a:lnTo>
                    <a:pt x="639" y="960"/>
                  </a:lnTo>
                  <a:lnTo>
                    <a:pt x="652" y="959"/>
                  </a:lnTo>
                  <a:lnTo>
                    <a:pt x="665" y="959"/>
                  </a:lnTo>
                  <a:lnTo>
                    <a:pt x="676" y="958"/>
                  </a:lnTo>
                  <a:lnTo>
                    <a:pt x="689" y="956"/>
                  </a:lnTo>
                  <a:lnTo>
                    <a:pt x="689" y="959"/>
                  </a:lnTo>
                  <a:lnTo>
                    <a:pt x="689" y="962"/>
                  </a:lnTo>
                  <a:lnTo>
                    <a:pt x="688" y="965"/>
                  </a:lnTo>
                  <a:lnTo>
                    <a:pt x="688" y="968"/>
                  </a:lnTo>
                  <a:lnTo>
                    <a:pt x="673" y="974"/>
                  </a:lnTo>
                  <a:lnTo>
                    <a:pt x="655" y="977"/>
                  </a:lnTo>
                  <a:lnTo>
                    <a:pt x="638" y="980"/>
                  </a:lnTo>
                  <a:lnTo>
                    <a:pt x="620" y="980"/>
                  </a:lnTo>
                  <a:lnTo>
                    <a:pt x="601" y="980"/>
                  </a:lnTo>
                  <a:lnTo>
                    <a:pt x="585" y="981"/>
                  </a:lnTo>
                  <a:lnTo>
                    <a:pt x="571" y="983"/>
                  </a:lnTo>
                  <a:lnTo>
                    <a:pt x="561" y="986"/>
                  </a:lnTo>
                  <a:lnTo>
                    <a:pt x="577" y="986"/>
                  </a:lnTo>
                  <a:lnTo>
                    <a:pt x="593" y="986"/>
                  </a:lnTo>
                  <a:lnTo>
                    <a:pt x="608" y="986"/>
                  </a:lnTo>
                  <a:lnTo>
                    <a:pt x="624" y="986"/>
                  </a:lnTo>
                  <a:lnTo>
                    <a:pt x="639" y="985"/>
                  </a:lnTo>
                  <a:lnTo>
                    <a:pt x="655" y="985"/>
                  </a:lnTo>
                  <a:lnTo>
                    <a:pt x="672" y="984"/>
                  </a:lnTo>
                  <a:lnTo>
                    <a:pt x="689" y="982"/>
                  </a:lnTo>
                  <a:lnTo>
                    <a:pt x="688" y="992"/>
                  </a:lnTo>
                  <a:lnTo>
                    <a:pt x="688" y="997"/>
                  </a:lnTo>
                  <a:lnTo>
                    <a:pt x="687" y="1000"/>
                  </a:lnTo>
                  <a:lnTo>
                    <a:pt x="685" y="1001"/>
                  </a:lnTo>
                  <a:lnTo>
                    <a:pt x="673" y="1004"/>
                  </a:lnTo>
                  <a:lnTo>
                    <a:pt x="660" y="1006"/>
                  </a:lnTo>
                  <a:lnTo>
                    <a:pt x="646" y="1008"/>
                  </a:lnTo>
                  <a:lnTo>
                    <a:pt x="634" y="1011"/>
                  </a:lnTo>
                  <a:lnTo>
                    <a:pt x="621" y="1013"/>
                  </a:lnTo>
                  <a:lnTo>
                    <a:pt x="608" y="1016"/>
                  </a:lnTo>
                  <a:lnTo>
                    <a:pt x="596" y="1019"/>
                  </a:lnTo>
                  <a:lnTo>
                    <a:pt x="583" y="1021"/>
                  </a:lnTo>
                  <a:lnTo>
                    <a:pt x="601" y="1021"/>
                  </a:lnTo>
                  <a:lnTo>
                    <a:pt x="615" y="1020"/>
                  </a:lnTo>
                  <a:lnTo>
                    <a:pt x="628" y="1020"/>
                  </a:lnTo>
                  <a:lnTo>
                    <a:pt x="638" y="1019"/>
                  </a:lnTo>
                  <a:lnTo>
                    <a:pt x="649" y="1019"/>
                  </a:lnTo>
                  <a:lnTo>
                    <a:pt x="660" y="1018"/>
                  </a:lnTo>
                  <a:lnTo>
                    <a:pt x="674" y="1016"/>
                  </a:lnTo>
                  <a:lnTo>
                    <a:pt x="691" y="1014"/>
                  </a:lnTo>
                  <a:lnTo>
                    <a:pt x="692" y="1021"/>
                  </a:lnTo>
                  <a:lnTo>
                    <a:pt x="693" y="1026"/>
                  </a:lnTo>
                  <a:lnTo>
                    <a:pt x="693" y="1030"/>
                  </a:lnTo>
                  <a:lnTo>
                    <a:pt x="693" y="1036"/>
                  </a:lnTo>
                  <a:lnTo>
                    <a:pt x="667" y="1041"/>
                  </a:lnTo>
                  <a:lnTo>
                    <a:pt x="646" y="1044"/>
                  </a:lnTo>
                  <a:lnTo>
                    <a:pt x="631" y="1046"/>
                  </a:lnTo>
                  <a:lnTo>
                    <a:pt x="619" y="1049"/>
                  </a:lnTo>
                  <a:lnTo>
                    <a:pt x="609" y="1050"/>
                  </a:lnTo>
                  <a:lnTo>
                    <a:pt x="600" y="1051"/>
                  </a:lnTo>
                  <a:lnTo>
                    <a:pt x="591" y="1052"/>
                  </a:lnTo>
                  <a:lnTo>
                    <a:pt x="579" y="1053"/>
                  </a:lnTo>
                  <a:lnTo>
                    <a:pt x="593" y="1054"/>
                  </a:lnTo>
                  <a:lnTo>
                    <a:pt x="608" y="1054"/>
                  </a:lnTo>
                  <a:lnTo>
                    <a:pt x="622" y="1053"/>
                  </a:lnTo>
                  <a:lnTo>
                    <a:pt x="637" y="1051"/>
                  </a:lnTo>
                  <a:lnTo>
                    <a:pt x="651" y="1050"/>
                  </a:lnTo>
                  <a:lnTo>
                    <a:pt x="666" y="1047"/>
                  </a:lnTo>
                  <a:lnTo>
                    <a:pt x="681" y="1047"/>
                  </a:lnTo>
                  <a:lnTo>
                    <a:pt x="696" y="1047"/>
                  </a:lnTo>
                  <a:lnTo>
                    <a:pt x="698" y="1052"/>
                  </a:lnTo>
                  <a:lnTo>
                    <a:pt x="699" y="1056"/>
                  </a:lnTo>
                  <a:lnTo>
                    <a:pt x="699" y="1060"/>
                  </a:lnTo>
                  <a:lnTo>
                    <a:pt x="698" y="1066"/>
                  </a:lnTo>
                  <a:lnTo>
                    <a:pt x="684" y="1068"/>
                  </a:lnTo>
                  <a:lnTo>
                    <a:pt x="673" y="1071"/>
                  </a:lnTo>
                  <a:lnTo>
                    <a:pt x="662" y="1073"/>
                  </a:lnTo>
                  <a:lnTo>
                    <a:pt x="652" y="1074"/>
                  </a:lnTo>
                  <a:lnTo>
                    <a:pt x="642" y="1075"/>
                  </a:lnTo>
                  <a:lnTo>
                    <a:pt x="628" y="1076"/>
                  </a:lnTo>
                  <a:lnTo>
                    <a:pt x="611" y="1079"/>
                  </a:lnTo>
                  <a:lnTo>
                    <a:pt x="587" y="1081"/>
                  </a:lnTo>
                  <a:lnTo>
                    <a:pt x="601" y="1081"/>
                  </a:lnTo>
                  <a:lnTo>
                    <a:pt x="616" y="1081"/>
                  </a:lnTo>
                  <a:lnTo>
                    <a:pt x="630" y="1080"/>
                  </a:lnTo>
                  <a:lnTo>
                    <a:pt x="645" y="1079"/>
                  </a:lnTo>
                  <a:lnTo>
                    <a:pt x="660" y="1079"/>
                  </a:lnTo>
                  <a:lnTo>
                    <a:pt x="674" y="1077"/>
                  </a:lnTo>
                  <a:lnTo>
                    <a:pt x="689" y="1079"/>
                  </a:lnTo>
                  <a:lnTo>
                    <a:pt x="703" y="1080"/>
                  </a:lnTo>
                  <a:lnTo>
                    <a:pt x="702" y="1085"/>
                  </a:lnTo>
                  <a:lnTo>
                    <a:pt x="698" y="1090"/>
                  </a:lnTo>
                  <a:lnTo>
                    <a:pt x="693" y="1094"/>
                  </a:lnTo>
                  <a:lnTo>
                    <a:pt x="688" y="1096"/>
                  </a:lnTo>
                  <a:lnTo>
                    <a:pt x="681" y="1097"/>
                  </a:lnTo>
                  <a:lnTo>
                    <a:pt x="674" y="1097"/>
                  </a:lnTo>
                  <a:lnTo>
                    <a:pt x="667" y="1097"/>
                  </a:lnTo>
                  <a:lnTo>
                    <a:pt x="661" y="1098"/>
                  </a:lnTo>
                  <a:lnTo>
                    <a:pt x="665" y="1099"/>
                  </a:lnTo>
                  <a:lnTo>
                    <a:pt x="669" y="1100"/>
                  </a:lnTo>
                  <a:lnTo>
                    <a:pt x="675" y="1100"/>
                  </a:lnTo>
                  <a:lnTo>
                    <a:pt x="681" y="1100"/>
                  </a:lnTo>
                  <a:lnTo>
                    <a:pt x="688" y="1102"/>
                  </a:lnTo>
                  <a:lnTo>
                    <a:pt x="695" y="1102"/>
                  </a:lnTo>
                  <a:lnTo>
                    <a:pt x="702" y="1100"/>
                  </a:lnTo>
                  <a:lnTo>
                    <a:pt x="707" y="1100"/>
                  </a:lnTo>
                  <a:lnTo>
                    <a:pt x="707" y="1106"/>
                  </a:lnTo>
                  <a:lnTo>
                    <a:pt x="707" y="1110"/>
                  </a:lnTo>
                  <a:lnTo>
                    <a:pt x="706" y="1113"/>
                  </a:lnTo>
                  <a:lnTo>
                    <a:pt x="705" y="1118"/>
                  </a:lnTo>
                  <a:lnTo>
                    <a:pt x="682" y="1118"/>
                  </a:lnTo>
                  <a:lnTo>
                    <a:pt x="659" y="1118"/>
                  </a:lnTo>
                  <a:lnTo>
                    <a:pt x="636" y="1118"/>
                  </a:lnTo>
                  <a:lnTo>
                    <a:pt x="614" y="1118"/>
                  </a:lnTo>
                  <a:lnTo>
                    <a:pt x="591" y="1118"/>
                  </a:lnTo>
                  <a:lnTo>
                    <a:pt x="568" y="1118"/>
                  </a:lnTo>
                  <a:lnTo>
                    <a:pt x="545" y="1118"/>
                  </a:lnTo>
                  <a:lnTo>
                    <a:pt x="523" y="1118"/>
                  </a:lnTo>
                  <a:lnTo>
                    <a:pt x="500" y="1118"/>
                  </a:lnTo>
                  <a:lnTo>
                    <a:pt x="477" y="1118"/>
                  </a:lnTo>
                  <a:lnTo>
                    <a:pt x="454" y="1118"/>
                  </a:lnTo>
                  <a:lnTo>
                    <a:pt x="432" y="1118"/>
                  </a:lnTo>
                  <a:lnTo>
                    <a:pt x="409" y="1118"/>
                  </a:lnTo>
                  <a:lnTo>
                    <a:pt x="386" y="1118"/>
                  </a:lnTo>
                  <a:lnTo>
                    <a:pt x="364" y="1118"/>
                  </a:lnTo>
                  <a:lnTo>
                    <a:pt x="341" y="1118"/>
                  </a:lnTo>
                  <a:close/>
                </a:path>
              </a:pathLst>
            </a:custGeom>
            <a:solidFill>
              <a:srgbClr val="00CC99">
                <a:alpha val="100000"/>
              </a:srgbClr>
            </a:solidFill>
            <a:ln>
              <a:noFill/>
            </a:ln>
          </p:spPr>
          <p:txBody>
            <a:bodyPr wrap="none" rtlCol="0" anchor="ctr"/>
            <a:lstStyle/>
            <a:p>
              <a:pPr algn="ctr"/>
              <a:endParaRPr lang="zh-CN" altLang="en-US"/>
            </a:p>
          </p:txBody>
        </p:sp>
        <p:sp>
          <p:nvSpPr>
            <p:cNvPr id="27660" name="Freeform 27659"/>
            <p:cNvSpPr>
              <a:spLocks/>
            </p:cNvSpPr>
            <p:nvPr/>
          </p:nvSpPr>
          <p:spPr bwMode="auto">
            <a:xfrm>
              <a:off x="4496" y="1909"/>
              <a:ext cx="676" cy="68"/>
            </a:xfrm>
            <a:custGeom>
              <a:avLst/>
              <a:gdLst>
                <a:gd name="T0" fmla="*/ 0 w 1350"/>
                <a:gd name="T1" fmla="*/ 9 h 135"/>
                <a:gd name="T2" fmla="*/ 3 w 1350"/>
                <a:gd name="T3" fmla="*/ 8 h 135"/>
                <a:gd name="T4" fmla="*/ 9 w 1350"/>
                <a:gd name="T5" fmla="*/ 7 h 135"/>
                <a:gd name="T6" fmla="*/ 2 w 1350"/>
                <a:gd name="T7" fmla="*/ 7 h 135"/>
                <a:gd name="T8" fmla="*/ 1 w 1350"/>
                <a:gd name="T9" fmla="*/ 6 h 135"/>
                <a:gd name="T10" fmla="*/ 6 w 1350"/>
                <a:gd name="T11" fmla="*/ 6 h 135"/>
                <a:gd name="T12" fmla="*/ 11 w 1350"/>
                <a:gd name="T13" fmla="*/ 6 h 135"/>
                <a:gd name="T14" fmla="*/ 11 w 1350"/>
                <a:gd name="T15" fmla="*/ 5 h 135"/>
                <a:gd name="T16" fmla="*/ 6 w 1350"/>
                <a:gd name="T17" fmla="*/ 5 h 135"/>
                <a:gd name="T18" fmla="*/ 1 w 1350"/>
                <a:gd name="T19" fmla="*/ 5 h 135"/>
                <a:gd name="T20" fmla="*/ 2 w 1350"/>
                <a:gd name="T21" fmla="*/ 4 h 135"/>
                <a:gd name="T22" fmla="*/ 8 w 1350"/>
                <a:gd name="T23" fmla="*/ 4 h 135"/>
                <a:gd name="T24" fmla="*/ 10 w 1350"/>
                <a:gd name="T25" fmla="*/ 3 h 135"/>
                <a:gd name="T26" fmla="*/ 3 w 1350"/>
                <a:gd name="T27" fmla="*/ 3 h 135"/>
                <a:gd name="T28" fmla="*/ 1 w 1350"/>
                <a:gd name="T29" fmla="*/ 2 h 135"/>
                <a:gd name="T30" fmla="*/ 6 w 1350"/>
                <a:gd name="T31" fmla="*/ 2 h 135"/>
                <a:gd name="T32" fmla="*/ 12 w 1350"/>
                <a:gd name="T33" fmla="*/ 2 h 135"/>
                <a:gd name="T34" fmla="*/ 11 w 1350"/>
                <a:gd name="T35" fmla="*/ 2 h 135"/>
                <a:gd name="T36" fmla="*/ 6 w 1350"/>
                <a:gd name="T37" fmla="*/ 2 h 135"/>
                <a:gd name="T38" fmla="*/ 1 w 1350"/>
                <a:gd name="T39" fmla="*/ 2 h 135"/>
                <a:gd name="T40" fmla="*/ 1 w 1350"/>
                <a:gd name="T41" fmla="*/ 0 h 135"/>
                <a:gd name="T42" fmla="*/ 3 w 1350"/>
                <a:gd name="T43" fmla="*/ 0 h 135"/>
                <a:gd name="T44" fmla="*/ 8 w 1350"/>
                <a:gd name="T45" fmla="*/ 0 h 135"/>
                <a:gd name="T46" fmla="*/ 20 w 1350"/>
                <a:gd name="T47" fmla="*/ 1 h 135"/>
                <a:gd name="T48" fmla="*/ 42 w 1350"/>
                <a:gd name="T49" fmla="*/ 1 h 135"/>
                <a:gd name="T50" fmla="*/ 77 w 1350"/>
                <a:gd name="T51" fmla="*/ 1 h 135"/>
                <a:gd name="T52" fmla="*/ 84 w 1350"/>
                <a:gd name="T53" fmla="*/ 2 h 135"/>
                <a:gd name="T54" fmla="*/ 77 w 1350"/>
                <a:gd name="T55" fmla="*/ 2 h 135"/>
                <a:gd name="T56" fmla="*/ 78 w 1350"/>
                <a:gd name="T57" fmla="*/ 3 h 135"/>
                <a:gd name="T58" fmla="*/ 85 w 1350"/>
                <a:gd name="T59" fmla="*/ 3 h 135"/>
                <a:gd name="T60" fmla="*/ 78 w 1350"/>
                <a:gd name="T61" fmla="*/ 4 h 135"/>
                <a:gd name="T62" fmla="*/ 73 w 1350"/>
                <a:gd name="T63" fmla="*/ 4 h 135"/>
                <a:gd name="T64" fmla="*/ 72 w 1350"/>
                <a:gd name="T65" fmla="*/ 4 h 135"/>
                <a:gd name="T66" fmla="*/ 75 w 1350"/>
                <a:gd name="T67" fmla="*/ 4 h 135"/>
                <a:gd name="T68" fmla="*/ 80 w 1350"/>
                <a:gd name="T69" fmla="*/ 4 h 135"/>
                <a:gd name="T70" fmla="*/ 85 w 1350"/>
                <a:gd name="T71" fmla="*/ 5 h 135"/>
                <a:gd name="T72" fmla="*/ 79 w 1350"/>
                <a:gd name="T73" fmla="*/ 5 h 135"/>
                <a:gd name="T74" fmla="*/ 77 w 1350"/>
                <a:gd name="T75" fmla="*/ 6 h 135"/>
                <a:gd name="T76" fmla="*/ 81 w 1350"/>
                <a:gd name="T77" fmla="*/ 6 h 135"/>
                <a:gd name="T78" fmla="*/ 84 w 1350"/>
                <a:gd name="T79" fmla="*/ 6 h 135"/>
                <a:gd name="T80" fmla="*/ 85 w 1350"/>
                <a:gd name="T81" fmla="*/ 7 h 135"/>
                <a:gd name="T82" fmla="*/ 80 w 1350"/>
                <a:gd name="T83" fmla="*/ 7 h 135"/>
                <a:gd name="T84" fmla="*/ 74 w 1350"/>
                <a:gd name="T85" fmla="*/ 7 h 135"/>
                <a:gd name="T86" fmla="*/ 74 w 1350"/>
                <a:gd name="T87" fmla="*/ 7 h 135"/>
                <a:gd name="T88" fmla="*/ 79 w 1350"/>
                <a:gd name="T89" fmla="*/ 8 h 135"/>
                <a:gd name="T90" fmla="*/ 84 w 1350"/>
                <a:gd name="T91" fmla="*/ 8 h 135"/>
                <a:gd name="T92" fmla="*/ 84 w 1350"/>
                <a:gd name="T93" fmla="*/ 8 h 135"/>
                <a:gd name="T94" fmla="*/ 82 w 1350"/>
                <a:gd name="T95" fmla="*/ 8 h 135"/>
                <a:gd name="T96" fmla="*/ 70 w 1350"/>
                <a:gd name="T97" fmla="*/ 9 h 135"/>
                <a:gd name="T98" fmla="*/ 54 w 1350"/>
                <a:gd name="T99" fmla="*/ 9 h 135"/>
                <a:gd name="T100" fmla="*/ 39 w 1350"/>
                <a:gd name="T101" fmla="*/ 9 h 135"/>
                <a:gd name="T102" fmla="*/ 24 w 1350"/>
                <a:gd name="T103" fmla="*/ 9 h 135"/>
                <a:gd name="T104" fmla="*/ 9 w 1350"/>
                <a:gd name="T105" fmla="*/ 9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0"/>
                <a:gd name="T160" fmla="*/ 0 h 135"/>
                <a:gd name="T161" fmla="*/ 1350 w 1350"/>
                <a:gd name="T162" fmla="*/ 135 h 135"/>
              </a:gdLst>
              <a:ahLst/>
              <a:cxnLst/>
              <a:rect l="T159" t="T160" r="T161" b="T162"/>
              <a:pathLst>
                <a:path w="1350" h="135">
                  <a:moveTo>
                    <a:pt x="18" y="135"/>
                  </a:moveTo>
                  <a:lnTo>
                    <a:pt x="14" y="134"/>
                  </a:lnTo>
                  <a:lnTo>
                    <a:pt x="10" y="133"/>
                  </a:lnTo>
                  <a:lnTo>
                    <a:pt x="6" y="132"/>
                  </a:lnTo>
                  <a:lnTo>
                    <a:pt x="1" y="131"/>
                  </a:lnTo>
                  <a:lnTo>
                    <a:pt x="0" y="129"/>
                  </a:lnTo>
                  <a:lnTo>
                    <a:pt x="0" y="127"/>
                  </a:lnTo>
                  <a:lnTo>
                    <a:pt x="0" y="125"/>
                  </a:lnTo>
                  <a:lnTo>
                    <a:pt x="0" y="124"/>
                  </a:lnTo>
                  <a:lnTo>
                    <a:pt x="8" y="123"/>
                  </a:lnTo>
                  <a:lnTo>
                    <a:pt x="24" y="120"/>
                  </a:lnTo>
                  <a:lnTo>
                    <a:pt x="48" y="118"/>
                  </a:lnTo>
                  <a:lnTo>
                    <a:pt x="75" y="115"/>
                  </a:lnTo>
                  <a:lnTo>
                    <a:pt x="102" y="112"/>
                  </a:lnTo>
                  <a:lnTo>
                    <a:pt x="127" y="110"/>
                  </a:lnTo>
                  <a:lnTo>
                    <a:pt x="144" y="108"/>
                  </a:lnTo>
                  <a:lnTo>
                    <a:pt x="153" y="107"/>
                  </a:lnTo>
                  <a:lnTo>
                    <a:pt x="134" y="105"/>
                  </a:lnTo>
                  <a:lnTo>
                    <a:pt x="114" y="105"/>
                  </a:lnTo>
                  <a:lnTo>
                    <a:pt x="94" y="105"/>
                  </a:lnTo>
                  <a:lnTo>
                    <a:pt x="75" y="107"/>
                  </a:lnTo>
                  <a:lnTo>
                    <a:pt x="55" y="107"/>
                  </a:lnTo>
                  <a:lnTo>
                    <a:pt x="37" y="108"/>
                  </a:lnTo>
                  <a:lnTo>
                    <a:pt x="18" y="109"/>
                  </a:lnTo>
                  <a:lnTo>
                    <a:pt x="1" y="109"/>
                  </a:lnTo>
                  <a:lnTo>
                    <a:pt x="1" y="104"/>
                  </a:lnTo>
                  <a:lnTo>
                    <a:pt x="1" y="99"/>
                  </a:lnTo>
                  <a:lnTo>
                    <a:pt x="1" y="94"/>
                  </a:lnTo>
                  <a:lnTo>
                    <a:pt x="1" y="88"/>
                  </a:lnTo>
                  <a:lnTo>
                    <a:pt x="10" y="88"/>
                  </a:lnTo>
                  <a:lnTo>
                    <a:pt x="21" y="88"/>
                  </a:lnTo>
                  <a:lnTo>
                    <a:pt x="32" y="88"/>
                  </a:lnTo>
                  <a:lnTo>
                    <a:pt x="44" y="88"/>
                  </a:lnTo>
                  <a:lnTo>
                    <a:pt x="57" y="88"/>
                  </a:lnTo>
                  <a:lnTo>
                    <a:pt x="71" y="88"/>
                  </a:lnTo>
                  <a:lnTo>
                    <a:pt x="85" y="88"/>
                  </a:lnTo>
                  <a:lnTo>
                    <a:pt x="99" y="88"/>
                  </a:lnTo>
                  <a:lnTo>
                    <a:pt x="114" y="88"/>
                  </a:lnTo>
                  <a:lnTo>
                    <a:pt x="128" y="87"/>
                  </a:lnTo>
                  <a:lnTo>
                    <a:pt x="142" y="87"/>
                  </a:lnTo>
                  <a:lnTo>
                    <a:pt x="154" y="86"/>
                  </a:lnTo>
                  <a:lnTo>
                    <a:pt x="167" y="85"/>
                  </a:lnTo>
                  <a:lnTo>
                    <a:pt x="178" y="82"/>
                  </a:lnTo>
                  <a:lnTo>
                    <a:pt x="189" y="80"/>
                  </a:lnTo>
                  <a:lnTo>
                    <a:pt x="198" y="78"/>
                  </a:lnTo>
                  <a:lnTo>
                    <a:pt x="185" y="77"/>
                  </a:lnTo>
                  <a:lnTo>
                    <a:pt x="174" y="76"/>
                  </a:lnTo>
                  <a:lnTo>
                    <a:pt x="161" y="76"/>
                  </a:lnTo>
                  <a:lnTo>
                    <a:pt x="149" y="74"/>
                  </a:lnTo>
                  <a:lnTo>
                    <a:pt x="137" y="74"/>
                  </a:lnTo>
                  <a:lnTo>
                    <a:pt x="124" y="74"/>
                  </a:lnTo>
                  <a:lnTo>
                    <a:pt x="112" y="74"/>
                  </a:lnTo>
                  <a:lnTo>
                    <a:pt x="99" y="74"/>
                  </a:lnTo>
                  <a:lnTo>
                    <a:pt x="86" y="74"/>
                  </a:lnTo>
                  <a:lnTo>
                    <a:pt x="75" y="74"/>
                  </a:lnTo>
                  <a:lnTo>
                    <a:pt x="62" y="74"/>
                  </a:lnTo>
                  <a:lnTo>
                    <a:pt x="49" y="76"/>
                  </a:lnTo>
                  <a:lnTo>
                    <a:pt x="38" y="76"/>
                  </a:lnTo>
                  <a:lnTo>
                    <a:pt x="26" y="77"/>
                  </a:lnTo>
                  <a:lnTo>
                    <a:pt x="14" y="77"/>
                  </a:lnTo>
                  <a:lnTo>
                    <a:pt x="2" y="78"/>
                  </a:lnTo>
                  <a:lnTo>
                    <a:pt x="3" y="73"/>
                  </a:lnTo>
                  <a:lnTo>
                    <a:pt x="3" y="67"/>
                  </a:lnTo>
                  <a:lnTo>
                    <a:pt x="3" y="63"/>
                  </a:lnTo>
                  <a:lnTo>
                    <a:pt x="4" y="58"/>
                  </a:lnTo>
                  <a:lnTo>
                    <a:pt x="23" y="57"/>
                  </a:lnTo>
                  <a:lnTo>
                    <a:pt x="38" y="57"/>
                  </a:lnTo>
                  <a:lnTo>
                    <a:pt x="52" y="56"/>
                  </a:lnTo>
                  <a:lnTo>
                    <a:pt x="64" y="56"/>
                  </a:lnTo>
                  <a:lnTo>
                    <a:pt x="79" y="56"/>
                  </a:lnTo>
                  <a:lnTo>
                    <a:pt x="98" y="55"/>
                  </a:lnTo>
                  <a:lnTo>
                    <a:pt x="122" y="55"/>
                  </a:lnTo>
                  <a:lnTo>
                    <a:pt x="153" y="54"/>
                  </a:lnTo>
                  <a:lnTo>
                    <a:pt x="154" y="53"/>
                  </a:lnTo>
                  <a:lnTo>
                    <a:pt x="154" y="51"/>
                  </a:lnTo>
                  <a:lnTo>
                    <a:pt x="154" y="50"/>
                  </a:lnTo>
                  <a:lnTo>
                    <a:pt x="155" y="49"/>
                  </a:lnTo>
                  <a:lnTo>
                    <a:pt x="145" y="48"/>
                  </a:lnTo>
                  <a:lnTo>
                    <a:pt x="136" y="48"/>
                  </a:lnTo>
                  <a:lnTo>
                    <a:pt x="127" y="47"/>
                  </a:lnTo>
                  <a:lnTo>
                    <a:pt x="114" y="47"/>
                  </a:lnTo>
                  <a:lnTo>
                    <a:pt x="98" y="47"/>
                  </a:lnTo>
                  <a:lnTo>
                    <a:pt x="75" y="46"/>
                  </a:lnTo>
                  <a:lnTo>
                    <a:pt x="45" y="46"/>
                  </a:lnTo>
                  <a:lnTo>
                    <a:pt x="4" y="44"/>
                  </a:lnTo>
                  <a:lnTo>
                    <a:pt x="4" y="42"/>
                  </a:lnTo>
                  <a:lnTo>
                    <a:pt x="4" y="39"/>
                  </a:lnTo>
                  <a:lnTo>
                    <a:pt x="3" y="36"/>
                  </a:lnTo>
                  <a:lnTo>
                    <a:pt x="3" y="33"/>
                  </a:lnTo>
                  <a:lnTo>
                    <a:pt x="11" y="31"/>
                  </a:lnTo>
                  <a:lnTo>
                    <a:pt x="21" y="28"/>
                  </a:lnTo>
                  <a:lnTo>
                    <a:pt x="32" y="26"/>
                  </a:lnTo>
                  <a:lnTo>
                    <a:pt x="45" y="25"/>
                  </a:lnTo>
                  <a:lnTo>
                    <a:pt x="59" y="24"/>
                  </a:lnTo>
                  <a:lnTo>
                    <a:pt x="74" y="24"/>
                  </a:lnTo>
                  <a:lnTo>
                    <a:pt x="89" y="23"/>
                  </a:lnTo>
                  <a:lnTo>
                    <a:pt x="104" y="23"/>
                  </a:lnTo>
                  <a:lnTo>
                    <a:pt x="120" y="23"/>
                  </a:lnTo>
                  <a:lnTo>
                    <a:pt x="136" y="21"/>
                  </a:lnTo>
                  <a:lnTo>
                    <a:pt x="151" y="21"/>
                  </a:lnTo>
                  <a:lnTo>
                    <a:pt x="166" y="21"/>
                  </a:lnTo>
                  <a:lnTo>
                    <a:pt x="181" y="21"/>
                  </a:lnTo>
                  <a:lnTo>
                    <a:pt x="195" y="21"/>
                  </a:lnTo>
                  <a:lnTo>
                    <a:pt x="206" y="20"/>
                  </a:lnTo>
                  <a:lnTo>
                    <a:pt x="218" y="20"/>
                  </a:lnTo>
                  <a:lnTo>
                    <a:pt x="204" y="19"/>
                  </a:lnTo>
                  <a:lnTo>
                    <a:pt x="190" y="19"/>
                  </a:lnTo>
                  <a:lnTo>
                    <a:pt x="176" y="18"/>
                  </a:lnTo>
                  <a:lnTo>
                    <a:pt x="162" y="18"/>
                  </a:lnTo>
                  <a:lnTo>
                    <a:pt x="149" y="18"/>
                  </a:lnTo>
                  <a:lnTo>
                    <a:pt x="136" y="17"/>
                  </a:lnTo>
                  <a:lnTo>
                    <a:pt x="122" y="17"/>
                  </a:lnTo>
                  <a:lnTo>
                    <a:pt x="108" y="17"/>
                  </a:lnTo>
                  <a:lnTo>
                    <a:pt x="96" y="17"/>
                  </a:lnTo>
                  <a:lnTo>
                    <a:pt x="82" y="17"/>
                  </a:lnTo>
                  <a:lnTo>
                    <a:pt x="69" y="17"/>
                  </a:lnTo>
                  <a:lnTo>
                    <a:pt x="55" y="17"/>
                  </a:lnTo>
                  <a:lnTo>
                    <a:pt x="42" y="17"/>
                  </a:lnTo>
                  <a:lnTo>
                    <a:pt x="29" y="17"/>
                  </a:lnTo>
                  <a:lnTo>
                    <a:pt x="16" y="17"/>
                  </a:lnTo>
                  <a:lnTo>
                    <a:pt x="2" y="17"/>
                  </a:lnTo>
                  <a:lnTo>
                    <a:pt x="3" y="12"/>
                  </a:lnTo>
                  <a:lnTo>
                    <a:pt x="3" y="8"/>
                  </a:lnTo>
                  <a:lnTo>
                    <a:pt x="3" y="4"/>
                  </a:lnTo>
                  <a:lnTo>
                    <a:pt x="4" y="0"/>
                  </a:lnTo>
                  <a:lnTo>
                    <a:pt x="9" y="0"/>
                  </a:lnTo>
                  <a:lnTo>
                    <a:pt x="13" y="0"/>
                  </a:lnTo>
                  <a:lnTo>
                    <a:pt x="17" y="0"/>
                  </a:lnTo>
                  <a:lnTo>
                    <a:pt x="22" y="0"/>
                  </a:lnTo>
                  <a:lnTo>
                    <a:pt x="28" y="0"/>
                  </a:lnTo>
                  <a:lnTo>
                    <a:pt x="34" y="0"/>
                  </a:lnTo>
                  <a:lnTo>
                    <a:pt x="41" y="0"/>
                  </a:lnTo>
                  <a:lnTo>
                    <a:pt x="51" y="0"/>
                  </a:lnTo>
                  <a:lnTo>
                    <a:pt x="62" y="0"/>
                  </a:lnTo>
                  <a:lnTo>
                    <a:pt x="75" y="0"/>
                  </a:lnTo>
                  <a:lnTo>
                    <a:pt x="90" y="0"/>
                  </a:lnTo>
                  <a:lnTo>
                    <a:pt x="107" y="0"/>
                  </a:lnTo>
                  <a:lnTo>
                    <a:pt x="127" y="0"/>
                  </a:lnTo>
                  <a:lnTo>
                    <a:pt x="150" y="0"/>
                  </a:lnTo>
                  <a:lnTo>
                    <a:pt x="176" y="0"/>
                  </a:lnTo>
                  <a:lnTo>
                    <a:pt x="206" y="0"/>
                  </a:lnTo>
                  <a:lnTo>
                    <a:pt x="240" y="0"/>
                  </a:lnTo>
                  <a:lnTo>
                    <a:pt x="276" y="1"/>
                  </a:lnTo>
                  <a:lnTo>
                    <a:pt x="318" y="1"/>
                  </a:lnTo>
                  <a:lnTo>
                    <a:pt x="364" y="1"/>
                  </a:lnTo>
                  <a:lnTo>
                    <a:pt x="415" y="2"/>
                  </a:lnTo>
                  <a:lnTo>
                    <a:pt x="470" y="2"/>
                  </a:lnTo>
                  <a:lnTo>
                    <a:pt x="531" y="2"/>
                  </a:lnTo>
                  <a:lnTo>
                    <a:pt x="597" y="3"/>
                  </a:lnTo>
                  <a:lnTo>
                    <a:pt x="668" y="3"/>
                  </a:lnTo>
                  <a:lnTo>
                    <a:pt x="745" y="4"/>
                  </a:lnTo>
                  <a:lnTo>
                    <a:pt x="830" y="4"/>
                  </a:lnTo>
                  <a:lnTo>
                    <a:pt x="919" y="5"/>
                  </a:lnTo>
                  <a:lnTo>
                    <a:pt x="1016" y="6"/>
                  </a:lnTo>
                  <a:lnTo>
                    <a:pt x="1120" y="6"/>
                  </a:lnTo>
                  <a:lnTo>
                    <a:pt x="1231" y="8"/>
                  </a:lnTo>
                  <a:lnTo>
                    <a:pt x="1348" y="9"/>
                  </a:lnTo>
                  <a:lnTo>
                    <a:pt x="1347" y="12"/>
                  </a:lnTo>
                  <a:lnTo>
                    <a:pt x="1347" y="16"/>
                  </a:lnTo>
                  <a:lnTo>
                    <a:pt x="1347" y="19"/>
                  </a:lnTo>
                  <a:lnTo>
                    <a:pt x="1347" y="21"/>
                  </a:lnTo>
                  <a:lnTo>
                    <a:pt x="1329" y="23"/>
                  </a:lnTo>
                  <a:lnTo>
                    <a:pt x="1310" y="24"/>
                  </a:lnTo>
                  <a:lnTo>
                    <a:pt x="1292" y="25"/>
                  </a:lnTo>
                  <a:lnTo>
                    <a:pt x="1273" y="26"/>
                  </a:lnTo>
                  <a:lnTo>
                    <a:pt x="1254" y="27"/>
                  </a:lnTo>
                  <a:lnTo>
                    <a:pt x="1235" y="27"/>
                  </a:lnTo>
                  <a:lnTo>
                    <a:pt x="1217" y="28"/>
                  </a:lnTo>
                  <a:lnTo>
                    <a:pt x="1198" y="29"/>
                  </a:lnTo>
                  <a:lnTo>
                    <a:pt x="1203" y="31"/>
                  </a:lnTo>
                  <a:lnTo>
                    <a:pt x="1208" y="32"/>
                  </a:lnTo>
                  <a:lnTo>
                    <a:pt x="1216" y="33"/>
                  </a:lnTo>
                  <a:lnTo>
                    <a:pt x="1227" y="34"/>
                  </a:lnTo>
                  <a:lnTo>
                    <a:pt x="1243" y="34"/>
                  </a:lnTo>
                  <a:lnTo>
                    <a:pt x="1269" y="35"/>
                  </a:lnTo>
                  <a:lnTo>
                    <a:pt x="1303" y="35"/>
                  </a:lnTo>
                  <a:lnTo>
                    <a:pt x="1348" y="36"/>
                  </a:lnTo>
                  <a:lnTo>
                    <a:pt x="1348" y="39"/>
                  </a:lnTo>
                  <a:lnTo>
                    <a:pt x="1348" y="41"/>
                  </a:lnTo>
                  <a:lnTo>
                    <a:pt x="1347" y="44"/>
                  </a:lnTo>
                  <a:lnTo>
                    <a:pt x="1347" y="47"/>
                  </a:lnTo>
                  <a:lnTo>
                    <a:pt x="1326" y="47"/>
                  </a:lnTo>
                  <a:lnTo>
                    <a:pt x="1307" y="48"/>
                  </a:lnTo>
                  <a:lnTo>
                    <a:pt x="1286" y="48"/>
                  </a:lnTo>
                  <a:lnTo>
                    <a:pt x="1266" y="48"/>
                  </a:lnTo>
                  <a:lnTo>
                    <a:pt x="1247" y="49"/>
                  </a:lnTo>
                  <a:lnTo>
                    <a:pt x="1227" y="49"/>
                  </a:lnTo>
                  <a:lnTo>
                    <a:pt x="1206" y="50"/>
                  </a:lnTo>
                  <a:lnTo>
                    <a:pt x="1187" y="50"/>
                  </a:lnTo>
                  <a:lnTo>
                    <a:pt x="1173" y="53"/>
                  </a:lnTo>
                  <a:lnTo>
                    <a:pt x="1163" y="54"/>
                  </a:lnTo>
                  <a:lnTo>
                    <a:pt x="1156" y="55"/>
                  </a:lnTo>
                  <a:lnTo>
                    <a:pt x="1150" y="56"/>
                  </a:lnTo>
                  <a:lnTo>
                    <a:pt x="1147" y="56"/>
                  </a:lnTo>
                  <a:lnTo>
                    <a:pt x="1144" y="57"/>
                  </a:lnTo>
                  <a:lnTo>
                    <a:pt x="1142" y="57"/>
                  </a:lnTo>
                  <a:lnTo>
                    <a:pt x="1141" y="58"/>
                  </a:lnTo>
                  <a:lnTo>
                    <a:pt x="1148" y="58"/>
                  </a:lnTo>
                  <a:lnTo>
                    <a:pt x="1155" y="58"/>
                  </a:lnTo>
                  <a:lnTo>
                    <a:pt x="1160" y="58"/>
                  </a:lnTo>
                  <a:lnTo>
                    <a:pt x="1166" y="57"/>
                  </a:lnTo>
                  <a:lnTo>
                    <a:pt x="1172" y="57"/>
                  </a:lnTo>
                  <a:lnTo>
                    <a:pt x="1179" y="57"/>
                  </a:lnTo>
                  <a:lnTo>
                    <a:pt x="1187" y="58"/>
                  </a:lnTo>
                  <a:lnTo>
                    <a:pt x="1196" y="58"/>
                  </a:lnTo>
                  <a:lnTo>
                    <a:pt x="1206" y="58"/>
                  </a:lnTo>
                  <a:lnTo>
                    <a:pt x="1219" y="58"/>
                  </a:lnTo>
                  <a:lnTo>
                    <a:pt x="1234" y="58"/>
                  </a:lnTo>
                  <a:lnTo>
                    <a:pt x="1250" y="59"/>
                  </a:lnTo>
                  <a:lnTo>
                    <a:pt x="1271" y="59"/>
                  </a:lnTo>
                  <a:lnTo>
                    <a:pt x="1293" y="61"/>
                  </a:lnTo>
                  <a:lnTo>
                    <a:pt x="1319" y="61"/>
                  </a:lnTo>
                  <a:lnTo>
                    <a:pt x="1349" y="62"/>
                  </a:lnTo>
                  <a:lnTo>
                    <a:pt x="1349" y="67"/>
                  </a:lnTo>
                  <a:lnTo>
                    <a:pt x="1349" y="70"/>
                  </a:lnTo>
                  <a:lnTo>
                    <a:pt x="1348" y="72"/>
                  </a:lnTo>
                  <a:lnTo>
                    <a:pt x="1347" y="74"/>
                  </a:lnTo>
                  <a:lnTo>
                    <a:pt x="1330" y="74"/>
                  </a:lnTo>
                  <a:lnTo>
                    <a:pt x="1312" y="74"/>
                  </a:lnTo>
                  <a:lnTo>
                    <a:pt x="1295" y="74"/>
                  </a:lnTo>
                  <a:lnTo>
                    <a:pt x="1277" y="74"/>
                  </a:lnTo>
                  <a:lnTo>
                    <a:pt x="1259" y="76"/>
                  </a:lnTo>
                  <a:lnTo>
                    <a:pt x="1243" y="78"/>
                  </a:lnTo>
                  <a:lnTo>
                    <a:pt x="1228" y="81"/>
                  </a:lnTo>
                  <a:lnTo>
                    <a:pt x="1213" y="87"/>
                  </a:lnTo>
                  <a:lnTo>
                    <a:pt x="1217" y="87"/>
                  </a:lnTo>
                  <a:lnTo>
                    <a:pt x="1220" y="87"/>
                  </a:lnTo>
                  <a:lnTo>
                    <a:pt x="1225" y="86"/>
                  </a:lnTo>
                  <a:lnTo>
                    <a:pt x="1231" y="86"/>
                  </a:lnTo>
                  <a:lnTo>
                    <a:pt x="1238" y="85"/>
                  </a:lnTo>
                  <a:lnTo>
                    <a:pt x="1247" y="84"/>
                  </a:lnTo>
                  <a:lnTo>
                    <a:pt x="1257" y="84"/>
                  </a:lnTo>
                  <a:lnTo>
                    <a:pt x="1270" y="82"/>
                  </a:lnTo>
                  <a:lnTo>
                    <a:pt x="1280" y="82"/>
                  </a:lnTo>
                  <a:lnTo>
                    <a:pt x="1289" y="84"/>
                  </a:lnTo>
                  <a:lnTo>
                    <a:pt x="1300" y="84"/>
                  </a:lnTo>
                  <a:lnTo>
                    <a:pt x="1309" y="85"/>
                  </a:lnTo>
                  <a:lnTo>
                    <a:pt x="1319" y="85"/>
                  </a:lnTo>
                  <a:lnTo>
                    <a:pt x="1329" y="86"/>
                  </a:lnTo>
                  <a:lnTo>
                    <a:pt x="1339" y="86"/>
                  </a:lnTo>
                  <a:lnTo>
                    <a:pt x="1348" y="87"/>
                  </a:lnTo>
                  <a:lnTo>
                    <a:pt x="1348" y="89"/>
                  </a:lnTo>
                  <a:lnTo>
                    <a:pt x="1348" y="92"/>
                  </a:lnTo>
                  <a:lnTo>
                    <a:pt x="1348" y="95"/>
                  </a:lnTo>
                  <a:lnTo>
                    <a:pt x="1349" y="97"/>
                  </a:lnTo>
                  <a:lnTo>
                    <a:pt x="1346" y="99"/>
                  </a:lnTo>
                  <a:lnTo>
                    <a:pt x="1339" y="100"/>
                  </a:lnTo>
                  <a:lnTo>
                    <a:pt x="1329" y="101"/>
                  </a:lnTo>
                  <a:lnTo>
                    <a:pt x="1317" y="101"/>
                  </a:lnTo>
                  <a:lnTo>
                    <a:pt x="1303" y="102"/>
                  </a:lnTo>
                  <a:lnTo>
                    <a:pt x="1287" y="102"/>
                  </a:lnTo>
                  <a:lnTo>
                    <a:pt x="1270" y="102"/>
                  </a:lnTo>
                  <a:lnTo>
                    <a:pt x="1253" y="102"/>
                  </a:lnTo>
                  <a:lnTo>
                    <a:pt x="1235" y="102"/>
                  </a:lnTo>
                  <a:lnTo>
                    <a:pt x="1218" y="102"/>
                  </a:lnTo>
                  <a:lnTo>
                    <a:pt x="1201" y="102"/>
                  </a:lnTo>
                  <a:lnTo>
                    <a:pt x="1186" y="102"/>
                  </a:lnTo>
                  <a:lnTo>
                    <a:pt x="1172" y="101"/>
                  </a:lnTo>
                  <a:lnTo>
                    <a:pt x="1160" y="101"/>
                  </a:lnTo>
                  <a:lnTo>
                    <a:pt x="1151" y="101"/>
                  </a:lnTo>
                  <a:lnTo>
                    <a:pt x="1144" y="101"/>
                  </a:lnTo>
                  <a:lnTo>
                    <a:pt x="1152" y="104"/>
                  </a:lnTo>
                  <a:lnTo>
                    <a:pt x="1161" y="107"/>
                  </a:lnTo>
                  <a:lnTo>
                    <a:pt x="1173" y="108"/>
                  </a:lnTo>
                  <a:lnTo>
                    <a:pt x="1185" y="110"/>
                  </a:lnTo>
                  <a:lnTo>
                    <a:pt x="1198" y="111"/>
                  </a:lnTo>
                  <a:lnTo>
                    <a:pt x="1212" y="112"/>
                  </a:lnTo>
                  <a:lnTo>
                    <a:pt x="1227" y="112"/>
                  </a:lnTo>
                  <a:lnTo>
                    <a:pt x="1243" y="112"/>
                  </a:lnTo>
                  <a:lnTo>
                    <a:pt x="1258" y="114"/>
                  </a:lnTo>
                  <a:lnTo>
                    <a:pt x="1274" y="114"/>
                  </a:lnTo>
                  <a:lnTo>
                    <a:pt x="1289" y="114"/>
                  </a:lnTo>
                  <a:lnTo>
                    <a:pt x="1303" y="114"/>
                  </a:lnTo>
                  <a:lnTo>
                    <a:pt x="1317" y="114"/>
                  </a:lnTo>
                  <a:lnTo>
                    <a:pt x="1330" y="114"/>
                  </a:lnTo>
                  <a:lnTo>
                    <a:pt x="1341" y="114"/>
                  </a:lnTo>
                  <a:lnTo>
                    <a:pt x="1350" y="114"/>
                  </a:lnTo>
                  <a:lnTo>
                    <a:pt x="1349" y="116"/>
                  </a:lnTo>
                  <a:lnTo>
                    <a:pt x="1349" y="118"/>
                  </a:lnTo>
                  <a:lnTo>
                    <a:pt x="1349" y="120"/>
                  </a:lnTo>
                  <a:lnTo>
                    <a:pt x="1348" y="123"/>
                  </a:lnTo>
                  <a:lnTo>
                    <a:pt x="1337" y="124"/>
                  </a:lnTo>
                  <a:lnTo>
                    <a:pt x="1329" y="124"/>
                  </a:lnTo>
                  <a:lnTo>
                    <a:pt x="1322" y="125"/>
                  </a:lnTo>
                  <a:lnTo>
                    <a:pt x="1317" y="125"/>
                  </a:lnTo>
                  <a:lnTo>
                    <a:pt x="1314" y="126"/>
                  </a:lnTo>
                  <a:lnTo>
                    <a:pt x="1311" y="126"/>
                  </a:lnTo>
                  <a:lnTo>
                    <a:pt x="1308" y="127"/>
                  </a:lnTo>
                  <a:lnTo>
                    <a:pt x="1306" y="129"/>
                  </a:lnTo>
                  <a:lnTo>
                    <a:pt x="1265" y="129"/>
                  </a:lnTo>
                  <a:lnTo>
                    <a:pt x="1225" y="129"/>
                  </a:lnTo>
                  <a:lnTo>
                    <a:pt x="1185" y="129"/>
                  </a:lnTo>
                  <a:lnTo>
                    <a:pt x="1144" y="129"/>
                  </a:lnTo>
                  <a:lnTo>
                    <a:pt x="1104" y="130"/>
                  </a:lnTo>
                  <a:lnTo>
                    <a:pt x="1064" y="130"/>
                  </a:lnTo>
                  <a:lnTo>
                    <a:pt x="1023" y="130"/>
                  </a:lnTo>
                  <a:lnTo>
                    <a:pt x="983" y="130"/>
                  </a:lnTo>
                  <a:lnTo>
                    <a:pt x="943" y="130"/>
                  </a:lnTo>
                  <a:lnTo>
                    <a:pt x="903" y="130"/>
                  </a:lnTo>
                  <a:lnTo>
                    <a:pt x="863" y="131"/>
                  </a:lnTo>
                  <a:lnTo>
                    <a:pt x="823" y="131"/>
                  </a:lnTo>
                  <a:lnTo>
                    <a:pt x="782" y="131"/>
                  </a:lnTo>
                  <a:lnTo>
                    <a:pt x="742" y="131"/>
                  </a:lnTo>
                  <a:lnTo>
                    <a:pt x="702" y="131"/>
                  </a:lnTo>
                  <a:lnTo>
                    <a:pt x="661" y="132"/>
                  </a:lnTo>
                  <a:lnTo>
                    <a:pt x="621" y="132"/>
                  </a:lnTo>
                  <a:lnTo>
                    <a:pt x="581" y="132"/>
                  </a:lnTo>
                  <a:lnTo>
                    <a:pt x="540" y="132"/>
                  </a:lnTo>
                  <a:lnTo>
                    <a:pt x="501" y="132"/>
                  </a:lnTo>
                  <a:lnTo>
                    <a:pt x="461" y="133"/>
                  </a:lnTo>
                  <a:lnTo>
                    <a:pt x="420" y="133"/>
                  </a:lnTo>
                  <a:lnTo>
                    <a:pt x="380" y="133"/>
                  </a:lnTo>
                  <a:lnTo>
                    <a:pt x="340" y="133"/>
                  </a:lnTo>
                  <a:lnTo>
                    <a:pt x="299" y="134"/>
                  </a:lnTo>
                  <a:lnTo>
                    <a:pt x="259" y="134"/>
                  </a:lnTo>
                  <a:lnTo>
                    <a:pt x="219" y="134"/>
                  </a:lnTo>
                  <a:lnTo>
                    <a:pt x="180" y="134"/>
                  </a:lnTo>
                  <a:lnTo>
                    <a:pt x="139" y="134"/>
                  </a:lnTo>
                  <a:lnTo>
                    <a:pt x="99" y="135"/>
                  </a:lnTo>
                  <a:lnTo>
                    <a:pt x="59" y="135"/>
                  </a:lnTo>
                  <a:lnTo>
                    <a:pt x="18" y="135"/>
                  </a:lnTo>
                  <a:close/>
                </a:path>
              </a:pathLst>
            </a:custGeom>
            <a:solidFill>
              <a:srgbClr val="B57F19">
                <a:alpha val="100000"/>
              </a:srgbClr>
            </a:solidFill>
            <a:ln>
              <a:noFill/>
            </a:ln>
          </p:spPr>
          <p:txBody>
            <a:bodyPr wrap="none" rtlCol="0" anchor="ctr"/>
            <a:lstStyle/>
            <a:p>
              <a:pPr algn="ctr"/>
              <a:endParaRPr lang="zh-CN" altLang="en-US"/>
            </a:p>
          </p:txBody>
        </p:sp>
        <p:sp>
          <p:nvSpPr>
            <p:cNvPr id="27661" name="Freeform 27660"/>
            <p:cNvSpPr>
              <a:spLocks/>
            </p:cNvSpPr>
            <p:nvPr/>
          </p:nvSpPr>
          <p:spPr bwMode="auto">
            <a:xfrm>
              <a:off x="4408" y="1826"/>
              <a:ext cx="84" cy="146"/>
            </a:xfrm>
            <a:custGeom>
              <a:avLst/>
              <a:gdLst>
                <a:gd name="T0" fmla="*/ 9 w 167"/>
                <a:gd name="T1" fmla="*/ 17 h 291"/>
                <a:gd name="T2" fmla="*/ 7 w 167"/>
                <a:gd name="T3" fmla="*/ 12 h 291"/>
                <a:gd name="T4" fmla="*/ 4 w 167"/>
                <a:gd name="T5" fmla="*/ 8 h 291"/>
                <a:gd name="T6" fmla="*/ 2 w 167"/>
                <a:gd name="T7" fmla="*/ 4 h 291"/>
                <a:gd name="T8" fmla="*/ 1 w 167"/>
                <a:gd name="T9" fmla="*/ 1 h 291"/>
                <a:gd name="T10" fmla="*/ 0 w 167"/>
                <a:gd name="T11" fmla="*/ 1 h 291"/>
                <a:gd name="T12" fmla="*/ 1 w 167"/>
                <a:gd name="T13" fmla="*/ 1 h 291"/>
                <a:gd name="T14" fmla="*/ 1 w 167"/>
                <a:gd name="T15" fmla="*/ 1 h 291"/>
                <a:gd name="T16" fmla="*/ 1 w 167"/>
                <a:gd name="T17" fmla="*/ 1 h 291"/>
                <a:gd name="T18" fmla="*/ 1 w 167"/>
                <a:gd name="T19" fmla="*/ 1 h 291"/>
                <a:gd name="T20" fmla="*/ 1 w 167"/>
                <a:gd name="T21" fmla="*/ 1 h 291"/>
                <a:gd name="T22" fmla="*/ 3 w 167"/>
                <a:gd name="T23" fmla="*/ 4 h 291"/>
                <a:gd name="T24" fmla="*/ 5 w 167"/>
                <a:gd name="T25" fmla="*/ 6 h 291"/>
                <a:gd name="T26" fmla="*/ 6 w 167"/>
                <a:gd name="T27" fmla="*/ 9 h 291"/>
                <a:gd name="T28" fmla="*/ 7 w 167"/>
                <a:gd name="T29" fmla="*/ 10 h 291"/>
                <a:gd name="T30" fmla="*/ 7 w 167"/>
                <a:gd name="T31" fmla="*/ 10 h 291"/>
                <a:gd name="T32" fmla="*/ 7 w 167"/>
                <a:gd name="T33" fmla="*/ 9 h 291"/>
                <a:gd name="T34" fmla="*/ 5 w 167"/>
                <a:gd name="T35" fmla="*/ 6 h 291"/>
                <a:gd name="T36" fmla="*/ 4 w 167"/>
                <a:gd name="T37" fmla="*/ 4 h 291"/>
                <a:gd name="T38" fmla="*/ 3 w 167"/>
                <a:gd name="T39" fmla="*/ 2 h 291"/>
                <a:gd name="T40" fmla="*/ 2 w 167"/>
                <a:gd name="T41" fmla="*/ 1 h 291"/>
                <a:gd name="T42" fmla="*/ 2 w 167"/>
                <a:gd name="T43" fmla="*/ 1 h 291"/>
                <a:gd name="T44" fmla="*/ 2 w 167"/>
                <a:gd name="T45" fmla="*/ 1 h 291"/>
                <a:gd name="T46" fmla="*/ 5 w 167"/>
                <a:gd name="T47" fmla="*/ 3 h 291"/>
                <a:gd name="T48" fmla="*/ 7 w 167"/>
                <a:gd name="T49" fmla="*/ 6 h 291"/>
                <a:gd name="T50" fmla="*/ 9 w 167"/>
                <a:gd name="T51" fmla="*/ 10 h 291"/>
                <a:gd name="T52" fmla="*/ 10 w 167"/>
                <a:gd name="T53" fmla="*/ 10 h 291"/>
                <a:gd name="T54" fmla="*/ 9 w 167"/>
                <a:gd name="T55" fmla="*/ 8 h 291"/>
                <a:gd name="T56" fmla="*/ 9 w 167"/>
                <a:gd name="T57" fmla="*/ 8 h 291"/>
                <a:gd name="T58" fmla="*/ 9 w 167"/>
                <a:gd name="T59" fmla="*/ 8 h 291"/>
                <a:gd name="T60" fmla="*/ 10 w 167"/>
                <a:gd name="T61" fmla="*/ 8 h 291"/>
                <a:gd name="T62" fmla="*/ 10 w 167"/>
                <a:gd name="T63" fmla="*/ 9 h 291"/>
                <a:gd name="T64" fmla="*/ 11 w 167"/>
                <a:gd name="T65" fmla="*/ 10 h 291"/>
                <a:gd name="T66" fmla="*/ 11 w 167"/>
                <a:gd name="T67" fmla="*/ 12 h 291"/>
                <a:gd name="T68" fmla="*/ 11 w 167"/>
                <a:gd name="T69" fmla="*/ 13 h 291"/>
                <a:gd name="T70" fmla="*/ 10 w 167"/>
                <a:gd name="T71" fmla="*/ 13 h 291"/>
                <a:gd name="T72" fmla="*/ 10 w 167"/>
                <a:gd name="T73" fmla="*/ 13 h 291"/>
                <a:gd name="T74" fmla="*/ 11 w 167"/>
                <a:gd name="T75" fmla="*/ 13 h 291"/>
                <a:gd name="T76" fmla="*/ 11 w 167"/>
                <a:gd name="T77" fmla="*/ 15 h 291"/>
                <a:gd name="T78" fmla="*/ 11 w 167"/>
                <a:gd name="T79" fmla="*/ 17 h 291"/>
                <a:gd name="T80" fmla="*/ 10 w 167"/>
                <a:gd name="T81" fmla="*/ 19 h 291"/>
                <a:gd name="T82" fmla="*/ 10 w 167"/>
                <a:gd name="T83" fmla="*/ 19 h 2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291"/>
                <a:gd name="T128" fmla="*/ 167 w 167"/>
                <a:gd name="T129" fmla="*/ 291 h 291"/>
              </a:gdLst>
              <a:ahLst/>
              <a:cxnLst/>
              <a:rect l="T126" t="T127" r="T128" b="T129"/>
              <a:pathLst>
                <a:path w="167" h="291">
                  <a:moveTo>
                    <a:pt x="157" y="290"/>
                  </a:moveTo>
                  <a:lnTo>
                    <a:pt x="138" y="257"/>
                  </a:lnTo>
                  <a:lnTo>
                    <a:pt x="118" y="222"/>
                  </a:lnTo>
                  <a:lnTo>
                    <a:pt x="99" y="189"/>
                  </a:lnTo>
                  <a:lnTo>
                    <a:pt x="79" y="155"/>
                  </a:lnTo>
                  <a:lnTo>
                    <a:pt x="59" y="121"/>
                  </a:lnTo>
                  <a:lnTo>
                    <a:pt x="41" y="87"/>
                  </a:lnTo>
                  <a:lnTo>
                    <a:pt x="21" y="54"/>
                  </a:lnTo>
                  <a:lnTo>
                    <a:pt x="2" y="20"/>
                  </a:lnTo>
                  <a:lnTo>
                    <a:pt x="1" y="16"/>
                  </a:lnTo>
                  <a:lnTo>
                    <a:pt x="1" y="12"/>
                  </a:lnTo>
                  <a:lnTo>
                    <a:pt x="0" y="9"/>
                  </a:lnTo>
                  <a:lnTo>
                    <a:pt x="0" y="4"/>
                  </a:lnTo>
                  <a:lnTo>
                    <a:pt x="1" y="4"/>
                  </a:lnTo>
                  <a:lnTo>
                    <a:pt x="2" y="4"/>
                  </a:lnTo>
                  <a:lnTo>
                    <a:pt x="3" y="4"/>
                  </a:lnTo>
                  <a:lnTo>
                    <a:pt x="4" y="4"/>
                  </a:lnTo>
                  <a:lnTo>
                    <a:pt x="4" y="5"/>
                  </a:lnTo>
                  <a:lnTo>
                    <a:pt x="4" y="7"/>
                  </a:lnTo>
                  <a:lnTo>
                    <a:pt x="4" y="9"/>
                  </a:lnTo>
                  <a:lnTo>
                    <a:pt x="4" y="10"/>
                  </a:lnTo>
                  <a:lnTo>
                    <a:pt x="13" y="16"/>
                  </a:lnTo>
                  <a:lnTo>
                    <a:pt x="25" y="30"/>
                  </a:lnTo>
                  <a:lnTo>
                    <a:pt x="40" y="49"/>
                  </a:lnTo>
                  <a:lnTo>
                    <a:pt x="55" y="72"/>
                  </a:lnTo>
                  <a:lnTo>
                    <a:pt x="71" y="96"/>
                  </a:lnTo>
                  <a:lnTo>
                    <a:pt x="85" y="119"/>
                  </a:lnTo>
                  <a:lnTo>
                    <a:pt x="96" y="139"/>
                  </a:lnTo>
                  <a:lnTo>
                    <a:pt x="104" y="154"/>
                  </a:lnTo>
                  <a:lnTo>
                    <a:pt x="106" y="153"/>
                  </a:lnTo>
                  <a:lnTo>
                    <a:pt x="108" y="153"/>
                  </a:lnTo>
                  <a:lnTo>
                    <a:pt x="109" y="152"/>
                  </a:lnTo>
                  <a:lnTo>
                    <a:pt x="111" y="152"/>
                  </a:lnTo>
                  <a:lnTo>
                    <a:pt x="101" y="132"/>
                  </a:lnTo>
                  <a:lnTo>
                    <a:pt x="89" y="113"/>
                  </a:lnTo>
                  <a:lnTo>
                    <a:pt x="78" y="94"/>
                  </a:lnTo>
                  <a:lnTo>
                    <a:pt x="66" y="76"/>
                  </a:lnTo>
                  <a:lnTo>
                    <a:pt x="56" y="57"/>
                  </a:lnTo>
                  <a:lnTo>
                    <a:pt x="44" y="40"/>
                  </a:lnTo>
                  <a:lnTo>
                    <a:pt x="33" y="23"/>
                  </a:lnTo>
                  <a:lnTo>
                    <a:pt x="21" y="7"/>
                  </a:lnTo>
                  <a:lnTo>
                    <a:pt x="20" y="4"/>
                  </a:lnTo>
                  <a:lnTo>
                    <a:pt x="20" y="3"/>
                  </a:lnTo>
                  <a:lnTo>
                    <a:pt x="20" y="1"/>
                  </a:lnTo>
                  <a:lnTo>
                    <a:pt x="20" y="0"/>
                  </a:lnTo>
                  <a:lnTo>
                    <a:pt x="31" y="7"/>
                  </a:lnTo>
                  <a:lnTo>
                    <a:pt x="47" y="22"/>
                  </a:lnTo>
                  <a:lnTo>
                    <a:pt x="65" y="43"/>
                  </a:lnTo>
                  <a:lnTo>
                    <a:pt x="86" y="69"/>
                  </a:lnTo>
                  <a:lnTo>
                    <a:pt x="107" y="95"/>
                  </a:lnTo>
                  <a:lnTo>
                    <a:pt x="126" y="122"/>
                  </a:lnTo>
                  <a:lnTo>
                    <a:pt x="144" y="146"/>
                  </a:lnTo>
                  <a:lnTo>
                    <a:pt x="156" y="164"/>
                  </a:lnTo>
                  <a:lnTo>
                    <a:pt x="153" y="151"/>
                  </a:lnTo>
                  <a:lnTo>
                    <a:pt x="146" y="137"/>
                  </a:lnTo>
                  <a:lnTo>
                    <a:pt x="138" y="125"/>
                  </a:lnTo>
                  <a:lnTo>
                    <a:pt x="133" y="114"/>
                  </a:lnTo>
                  <a:lnTo>
                    <a:pt x="134" y="113"/>
                  </a:lnTo>
                  <a:lnTo>
                    <a:pt x="136" y="113"/>
                  </a:lnTo>
                  <a:lnTo>
                    <a:pt x="146" y="125"/>
                  </a:lnTo>
                  <a:lnTo>
                    <a:pt x="154" y="134"/>
                  </a:lnTo>
                  <a:lnTo>
                    <a:pt x="160" y="144"/>
                  </a:lnTo>
                  <a:lnTo>
                    <a:pt x="164" y="152"/>
                  </a:lnTo>
                  <a:lnTo>
                    <a:pt x="165" y="160"/>
                  </a:lnTo>
                  <a:lnTo>
                    <a:pt x="167" y="171"/>
                  </a:lnTo>
                  <a:lnTo>
                    <a:pt x="165" y="185"/>
                  </a:lnTo>
                  <a:lnTo>
                    <a:pt x="164" y="202"/>
                  </a:lnTo>
                  <a:lnTo>
                    <a:pt x="163" y="204"/>
                  </a:lnTo>
                  <a:lnTo>
                    <a:pt x="162" y="204"/>
                  </a:lnTo>
                  <a:lnTo>
                    <a:pt x="160" y="204"/>
                  </a:lnTo>
                  <a:lnTo>
                    <a:pt x="159" y="205"/>
                  </a:lnTo>
                  <a:lnTo>
                    <a:pt x="160" y="205"/>
                  </a:lnTo>
                  <a:lnTo>
                    <a:pt x="162" y="206"/>
                  </a:lnTo>
                  <a:lnTo>
                    <a:pt x="163" y="206"/>
                  </a:lnTo>
                  <a:lnTo>
                    <a:pt x="164" y="207"/>
                  </a:lnTo>
                  <a:lnTo>
                    <a:pt x="163" y="228"/>
                  </a:lnTo>
                  <a:lnTo>
                    <a:pt x="163" y="248"/>
                  </a:lnTo>
                  <a:lnTo>
                    <a:pt x="162" y="269"/>
                  </a:lnTo>
                  <a:lnTo>
                    <a:pt x="162" y="290"/>
                  </a:lnTo>
                  <a:lnTo>
                    <a:pt x="160" y="291"/>
                  </a:lnTo>
                  <a:lnTo>
                    <a:pt x="159" y="291"/>
                  </a:lnTo>
                  <a:lnTo>
                    <a:pt x="157" y="290"/>
                  </a:lnTo>
                  <a:close/>
                </a:path>
              </a:pathLst>
            </a:custGeom>
            <a:solidFill>
              <a:srgbClr val="CEAA68">
                <a:alpha val="100000"/>
              </a:srgbClr>
            </a:solidFill>
            <a:ln>
              <a:noFill/>
            </a:ln>
          </p:spPr>
          <p:txBody>
            <a:bodyPr wrap="none" rtlCol="0" anchor="ctr"/>
            <a:lstStyle/>
            <a:p>
              <a:pPr algn="ctr"/>
              <a:endParaRPr lang="zh-CN" altLang="en-US"/>
            </a:p>
          </p:txBody>
        </p:sp>
        <p:sp>
          <p:nvSpPr>
            <p:cNvPr id="27662" name="Freeform 27661"/>
            <p:cNvSpPr>
              <a:spLocks/>
            </p:cNvSpPr>
            <p:nvPr/>
          </p:nvSpPr>
          <p:spPr bwMode="auto">
            <a:xfrm>
              <a:off x="4587" y="1966"/>
              <a:ext cx="10" cy="3"/>
            </a:xfrm>
            <a:custGeom>
              <a:avLst/>
              <a:gdLst>
                <a:gd name="T0" fmla="*/ 0 w 21"/>
                <a:gd name="T1" fmla="*/ 1 h 5"/>
                <a:gd name="T2" fmla="*/ 0 w 21"/>
                <a:gd name="T3" fmla="*/ 1 h 5"/>
                <a:gd name="T4" fmla="*/ 0 w 21"/>
                <a:gd name="T5" fmla="*/ 1 h 5"/>
                <a:gd name="T6" fmla="*/ 0 w 21"/>
                <a:gd name="T7" fmla="*/ 1 h 5"/>
                <a:gd name="T8" fmla="*/ 0 w 21"/>
                <a:gd name="T9" fmla="*/ 0 h 5"/>
                <a:gd name="T10" fmla="*/ 0 w 21"/>
                <a:gd name="T11" fmla="*/ 0 h 5"/>
                <a:gd name="T12" fmla="*/ 0 w 21"/>
                <a:gd name="T13" fmla="*/ 0 h 5"/>
                <a:gd name="T14" fmla="*/ 1 w 21"/>
                <a:gd name="T15" fmla="*/ 0 h 5"/>
                <a:gd name="T16" fmla="*/ 1 w 21"/>
                <a:gd name="T17" fmla="*/ 0 h 5"/>
                <a:gd name="T18" fmla="*/ 1 w 21"/>
                <a:gd name="T19" fmla="*/ 1 h 5"/>
                <a:gd name="T20" fmla="*/ 1 w 21"/>
                <a:gd name="T21" fmla="*/ 1 h 5"/>
                <a:gd name="T22" fmla="*/ 1 w 21"/>
                <a:gd name="T23" fmla="*/ 1 h 5"/>
                <a:gd name="T24" fmla="*/ 1 w 21"/>
                <a:gd name="T25" fmla="*/ 1 h 5"/>
                <a:gd name="T26" fmla="*/ 0 w 21"/>
                <a:gd name="T27" fmla="*/ 1 h 5"/>
                <a:gd name="T28" fmla="*/ 0 w 21"/>
                <a:gd name="T29" fmla="*/ 1 h 5"/>
                <a:gd name="T30" fmla="*/ 0 w 21"/>
                <a:gd name="T31" fmla="*/ 1 h 5"/>
                <a:gd name="T32" fmla="*/ 0 w 21"/>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5"/>
                <a:gd name="T53" fmla="*/ 21 w 21"/>
                <a:gd name="T54" fmla="*/ 5 h 5"/>
              </a:gdLst>
              <a:ahLst/>
              <a:cxnLst/>
              <a:rect l="T51" t="T52" r="T53" b="T54"/>
              <a:pathLst>
                <a:path w="21" h="5">
                  <a:moveTo>
                    <a:pt x="3" y="5"/>
                  </a:moveTo>
                  <a:lnTo>
                    <a:pt x="2" y="4"/>
                  </a:lnTo>
                  <a:lnTo>
                    <a:pt x="2" y="2"/>
                  </a:lnTo>
                  <a:lnTo>
                    <a:pt x="1" y="1"/>
                  </a:lnTo>
                  <a:lnTo>
                    <a:pt x="0" y="0"/>
                  </a:lnTo>
                  <a:lnTo>
                    <a:pt x="6" y="0"/>
                  </a:lnTo>
                  <a:lnTo>
                    <a:pt x="10" y="0"/>
                  </a:lnTo>
                  <a:lnTo>
                    <a:pt x="16" y="0"/>
                  </a:lnTo>
                  <a:lnTo>
                    <a:pt x="21" y="0"/>
                  </a:lnTo>
                  <a:lnTo>
                    <a:pt x="21" y="1"/>
                  </a:lnTo>
                  <a:lnTo>
                    <a:pt x="21" y="2"/>
                  </a:lnTo>
                  <a:lnTo>
                    <a:pt x="19" y="4"/>
                  </a:lnTo>
                  <a:lnTo>
                    <a:pt x="19" y="5"/>
                  </a:lnTo>
                  <a:lnTo>
                    <a:pt x="15" y="5"/>
                  </a:lnTo>
                  <a:lnTo>
                    <a:pt x="11" y="5"/>
                  </a:lnTo>
                  <a:lnTo>
                    <a:pt x="7" y="5"/>
                  </a:lnTo>
                  <a:lnTo>
                    <a:pt x="3" y="5"/>
                  </a:lnTo>
                  <a:close/>
                </a:path>
              </a:pathLst>
            </a:custGeom>
            <a:solidFill>
              <a:srgbClr val="000000">
                <a:alpha val="100000"/>
              </a:srgbClr>
            </a:solidFill>
            <a:ln>
              <a:noFill/>
            </a:ln>
          </p:spPr>
          <p:txBody>
            <a:bodyPr wrap="none" rtlCol="0" anchor="ctr"/>
            <a:lstStyle/>
            <a:p>
              <a:pPr algn="ctr"/>
              <a:endParaRPr lang="zh-CN" altLang="en-US"/>
            </a:p>
          </p:txBody>
        </p:sp>
        <p:sp>
          <p:nvSpPr>
            <p:cNvPr id="27663" name="Freeform 27662"/>
            <p:cNvSpPr>
              <a:spLocks/>
            </p:cNvSpPr>
            <p:nvPr/>
          </p:nvSpPr>
          <p:spPr bwMode="auto">
            <a:xfrm>
              <a:off x="5031" y="1960"/>
              <a:ext cx="12" cy="3"/>
            </a:xfrm>
            <a:custGeom>
              <a:avLst/>
              <a:gdLst>
                <a:gd name="T0" fmla="*/ 1 w 24"/>
                <a:gd name="T1" fmla="*/ 0 h 7"/>
                <a:gd name="T2" fmla="*/ 0 w 24"/>
                <a:gd name="T3" fmla="*/ 0 h 7"/>
                <a:gd name="T4" fmla="*/ 0 w 24"/>
                <a:gd name="T5" fmla="*/ 0 h 7"/>
                <a:gd name="T6" fmla="*/ 0 w 24"/>
                <a:gd name="T7" fmla="*/ 0 h 7"/>
                <a:gd name="T8" fmla="*/ 1 w 24"/>
                <a:gd name="T9" fmla="*/ 0 h 7"/>
                <a:gd name="T10" fmla="*/ 1 w 24"/>
                <a:gd name="T11" fmla="*/ 0 h 7"/>
                <a:gd name="T12" fmla="*/ 1 w 24"/>
                <a:gd name="T13" fmla="*/ 0 h 7"/>
                <a:gd name="T14" fmla="*/ 2 w 24"/>
                <a:gd name="T15" fmla="*/ 0 h 7"/>
                <a:gd name="T16" fmla="*/ 2 w 24"/>
                <a:gd name="T17" fmla="*/ 0 h 7"/>
                <a:gd name="T18" fmla="*/ 2 w 24"/>
                <a:gd name="T19" fmla="*/ 0 h 7"/>
                <a:gd name="T20" fmla="*/ 1 w 24"/>
                <a:gd name="T21" fmla="*/ 0 h 7"/>
                <a:gd name="T22" fmla="*/ 1 w 24"/>
                <a:gd name="T23" fmla="*/ 0 h 7"/>
                <a:gd name="T24" fmla="*/ 1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7"/>
                <a:gd name="T41" fmla="*/ 24 w 24"/>
                <a:gd name="T42" fmla="*/ 7 h 7"/>
              </a:gdLst>
              <a:ahLst/>
              <a:cxnLst/>
              <a:rect l="T39" t="T40" r="T41" b="T42"/>
              <a:pathLst>
                <a:path w="24" h="7">
                  <a:moveTo>
                    <a:pt x="1" y="7"/>
                  </a:moveTo>
                  <a:lnTo>
                    <a:pt x="0" y="6"/>
                  </a:lnTo>
                  <a:lnTo>
                    <a:pt x="0" y="5"/>
                  </a:lnTo>
                  <a:lnTo>
                    <a:pt x="0" y="3"/>
                  </a:lnTo>
                  <a:lnTo>
                    <a:pt x="1" y="1"/>
                  </a:lnTo>
                  <a:lnTo>
                    <a:pt x="6" y="1"/>
                  </a:lnTo>
                  <a:lnTo>
                    <a:pt x="12" y="0"/>
                  </a:lnTo>
                  <a:lnTo>
                    <a:pt x="17" y="0"/>
                  </a:lnTo>
                  <a:lnTo>
                    <a:pt x="24" y="2"/>
                  </a:lnTo>
                  <a:lnTo>
                    <a:pt x="19" y="6"/>
                  </a:lnTo>
                  <a:lnTo>
                    <a:pt x="13" y="7"/>
                  </a:lnTo>
                  <a:lnTo>
                    <a:pt x="7" y="7"/>
                  </a:lnTo>
                  <a:lnTo>
                    <a:pt x="1" y="7"/>
                  </a:lnTo>
                  <a:close/>
                </a:path>
              </a:pathLst>
            </a:custGeom>
            <a:solidFill>
              <a:srgbClr val="000000">
                <a:alpha val="100000"/>
              </a:srgbClr>
            </a:solidFill>
            <a:ln>
              <a:noFill/>
            </a:ln>
          </p:spPr>
          <p:txBody>
            <a:bodyPr wrap="none" rtlCol="0" anchor="ctr"/>
            <a:lstStyle/>
            <a:p>
              <a:pPr algn="ctr"/>
              <a:endParaRPr lang="zh-CN" altLang="en-US"/>
            </a:p>
          </p:txBody>
        </p:sp>
        <p:sp>
          <p:nvSpPr>
            <p:cNvPr id="27664" name="Freeform 27663"/>
            <p:cNvSpPr>
              <a:spLocks/>
            </p:cNvSpPr>
            <p:nvPr/>
          </p:nvSpPr>
          <p:spPr bwMode="auto">
            <a:xfrm>
              <a:off x="4614" y="1944"/>
              <a:ext cx="16" cy="3"/>
            </a:xfrm>
            <a:custGeom>
              <a:avLst/>
              <a:gdLst>
                <a:gd name="T0" fmla="*/ 1 w 31"/>
                <a:gd name="T1" fmla="*/ 0 h 7"/>
                <a:gd name="T2" fmla="*/ 1 w 31"/>
                <a:gd name="T3" fmla="*/ 0 h 7"/>
                <a:gd name="T4" fmla="*/ 1 w 31"/>
                <a:gd name="T5" fmla="*/ 0 h 7"/>
                <a:gd name="T6" fmla="*/ 1 w 31"/>
                <a:gd name="T7" fmla="*/ 0 h 7"/>
                <a:gd name="T8" fmla="*/ 0 w 31"/>
                <a:gd name="T9" fmla="*/ 0 h 7"/>
                <a:gd name="T10" fmla="*/ 1 w 31"/>
                <a:gd name="T11" fmla="*/ 0 h 7"/>
                <a:gd name="T12" fmla="*/ 1 w 31"/>
                <a:gd name="T13" fmla="*/ 0 h 7"/>
                <a:gd name="T14" fmla="*/ 2 w 31"/>
                <a:gd name="T15" fmla="*/ 0 h 7"/>
                <a:gd name="T16" fmla="*/ 2 w 31"/>
                <a:gd name="T17" fmla="*/ 0 h 7"/>
                <a:gd name="T18" fmla="*/ 2 w 31"/>
                <a:gd name="T19" fmla="*/ 0 h 7"/>
                <a:gd name="T20" fmla="*/ 2 w 31"/>
                <a:gd name="T21" fmla="*/ 0 h 7"/>
                <a:gd name="T22" fmla="*/ 2 w 31"/>
                <a:gd name="T23" fmla="*/ 0 h 7"/>
                <a:gd name="T24" fmla="*/ 2 w 31"/>
                <a:gd name="T25" fmla="*/ 0 h 7"/>
                <a:gd name="T26" fmla="*/ 2 w 31"/>
                <a:gd name="T27" fmla="*/ 0 h 7"/>
                <a:gd name="T28" fmla="*/ 2 w 31"/>
                <a:gd name="T29" fmla="*/ 0 h 7"/>
                <a:gd name="T30" fmla="*/ 1 w 31"/>
                <a:gd name="T31" fmla="*/ 0 h 7"/>
                <a:gd name="T32" fmla="*/ 1 w 31"/>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7"/>
                <a:gd name="T53" fmla="*/ 31 w 31"/>
                <a:gd name="T54" fmla="*/ 7 h 7"/>
              </a:gdLst>
              <a:ahLst/>
              <a:cxnLst/>
              <a:rect l="T51" t="T52" r="T53" b="T54"/>
              <a:pathLst>
                <a:path w="31" h="7">
                  <a:moveTo>
                    <a:pt x="2" y="7"/>
                  </a:moveTo>
                  <a:lnTo>
                    <a:pt x="1" y="6"/>
                  </a:lnTo>
                  <a:lnTo>
                    <a:pt x="1" y="4"/>
                  </a:lnTo>
                  <a:lnTo>
                    <a:pt x="0" y="3"/>
                  </a:lnTo>
                  <a:lnTo>
                    <a:pt x="7" y="1"/>
                  </a:lnTo>
                  <a:lnTo>
                    <a:pt x="13" y="0"/>
                  </a:lnTo>
                  <a:lnTo>
                    <a:pt x="20" y="0"/>
                  </a:lnTo>
                  <a:lnTo>
                    <a:pt x="29" y="0"/>
                  </a:lnTo>
                  <a:lnTo>
                    <a:pt x="30" y="1"/>
                  </a:lnTo>
                  <a:lnTo>
                    <a:pt x="30" y="2"/>
                  </a:lnTo>
                  <a:lnTo>
                    <a:pt x="31" y="3"/>
                  </a:lnTo>
                  <a:lnTo>
                    <a:pt x="26" y="6"/>
                  </a:lnTo>
                  <a:lnTo>
                    <a:pt x="22" y="7"/>
                  </a:lnTo>
                  <a:lnTo>
                    <a:pt x="15" y="7"/>
                  </a:lnTo>
                  <a:lnTo>
                    <a:pt x="2" y="7"/>
                  </a:lnTo>
                  <a:close/>
                </a:path>
              </a:pathLst>
            </a:custGeom>
            <a:solidFill>
              <a:srgbClr val="000000">
                <a:alpha val="100000"/>
              </a:srgbClr>
            </a:solidFill>
            <a:ln>
              <a:noFill/>
            </a:ln>
          </p:spPr>
          <p:txBody>
            <a:bodyPr wrap="none" rtlCol="0" anchor="ctr"/>
            <a:lstStyle/>
            <a:p>
              <a:pPr algn="ctr"/>
              <a:endParaRPr lang="zh-CN" altLang="en-US"/>
            </a:p>
          </p:txBody>
        </p:sp>
        <p:sp>
          <p:nvSpPr>
            <p:cNvPr id="27665" name="Freeform 27664"/>
            <p:cNvSpPr>
              <a:spLocks/>
            </p:cNvSpPr>
            <p:nvPr/>
          </p:nvSpPr>
          <p:spPr bwMode="auto">
            <a:xfrm>
              <a:off x="5028" y="1935"/>
              <a:ext cx="23" cy="5"/>
            </a:xfrm>
            <a:custGeom>
              <a:avLst/>
              <a:gdLst>
                <a:gd name="T0" fmla="*/ 1 w 46"/>
                <a:gd name="T1" fmla="*/ 0 h 11"/>
                <a:gd name="T2" fmla="*/ 1 w 46"/>
                <a:gd name="T3" fmla="*/ 0 h 11"/>
                <a:gd name="T4" fmla="*/ 1 w 46"/>
                <a:gd name="T5" fmla="*/ 0 h 11"/>
                <a:gd name="T6" fmla="*/ 1 w 46"/>
                <a:gd name="T7" fmla="*/ 0 h 11"/>
                <a:gd name="T8" fmla="*/ 0 w 46"/>
                <a:gd name="T9" fmla="*/ 0 h 11"/>
                <a:gd name="T10" fmla="*/ 1 w 46"/>
                <a:gd name="T11" fmla="*/ 0 h 11"/>
                <a:gd name="T12" fmla="*/ 1 w 46"/>
                <a:gd name="T13" fmla="*/ 0 h 11"/>
                <a:gd name="T14" fmla="*/ 2 w 46"/>
                <a:gd name="T15" fmla="*/ 0 h 11"/>
                <a:gd name="T16" fmla="*/ 2 w 46"/>
                <a:gd name="T17" fmla="*/ 0 h 11"/>
                <a:gd name="T18" fmla="*/ 2 w 46"/>
                <a:gd name="T19" fmla="*/ 0 h 11"/>
                <a:gd name="T20" fmla="*/ 3 w 46"/>
                <a:gd name="T21" fmla="*/ 0 h 11"/>
                <a:gd name="T22" fmla="*/ 3 w 46"/>
                <a:gd name="T23" fmla="*/ 0 h 11"/>
                <a:gd name="T24" fmla="*/ 3 w 46"/>
                <a:gd name="T25" fmla="*/ 0 h 11"/>
                <a:gd name="T26" fmla="*/ 3 w 46"/>
                <a:gd name="T27" fmla="*/ 0 h 11"/>
                <a:gd name="T28" fmla="*/ 3 w 46"/>
                <a:gd name="T29" fmla="*/ 0 h 11"/>
                <a:gd name="T30" fmla="*/ 3 w 46"/>
                <a:gd name="T31" fmla="*/ 0 h 11"/>
                <a:gd name="T32" fmla="*/ 2 w 46"/>
                <a:gd name="T33" fmla="*/ 0 h 11"/>
                <a:gd name="T34" fmla="*/ 2 w 46"/>
                <a:gd name="T35" fmla="*/ 0 h 11"/>
                <a:gd name="T36" fmla="*/ 2 w 46"/>
                <a:gd name="T37" fmla="*/ 0 h 11"/>
                <a:gd name="T38" fmla="*/ 1 w 46"/>
                <a:gd name="T39" fmla="*/ 0 h 11"/>
                <a:gd name="T40" fmla="*/ 1 w 46"/>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1"/>
                <a:gd name="T65" fmla="*/ 46 w 46"/>
                <a:gd name="T66" fmla="*/ 11 h 11"/>
              </a:gdLst>
              <a:ahLst/>
              <a:cxnLst/>
              <a:rect l="T63" t="T64" r="T65" b="T66"/>
              <a:pathLst>
                <a:path w="46" h="11">
                  <a:moveTo>
                    <a:pt x="8" y="10"/>
                  </a:moveTo>
                  <a:lnTo>
                    <a:pt x="6" y="8"/>
                  </a:lnTo>
                  <a:lnTo>
                    <a:pt x="5" y="8"/>
                  </a:lnTo>
                  <a:lnTo>
                    <a:pt x="3" y="7"/>
                  </a:lnTo>
                  <a:lnTo>
                    <a:pt x="0" y="7"/>
                  </a:lnTo>
                  <a:lnTo>
                    <a:pt x="6" y="6"/>
                  </a:lnTo>
                  <a:lnTo>
                    <a:pt x="12" y="6"/>
                  </a:lnTo>
                  <a:lnTo>
                    <a:pt x="18" y="5"/>
                  </a:lnTo>
                  <a:lnTo>
                    <a:pt x="23" y="4"/>
                  </a:lnTo>
                  <a:lnTo>
                    <a:pt x="29" y="4"/>
                  </a:lnTo>
                  <a:lnTo>
                    <a:pt x="35" y="3"/>
                  </a:lnTo>
                  <a:lnTo>
                    <a:pt x="41" y="2"/>
                  </a:lnTo>
                  <a:lnTo>
                    <a:pt x="46" y="0"/>
                  </a:lnTo>
                  <a:lnTo>
                    <a:pt x="43" y="5"/>
                  </a:lnTo>
                  <a:lnTo>
                    <a:pt x="38" y="7"/>
                  </a:lnTo>
                  <a:lnTo>
                    <a:pt x="34" y="10"/>
                  </a:lnTo>
                  <a:lnTo>
                    <a:pt x="29" y="10"/>
                  </a:lnTo>
                  <a:lnTo>
                    <a:pt x="23" y="11"/>
                  </a:lnTo>
                  <a:lnTo>
                    <a:pt x="18" y="10"/>
                  </a:lnTo>
                  <a:lnTo>
                    <a:pt x="13" y="10"/>
                  </a:lnTo>
                  <a:lnTo>
                    <a:pt x="8" y="10"/>
                  </a:lnTo>
                  <a:close/>
                </a:path>
              </a:pathLst>
            </a:custGeom>
            <a:solidFill>
              <a:srgbClr val="000000">
                <a:alpha val="100000"/>
              </a:srgbClr>
            </a:solidFill>
            <a:ln>
              <a:noFill/>
            </a:ln>
          </p:spPr>
          <p:txBody>
            <a:bodyPr wrap="none" rtlCol="0" anchor="ctr"/>
            <a:lstStyle/>
            <a:p>
              <a:pPr algn="ctr"/>
              <a:endParaRPr lang="zh-CN" altLang="en-US"/>
            </a:p>
          </p:txBody>
        </p:sp>
        <p:sp>
          <p:nvSpPr>
            <p:cNvPr id="27666" name="Freeform 27665"/>
            <p:cNvSpPr>
              <a:spLocks/>
            </p:cNvSpPr>
            <p:nvPr/>
          </p:nvSpPr>
          <p:spPr bwMode="auto">
            <a:xfrm>
              <a:off x="5062" y="1923"/>
              <a:ext cx="7" cy="4"/>
            </a:xfrm>
            <a:custGeom>
              <a:avLst/>
              <a:gdLst>
                <a:gd name="T0" fmla="*/ 0 w 12"/>
                <a:gd name="T1" fmla="*/ 1 h 8"/>
                <a:gd name="T2" fmla="*/ 0 w 12"/>
                <a:gd name="T3" fmla="*/ 1 h 8"/>
                <a:gd name="T4" fmla="*/ 0 w 12"/>
                <a:gd name="T5" fmla="*/ 1 h 8"/>
                <a:gd name="T6" fmla="*/ 0 w 12"/>
                <a:gd name="T7" fmla="*/ 1 h 8"/>
                <a:gd name="T8" fmla="*/ 0 w 12"/>
                <a:gd name="T9" fmla="*/ 1 h 8"/>
                <a:gd name="T10" fmla="*/ 1 w 12"/>
                <a:gd name="T11" fmla="*/ 1 h 8"/>
                <a:gd name="T12" fmla="*/ 1 w 12"/>
                <a:gd name="T13" fmla="*/ 0 h 8"/>
                <a:gd name="T14" fmla="*/ 1 w 12"/>
                <a:gd name="T15" fmla="*/ 0 h 8"/>
                <a:gd name="T16" fmla="*/ 1 w 12"/>
                <a:gd name="T17" fmla="*/ 0 h 8"/>
                <a:gd name="T18" fmla="*/ 1 w 12"/>
                <a:gd name="T19" fmla="*/ 1 h 8"/>
                <a:gd name="T20" fmla="*/ 1 w 12"/>
                <a:gd name="T21" fmla="*/ 1 h 8"/>
                <a:gd name="T22" fmla="*/ 1 w 12"/>
                <a:gd name="T23" fmla="*/ 1 h 8"/>
                <a:gd name="T24" fmla="*/ 0 w 12"/>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8"/>
                <a:gd name="T41" fmla="*/ 12 w 12"/>
                <a:gd name="T42" fmla="*/ 8 h 8"/>
              </a:gdLst>
              <a:ahLst/>
              <a:cxnLst/>
              <a:rect l="T39" t="T40" r="T41" b="T42"/>
              <a:pathLst>
                <a:path w="12" h="8">
                  <a:moveTo>
                    <a:pt x="0" y="8"/>
                  </a:moveTo>
                  <a:lnTo>
                    <a:pt x="0" y="6"/>
                  </a:lnTo>
                  <a:lnTo>
                    <a:pt x="0" y="5"/>
                  </a:lnTo>
                  <a:lnTo>
                    <a:pt x="0" y="2"/>
                  </a:lnTo>
                  <a:lnTo>
                    <a:pt x="0" y="1"/>
                  </a:lnTo>
                  <a:lnTo>
                    <a:pt x="3" y="1"/>
                  </a:lnTo>
                  <a:lnTo>
                    <a:pt x="6" y="0"/>
                  </a:lnTo>
                  <a:lnTo>
                    <a:pt x="10" y="0"/>
                  </a:lnTo>
                  <a:lnTo>
                    <a:pt x="12" y="0"/>
                  </a:lnTo>
                  <a:lnTo>
                    <a:pt x="12" y="5"/>
                  </a:lnTo>
                  <a:lnTo>
                    <a:pt x="8" y="7"/>
                  </a:lnTo>
                  <a:lnTo>
                    <a:pt x="3" y="8"/>
                  </a:lnTo>
                  <a:lnTo>
                    <a:pt x="0" y="8"/>
                  </a:lnTo>
                  <a:close/>
                </a:path>
              </a:pathLst>
            </a:custGeom>
            <a:solidFill>
              <a:srgbClr val="000000">
                <a:alpha val="100000"/>
              </a:srgbClr>
            </a:solidFill>
            <a:ln>
              <a:noFill/>
            </a:ln>
          </p:spPr>
          <p:txBody>
            <a:bodyPr wrap="none" rtlCol="0" anchor="ctr"/>
            <a:lstStyle/>
            <a:p>
              <a:pPr algn="ctr"/>
              <a:endParaRPr lang="zh-CN" altLang="en-US"/>
            </a:p>
          </p:txBody>
        </p:sp>
        <p:sp>
          <p:nvSpPr>
            <p:cNvPr id="27667" name="Freeform 27666"/>
            <p:cNvSpPr>
              <a:spLocks/>
            </p:cNvSpPr>
            <p:nvPr/>
          </p:nvSpPr>
          <p:spPr bwMode="auto">
            <a:xfrm>
              <a:off x="4619" y="1920"/>
              <a:ext cx="19" cy="3"/>
            </a:xfrm>
            <a:custGeom>
              <a:avLst/>
              <a:gdLst>
                <a:gd name="T0" fmla="*/ 0 w 38"/>
                <a:gd name="T1" fmla="*/ 1 h 6"/>
                <a:gd name="T2" fmla="*/ 1 w 38"/>
                <a:gd name="T3" fmla="*/ 1 h 6"/>
                <a:gd name="T4" fmla="*/ 1 w 38"/>
                <a:gd name="T5" fmla="*/ 1 h 6"/>
                <a:gd name="T6" fmla="*/ 1 w 38"/>
                <a:gd name="T7" fmla="*/ 1 h 6"/>
                <a:gd name="T8" fmla="*/ 1 w 38"/>
                <a:gd name="T9" fmla="*/ 1 h 6"/>
                <a:gd name="T10" fmla="*/ 1 w 38"/>
                <a:gd name="T11" fmla="*/ 1 h 6"/>
                <a:gd name="T12" fmla="*/ 1 w 38"/>
                <a:gd name="T13" fmla="*/ 1 h 6"/>
                <a:gd name="T14" fmla="*/ 1 w 38"/>
                <a:gd name="T15" fmla="*/ 1 h 6"/>
                <a:gd name="T16" fmla="*/ 1 w 38"/>
                <a:gd name="T17" fmla="*/ 0 h 6"/>
                <a:gd name="T18" fmla="*/ 2 w 38"/>
                <a:gd name="T19" fmla="*/ 0 h 6"/>
                <a:gd name="T20" fmla="*/ 2 w 38"/>
                <a:gd name="T21" fmla="*/ 0 h 6"/>
                <a:gd name="T22" fmla="*/ 3 w 38"/>
                <a:gd name="T23" fmla="*/ 1 h 6"/>
                <a:gd name="T24" fmla="*/ 3 w 38"/>
                <a:gd name="T25" fmla="*/ 1 h 6"/>
                <a:gd name="T26" fmla="*/ 3 w 38"/>
                <a:gd name="T27" fmla="*/ 1 h 6"/>
                <a:gd name="T28" fmla="*/ 3 w 38"/>
                <a:gd name="T29" fmla="*/ 1 h 6"/>
                <a:gd name="T30" fmla="*/ 3 w 38"/>
                <a:gd name="T31" fmla="*/ 1 h 6"/>
                <a:gd name="T32" fmla="*/ 3 w 38"/>
                <a:gd name="T33" fmla="*/ 1 h 6"/>
                <a:gd name="T34" fmla="*/ 2 w 38"/>
                <a:gd name="T35" fmla="*/ 1 h 6"/>
                <a:gd name="T36" fmla="*/ 2 w 38"/>
                <a:gd name="T37" fmla="*/ 1 h 6"/>
                <a:gd name="T38" fmla="*/ 1 w 38"/>
                <a:gd name="T39" fmla="*/ 1 h 6"/>
                <a:gd name="T40" fmla="*/ 1 w 38"/>
                <a:gd name="T41" fmla="*/ 1 h 6"/>
                <a:gd name="T42" fmla="*/ 1 w 38"/>
                <a:gd name="T43" fmla="*/ 1 h 6"/>
                <a:gd name="T44" fmla="*/ 1 w 38"/>
                <a:gd name="T45" fmla="*/ 1 h 6"/>
                <a:gd name="T46" fmla="*/ 1 w 38"/>
                <a:gd name="T47" fmla="*/ 1 h 6"/>
                <a:gd name="T48" fmla="*/ 0 w 38"/>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6"/>
                <a:gd name="T77" fmla="*/ 38 w 38"/>
                <a:gd name="T78" fmla="*/ 6 h 6"/>
              </a:gdLst>
              <a:ahLst/>
              <a:cxnLst/>
              <a:rect l="T75" t="T76" r="T77" b="T78"/>
              <a:pathLst>
                <a:path w="38" h="6">
                  <a:moveTo>
                    <a:pt x="0" y="5"/>
                  </a:moveTo>
                  <a:lnTo>
                    <a:pt x="1" y="4"/>
                  </a:lnTo>
                  <a:lnTo>
                    <a:pt x="1" y="3"/>
                  </a:lnTo>
                  <a:lnTo>
                    <a:pt x="2" y="3"/>
                  </a:lnTo>
                  <a:lnTo>
                    <a:pt x="6" y="3"/>
                  </a:lnTo>
                  <a:lnTo>
                    <a:pt x="9" y="2"/>
                  </a:lnTo>
                  <a:lnTo>
                    <a:pt x="14" y="2"/>
                  </a:lnTo>
                  <a:lnTo>
                    <a:pt x="19" y="0"/>
                  </a:lnTo>
                  <a:lnTo>
                    <a:pt x="24" y="0"/>
                  </a:lnTo>
                  <a:lnTo>
                    <a:pt x="29" y="0"/>
                  </a:lnTo>
                  <a:lnTo>
                    <a:pt x="34" y="2"/>
                  </a:lnTo>
                  <a:lnTo>
                    <a:pt x="38" y="4"/>
                  </a:lnTo>
                  <a:lnTo>
                    <a:pt x="37" y="4"/>
                  </a:lnTo>
                  <a:lnTo>
                    <a:pt x="37" y="5"/>
                  </a:lnTo>
                  <a:lnTo>
                    <a:pt x="36" y="6"/>
                  </a:lnTo>
                  <a:lnTo>
                    <a:pt x="31" y="6"/>
                  </a:lnTo>
                  <a:lnTo>
                    <a:pt x="27" y="6"/>
                  </a:lnTo>
                  <a:lnTo>
                    <a:pt x="23" y="6"/>
                  </a:lnTo>
                  <a:lnTo>
                    <a:pt x="19" y="5"/>
                  </a:lnTo>
                  <a:lnTo>
                    <a:pt x="14" y="5"/>
                  </a:lnTo>
                  <a:lnTo>
                    <a:pt x="9" y="5"/>
                  </a:lnTo>
                  <a:lnTo>
                    <a:pt x="5" y="5"/>
                  </a:lnTo>
                  <a:lnTo>
                    <a:pt x="0" y="5"/>
                  </a:lnTo>
                  <a:close/>
                </a:path>
              </a:pathLst>
            </a:custGeom>
            <a:solidFill>
              <a:srgbClr val="000000">
                <a:alpha val="100000"/>
              </a:srgbClr>
            </a:solidFill>
            <a:ln>
              <a:noFill/>
            </a:ln>
          </p:spPr>
          <p:txBody>
            <a:bodyPr wrap="none" rtlCol="0" anchor="ctr"/>
            <a:lstStyle/>
            <a:p>
              <a:pPr algn="ctr"/>
              <a:endParaRPr lang="zh-CN" altLang="en-US"/>
            </a:p>
          </p:txBody>
        </p:sp>
        <p:sp>
          <p:nvSpPr>
            <p:cNvPr id="27668" name="Freeform 27667"/>
            <p:cNvSpPr>
              <a:spLocks/>
            </p:cNvSpPr>
            <p:nvPr/>
          </p:nvSpPr>
          <p:spPr bwMode="auto">
            <a:xfrm>
              <a:off x="4439" y="1688"/>
              <a:ext cx="720" cy="218"/>
            </a:xfrm>
            <a:custGeom>
              <a:avLst/>
              <a:gdLst>
                <a:gd name="T0" fmla="*/ 60 w 1440"/>
                <a:gd name="T1" fmla="*/ 27 h 437"/>
                <a:gd name="T2" fmla="*/ 53 w 1440"/>
                <a:gd name="T3" fmla="*/ 27 h 437"/>
                <a:gd name="T4" fmla="*/ 45 w 1440"/>
                <a:gd name="T5" fmla="*/ 27 h 437"/>
                <a:gd name="T6" fmla="*/ 38 w 1440"/>
                <a:gd name="T7" fmla="*/ 27 h 437"/>
                <a:gd name="T8" fmla="*/ 31 w 1440"/>
                <a:gd name="T9" fmla="*/ 27 h 437"/>
                <a:gd name="T10" fmla="*/ 24 w 1440"/>
                <a:gd name="T11" fmla="*/ 27 h 437"/>
                <a:gd name="T12" fmla="*/ 17 w 1440"/>
                <a:gd name="T13" fmla="*/ 26 h 437"/>
                <a:gd name="T14" fmla="*/ 10 w 1440"/>
                <a:gd name="T15" fmla="*/ 26 h 437"/>
                <a:gd name="T16" fmla="*/ 5 w 1440"/>
                <a:gd name="T17" fmla="*/ 22 h 437"/>
                <a:gd name="T18" fmla="*/ 2 w 1440"/>
                <a:gd name="T19" fmla="*/ 18 h 437"/>
                <a:gd name="T20" fmla="*/ 1 w 1440"/>
                <a:gd name="T21" fmla="*/ 14 h 437"/>
                <a:gd name="T22" fmla="*/ 3 w 1440"/>
                <a:gd name="T23" fmla="*/ 11 h 437"/>
                <a:gd name="T24" fmla="*/ 4 w 1440"/>
                <a:gd name="T25" fmla="*/ 12 h 437"/>
                <a:gd name="T26" fmla="*/ 7 w 1440"/>
                <a:gd name="T27" fmla="*/ 17 h 437"/>
                <a:gd name="T28" fmla="*/ 11 w 1440"/>
                <a:gd name="T29" fmla="*/ 22 h 437"/>
                <a:gd name="T30" fmla="*/ 12 w 1440"/>
                <a:gd name="T31" fmla="*/ 25 h 437"/>
                <a:gd name="T32" fmla="*/ 16 w 1440"/>
                <a:gd name="T33" fmla="*/ 25 h 437"/>
                <a:gd name="T34" fmla="*/ 22 w 1440"/>
                <a:gd name="T35" fmla="*/ 24 h 437"/>
                <a:gd name="T36" fmla="*/ 27 w 1440"/>
                <a:gd name="T37" fmla="*/ 24 h 437"/>
                <a:gd name="T38" fmla="*/ 34 w 1440"/>
                <a:gd name="T39" fmla="*/ 23 h 437"/>
                <a:gd name="T40" fmla="*/ 36 w 1440"/>
                <a:gd name="T41" fmla="*/ 18 h 437"/>
                <a:gd name="T42" fmla="*/ 34 w 1440"/>
                <a:gd name="T43" fmla="*/ 14 h 437"/>
                <a:gd name="T44" fmla="*/ 31 w 1440"/>
                <a:gd name="T45" fmla="*/ 11 h 437"/>
                <a:gd name="T46" fmla="*/ 28 w 1440"/>
                <a:gd name="T47" fmla="*/ 8 h 437"/>
                <a:gd name="T48" fmla="*/ 25 w 1440"/>
                <a:gd name="T49" fmla="*/ 4 h 437"/>
                <a:gd name="T50" fmla="*/ 24 w 1440"/>
                <a:gd name="T51" fmla="*/ 1 h 437"/>
                <a:gd name="T52" fmla="*/ 27 w 1440"/>
                <a:gd name="T53" fmla="*/ 0 h 437"/>
                <a:gd name="T54" fmla="*/ 32 w 1440"/>
                <a:gd name="T55" fmla="*/ 0 h 437"/>
                <a:gd name="T56" fmla="*/ 33 w 1440"/>
                <a:gd name="T57" fmla="*/ 3 h 437"/>
                <a:gd name="T58" fmla="*/ 34 w 1440"/>
                <a:gd name="T59" fmla="*/ 7 h 437"/>
                <a:gd name="T60" fmla="*/ 38 w 1440"/>
                <a:gd name="T61" fmla="*/ 9 h 437"/>
                <a:gd name="T62" fmla="*/ 43 w 1440"/>
                <a:gd name="T63" fmla="*/ 14 h 437"/>
                <a:gd name="T64" fmla="*/ 47 w 1440"/>
                <a:gd name="T65" fmla="*/ 17 h 437"/>
                <a:gd name="T66" fmla="*/ 50 w 1440"/>
                <a:gd name="T67" fmla="*/ 19 h 437"/>
                <a:gd name="T68" fmla="*/ 54 w 1440"/>
                <a:gd name="T69" fmla="*/ 18 h 437"/>
                <a:gd name="T70" fmla="*/ 59 w 1440"/>
                <a:gd name="T71" fmla="*/ 18 h 437"/>
                <a:gd name="T72" fmla="*/ 62 w 1440"/>
                <a:gd name="T73" fmla="*/ 18 h 437"/>
                <a:gd name="T74" fmla="*/ 66 w 1440"/>
                <a:gd name="T75" fmla="*/ 18 h 437"/>
                <a:gd name="T76" fmla="*/ 70 w 1440"/>
                <a:gd name="T77" fmla="*/ 17 h 437"/>
                <a:gd name="T78" fmla="*/ 73 w 1440"/>
                <a:gd name="T79" fmla="*/ 16 h 437"/>
                <a:gd name="T80" fmla="*/ 73 w 1440"/>
                <a:gd name="T81" fmla="*/ 11 h 437"/>
                <a:gd name="T82" fmla="*/ 77 w 1440"/>
                <a:gd name="T83" fmla="*/ 12 h 437"/>
                <a:gd name="T84" fmla="*/ 83 w 1440"/>
                <a:gd name="T85" fmla="*/ 19 h 437"/>
                <a:gd name="T86" fmla="*/ 87 w 1440"/>
                <a:gd name="T87" fmla="*/ 22 h 437"/>
                <a:gd name="T88" fmla="*/ 90 w 1440"/>
                <a:gd name="T89" fmla="*/ 25 h 437"/>
                <a:gd name="T90" fmla="*/ 88 w 1440"/>
                <a:gd name="T91" fmla="*/ 27 h 437"/>
                <a:gd name="T92" fmla="*/ 81 w 1440"/>
                <a:gd name="T93" fmla="*/ 27 h 437"/>
                <a:gd name="T94" fmla="*/ 72 w 1440"/>
                <a:gd name="T95" fmla="*/ 27 h 437"/>
                <a:gd name="T96" fmla="*/ 66 w 1440"/>
                <a:gd name="T97" fmla="*/ 27 h 4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0"/>
                <a:gd name="T148" fmla="*/ 0 h 437"/>
                <a:gd name="T149" fmla="*/ 1440 w 1440"/>
                <a:gd name="T150" fmla="*/ 437 h 437"/>
              </a:gdLst>
              <a:ahLst/>
              <a:cxnLst/>
              <a:rect l="T147" t="T148" r="T149" b="T150"/>
              <a:pathLst>
                <a:path w="1440" h="437">
                  <a:moveTo>
                    <a:pt x="1043" y="437"/>
                  </a:moveTo>
                  <a:lnTo>
                    <a:pt x="1014" y="437"/>
                  </a:lnTo>
                  <a:lnTo>
                    <a:pt x="985" y="437"/>
                  </a:lnTo>
                  <a:lnTo>
                    <a:pt x="956" y="437"/>
                  </a:lnTo>
                  <a:lnTo>
                    <a:pt x="927" y="437"/>
                  </a:lnTo>
                  <a:lnTo>
                    <a:pt x="899" y="437"/>
                  </a:lnTo>
                  <a:lnTo>
                    <a:pt x="870" y="437"/>
                  </a:lnTo>
                  <a:lnTo>
                    <a:pt x="841" y="437"/>
                  </a:lnTo>
                  <a:lnTo>
                    <a:pt x="812" y="437"/>
                  </a:lnTo>
                  <a:lnTo>
                    <a:pt x="782" y="437"/>
                  </a:lnTo>
                  <a:lnTo>
                    <a:pt x="753" y="437"/>
                  </a:lnTo>
                  <a:lnTo>
                    <a:pt x="724" y="437"/>
                  </a:lnTo>
                  <a:lnTo>
                    <a:pt x="696" y="437"/>
                  </a:lnTo>
                  <a:lnTo>
                    <a:pt x="667" y="437"/>
                  </a:lnTo>
                  <a:lnTo>
                    <a:pt x="638" y="437"/>
                  </a:lnTo>
                  <a:lnTo>
                    <a:pt x="608" y="437"/>
                  </a:lnTo>
                  <a:lnTo>
                    <a:pt x="579" y="437"/>
                  </a:lnTo>
                  <a:lnTo>
                    <a:pt x="550" y="437"/>
                  </a:lnTo>
                  <a:lnTo>
                    <a:pt x="522" y="437"/>
                  </a:lnTo>
                  <a:lnTo>
                    <a:pt x="493" y="437"/>
                  </a:lnTo>
                  <a:lnTo>
                    <a:pt x="464" y="436"/>
                  </a:lnTo>
                  <a:lnTo>
                    <a:pt x="435" y="436"/>
                  </a:lnTo>
                  <a:lnTo>
                    <a:pt x="406" y="436"/>
                  </a:lnTo>
                  <a:lnTo>
                    <a:pt x="378" y="435"/>
                  </a:lnTo>
                  <a:lnTo>
                    <a:pt x="349" y="435"/>
                  </a:lnTo>
                  <a:lnTo>
                    <a:pt x="320" y="433"/>
                  </a:lnTo>
                  <a:lnTo>
                    <a:pt x="291" y="432"/>
                  </a:lnTo>
                  <a:lnTo>
                    <a:pt x="264" y="431"/>
                  </a:lnTo>
                  <a:lnTo>
                    <a:pt x="235" y="430"/>
                  </a:lnTo>
                  <a:lnTo>
                    <a:pt x="206" y="429"/>
                  </a:lnTo>
                  <a:lnTo>
                    <a:pt x="178" y="428"/>
                  </a:lnTo>
                  <a:lnTo>
                    <a:pt x="149" y="427"/>
                  </a:lnTo>
                  <a:lnTo>
                    <a:pt x="122" y="424"/>
                  </a:lnTo>
                  <a:lnTo>
                    <a:pt x="98" y="395"/>
                  </a:lnTo>
                  <a:lnTo>
                    <a:pt x="79" y="374"/>
                  </a:lnTo>
                  <a:lnTo>
                    <a:pt x="65" y="355"/>
                  </a:lnTo>
                  <a:lnTo>
                    <a:pt x="53" y="340"/>
                  </a:lnTo>
                  <a:lnTo>
                    <a:pt x="42" y="327"/>
                  </a:lnTo>
                  <a:lnTo>
                    <a:pt x="30" y="313"/>
                  </a:lnTo>
                  <a:lnTo>
                    <a:pt x="17" y="295"/>
                  </a:lnTo>
                  <a:lnTo>
                    <a:pt x="0" y="275"/>
                  </a:lnTo>
                  <a:lnTo>
                    <a:pt x="1" y="263"/>
                  </a:lnTo>
                  <a:lnTo>
                    <a:pt x="4" y="251"/>
                  </a:lnTo>
                  <a:lnTo>
                    <a:pt x="10" y="239"/>
                  </a:lnTo>
                  <a:lnTo>
                    <a:pt x="17" y="225"/>
                  </a:lnTo>
                  <a:lnTo>
                    <a:pt x="24" y="212"/>
                  </a:lnTo>
                  <a:lnTo>
                    <a:pt x="30" y="198"/>
                  </a:lnTo>
                  <a:lnTo>
                    <a:pt x="35" y="186"/>
                  </a:lnTo>
                  <a:lnTo>
                    <a:pt x="38" y="174"/>
                  </a:lnTo>
                  <a:lnTo>
                    <a:pt x="48" y="178"/>
                  </a:lnTo>
                  <a:lnTo>
                    <a:pt x="54" y="187"/>
                  </a:lnTo>
                  <a:lnTo>
                    <a:pt x="60" y="200"/>
                  </a:lnTo>
                  <a:lnTo>
                    <a:pt x="69" y="210"/>
                  </a:lnTo>
                  <a:lnTo>
                    <a:pt x="80" y="231"/>
                  </a:lnTo>
                  <a:lnTo>
                    <a:pt x="95" y="253"/>
                  </a:lnTo>
                  <a:lnTo>
                    <a:pt x="110" y="275"/>
                  </a:lnTo>
                  <a:lnTo>
                    <a:pt x="128" y="296"/>
                  </a:lnTo>
                  <a:lnTo>
                    <a:pt x="143" y="319"/>
                  </a:lnTo>
                  <a:lnTo>
                    <a:pt x="156" y="342"/>
                  </a:lnTo>
                  <a:lnTo>
                    <a:pt x="168" y="367"/>
                  </a:lnTo>
                  <a:lnTo>
                    <a:pt x="175" y="392"/>
                  </a:lnTo>
                  <a:lnTo>
                    <a:pt x="177" y="397"/>
                  </a:lnTo>
                  <a:lnTo>
                    <a:pt x="178" y="400"/>
                  </a:lnTo>
                  <a:lnTo>
                    <a:pt x="181" y="404"/>
                  </a:lnTo>
                  <a:lnTo>
                    <a:pt x="183" y="406"/>
                  </a:lnTo>
                  <a:lnTo>
                    <a:pt x="206" y="406"/>
                  </a:lnTo>
                  <a:lnTo>
                    <a:pt x="228" y="405"/>
                  </a:lnTo>
                  <a:lnTo>
                    <a:pt x="251" y="404"/>
                  </a:lnTo>
                  <a:lnTo>
                    <a:pt x="274" y="402"/>
                  </a:lnTo>
                  <a:lnTo>
                    <a:pt x="297" y="401"/>
                  </a:lnTo>
                  <a:lnTo>
                    <a:pt x="320" y="399"/>
                  </a:lnTo>
                  <a:lnTo>
                    <a:pt x="343" y="398"/>
                  </a:lnTo>
                  <a:lnTo>
                    <a:pt x="366" y="395"/>
                  </a:lnTo>
                  <a:lnTo>
                    <a:pt x="389" y="394"/>
                  </a:lnTo>
                  <a:lnTo>
                    <a:pt x="412" y="392"/>
                  </a:lnTo>
                  <a:lnTo>
                    <a:pt x="435" y="390"/>
                  </a:lnTo>
                  <a:lnTo>
                    <a:pt x="459" y="387"/>
                  </a:lnTo>
                  <a:lnTo>
                    <a:pt x="482" y="386"/>
                  </a:lnTo>
                  <a:lnTo>
                    <a:pt x="507" y="384"/>
                  </a:lnTo>
                  <a:lnTo>
                    <a:pt x="530" y="382"/>
                  </a:lnTo>
                  <a:lnTo>
                    <a:pt x="554" y="380"/>
                  </a:lnTo>
                  <a:lnTo>
                    <a:pt x="569" y="359"/>
                  </a:lnTo>
                  <a:lnTo>
                    <a:pt x="575" y="330"/>
                  </a:lnTo>
                  <a:lnTo>
                    <a:pt x="576" y="300"/>
                  </a:lnTo>
                  <a:lnTo>
                    <a:pt x="576" y="276"/>
                  </a:lnTo>
                  <a:lnTo>
                    <a:pt x="564" y="262"/>
                  </a:lnTo>
                  <a:lnTo>
                    <a:pt x="552" y="249"/>
                  </a:lnTo>
                  <a:lnTo>
                    <a:pt x="539" y="235"/>
                  </a:lnTo>
                  <a:lnTo>
                    <a:pt x="527" y="223"/>
                  </a:lnTo>
                  <a:lnTo>
                    <a:pt x="515" y="209"/>
                  </a:lnTo>
                  <a:lnTo>
                    <a:pt x="502" y="196"/>
                  </a:lnTo>
                  <a:lnTo>
                    <a:pt x="489" y="182"/>
                  </a:lnTo>
                  <a:lnTo>
                    <a:pt x="478" y="170"/>
                  </a:lnTo>
                  <a:lnTo>
                    <a:pt x="465" y="157"/>
                  </a:lnTo>
                  <a:lnTo>
                    <a:pt x="453" y="143"/>
                  </a:lnTo>
                  <a:lnTo>
                    <a:pt x="440" y="131"/>
                  </a:lnTo>
                  <a:lnTo>
                    <a:pt x="428" y="118"/>
                  </a:lnTo>
                  <a:lnTo>
                    <a:pt x="417" y="104"/>
                  </a:lnTo>
                  <a:lnTo>
                    <a:pt x="405" y="91"/>
                  </a:lnTo>
                  <a:lnTo>
                    <a:pt x="394" y="79"/>
                  </a:lnTo>
                  <a:lnTo>
                    <a:pt x="382" y="66"/>
                  </a:lnTo>
                  <a:lnTo>
                    <a:pt x="381" y="53"/>
                  </a:lnTo>
                  <a:lnTo>
                    <a:pt x="381" y="40"/>
                  </a:lnTo>
                  <a:lnTo>
                    <a:pt x="380" y="27"/>
                  </a:lnTo>
                  <a:lnTo>
                    <a:pt x="379" y="14"/>
                  </a:lnTo>
                  <a:lnTo>
                    <a:pt x="396" y="13"/>
                  </a:lnTo>
                  <a:lnTo>
                    <a:pt x="414" y="11"/>
                  </a:lnTo>
                  <a:lnTo>
                    <a:pt x="433" y="8"/>
                  </a:lnTo>
                  <a:lnTo>
                    <a:pt x="453" y="5"/>
                  </a:lnTo>
                  <a:lnTo>
                    <a:pt x="471" y="3"/>
                  </a:lnTo>
                  <a:lnTo>
                    <a:pt x="491" y="2"/>
                  </a:lnTo>
                  <a:lnTo>
                    <a:pt x="509" y="0"/>
                  </a:lnTo>
                  <a:lnTo>
                    <a:pt x="526" y="3"/>
                  </a:lnTo>
                  <a:lnTo>
                    <a:pt x="527" y="15"/>
                  </a:lnTo>
                  <a:lnTo>
                    <a:pt x="527" y="31"/>
                  </a:lnTo>
                  <a:lnTo>
                    <a:pt x="527" y="50"/>
                  </a:lnTo>
                  <a:lnTo>
                    <a:pt x="529" y="68"/>
                  </a:lnTo>
                  <a:lnTo>
                    <a:pt x="531" y="87"/>
                  </a:lnTo>
                  <a:lnTo>
                    <a:pt x="535" y="102"/>
                  </a:lnTo>
                  <a:lnTo>
                    <a:pt x="544" y="114"/>
                  </a:lnTo>
                  <a:lnTo>
                    <a:pt x="555" y="121"/>
                  </a:lnTo>
                  <a:lnTo>
                    <a:pt x="570" y="134"/>
                  </a:lnTo>
                  <a:lnTo>
                    <a:pt x="586" y="146"/>
                  </a:lnTo>
                  <a:lnTo>
                    <a:pt x="602" y="159"/>
                  </a:lnTo>
                  <a:lnTo>
                    <a:pt x="620" y="173"/>
                  </a:lnTo>
                  <a:lnTo>
                    <a:pt x="638" y="189"/>
                  </a:lnTo>
                  <a:lnTo>
                    <a:pt x="659" y="207"/>
                  </a:lnTo>
                  <a:lnTo>
                    <a:pt x="683" y="226"/>
                  </a:lnTo>
                  <a:lnTo>
                    <a:pt x="711" y="248"/>
                  </a:lnTo>
                  <a:lnTo>
                    <a:pt x="720" y="256"/>
                  </a:lnTo>
                  <a:lnTo>
                    <a:pt x="731" y="265"/>
                  </a:lnTo>
                  <a:lnTo>
                    <a:pt x="744" y="276"/>
                  </a:lnTo>
                  <a:lnTo>
                    <a:pt x="758" y="286"/>
                  </a:lnTo>
                  <a:lnTo>
                    <a:pt x="772" y="295"/>
                  </a:lnTo>
                  <a:lnTo>
                    <a:pt x="787" y="302"/>
                  </a:lnTo>
                  <a:lnTo>
                    <a:pt x="802" y="306"/>
                  </a:lnTo>
                  <a:lnTo>
                    <a:pt x="816" y="304"/>
                  </a:lnTo>
                  <a:lnTo>
                    <a:pt x="835" y="303"/>
                  </a:lnTo>
                  <a:lnTo>
                    <a:pt x="852" y="303"/>
                  </a:lnTo>
                  <a:lnTo>
                    <a:pt x="869" y="303"/>
                  </a:lnTo>
                  <a:lnTo>
                    <a:pt x="884" y="303"/>
                  </a:lnTo>
                  <a:lnTo>
                    <a:pt x="899" y="303"/>
                  </a:lnTo>
                  <a:lnTo>
                    <a:pt x="917" y="303"/>
                  </a:lnTo>
                  <a:lnTo>
                    <a:pt x="939" y="303"/>
                  </a:lnTo>
                  <a:lnTo>
                    <a:pt x="965" y="302"/>
                  </a:lnTo>
                  <a:lnTo>
                    <a:pt x="972" y="301"/>
                  </a:lnTo>
                  <a:lnTo>
                    <a:pt x="983" y="301"/>
                  </a:lnTo>
                  <a:lnTo>
                    <a:pt x="994" y="300"/>
                  </a:lnTo>
                  <a:lnTo>
                    <a:pt x="1007" y="299"/>
                  </a:lnTo>
                  <a:lnTo>
                    <a:pt x="1021" y="298"/>
                  </a:lnTo>
                  <a:lnTo>
                    <a:pt x="1036" y="295"/>
                  </a:lnTo>
                  <a:lnTo>
                    <a:pt x="1051" y="294"/>
                  </a:lnTo>
                  <a:lnTo>
                    <a:pt x="1067" y="292"/>
                  </a:lnTo>
                  <a:lnTo>
                    <a:pt x="1082" y="289"/>
                  </a:lnTo>
                  <a:lnTo>
                    <a:pt x="1097" y="287"/>
                  </a:lnTo>
                  <a:lnTo>
                    <a:pt x="1111" y="284"/>
                  </a:lnTo>
                  <a:lnTo>
                    <a:pt x="1124" y="280"/>
                  </a:lnTo>
                  <a:lnTo>
                    <a:pt x="1136" y="277"/>
                  </a:lnTo>
                  <a:lnTo>
                    <a:pt x="1146" y="272"/>
                  </a:lnTo>
                  <a:lnTo>
                    <a:pt x="1154" y="268"/>
                  </a:lnTo>
                  <a:lnTo>
                    <a:pt x="1160" y="262"/>
                  </a:lnTo>
                  <a:lnTo>
                    <a:pt x="1159" y="233"/>
                  </a:lnTo>
                  <a:lnTo>
                    <a:pt x="1159" y="204"/>
                  </a:lnTo>
                  <a:lnTo>
                    <a:pt x="1158" y="177"/>
                  </a:lnTo>
                  <a:lnTo>
                    <a:pt x="1158" y="148"/>
                  </a:lnTo>
                  <a:lnTo>
                    <a:pt x="1172" y="157"/>
                  </a:lnTo>
                  <a:lnTo>
                    <a:pt x="1195" y="175"/>
                  </a:lnTo>
                  <a:lnTo>
                    <a:pt x="1222" y="202"/>
                  </a:lnTo>
                  <a:lnTo>
                    <a:pt x="1252" y="232"/>
                  </a:lnTo>
                  <a:lnTo>
                    <a:pt x="1282" y="263"/>
                  </a:lnTo>
                  <a:lnTo>
                    <a:pt x="1308" y="289"/>
                  </a:lnTo>
                  <a:lnTo>
                    <a:pt x="1328" y="310"/>
                  </a:lnTo>
                  <a:lnTo>
                    <a:pt x="1339" y="322"/>
                  </a:lnTo>
                  <a:lnTo>
                    <a:pt x="1351" y="332"/>
                  </a:lnTo>
                  <a:lnTo>
                    <a:pt x="1365" y="344"/>
                  </a:lnTo>
                  <a:lnTo>
                    <a:pt x="1379" y="356"/>
                  </a:lnTo>
                  <a:lnTo>
                    <a:pt x="1392" y="370"/>
                  </a:lnTo>
                  <a:lnTo>
                    <a:pt x="1406" y="385"/>
                  </a:lnTo>
                  <a:lnTo>
                    <a:pt x="1418" y="400"/>
                  </a:lnTo>
                  <a:lnTo>
                    <a:pt x="1430" y="415"/>
                  </a:lnTo>
                  <a:lnTo>
                    <a:pt x="1440" y="431"/>
                  </a:lnTo>
                  <a:lnTo>
                    <a:pt x="1436" y="432"/>
                  </a:lnTo>
                  <a:lnTo>
                    <a:pt x="1423" y="433"/>
                  </a:lnTo>
                  <a:lnTo>
                    <a:pt x="1404" y="435"/>
                  </a:lnTo>
                  <a:lnTo>
                    <a:pt x="1380" y="436"/>
                  </a:lnTo>
                  <a:lnTo>
                    <a:pt x="1351" y="436"/>
                  </a:lnTo>
                  <a:lnTo>
                    <a:pt x="1319" y="437"/>
                  </a:lnTo>
                  <a:lnTo>
                    <a:pt x="1286" y="437"/>
                  </a:lnTo>
                  <a:lnTo>
                    <a:pt x="1250" y="437"/>
                  </a:lnTo>
                  <a:lnTo>
                    <a:pt x="1215" y="437"/>
                  </a:lnTo>
                  <a:lnTo>
                    <a:pt x="1180" y="437"/>
                  </a:lnTo>
                  <a:lnTo>
                    <a:pt x="1147" y="437"/>
                  </a:lnTo>
                  <a:lnTo>
                    <a:pt x="1116" y="437"/>
                  </a:lnTo>
                  <a:lnTo>
                    <a:pt x="1090" y="437"/>
                  </a:lnTo>
                  <a:lnTo>
                    <a:pt x="1068" y="437"/>
                  </a:lnTo>
                  <a:lnTo>
                    <a:pt x="1052" y="437"/>
                  </a:lnTo>
                  <a:lnTo>
                    <a:pt x="1043" y="437"/>
                  </a:lnTo>
                  <a:close/>
                </a:path>
              </a:pathLst>
            </a:custGeom>
            <a:solidFill>
              <a:srgbClr val="E2AF42">
                <a:alpha val="100000"/>
              </a:srgbClr>
            </a:solidFill>
            <a:ln>
              <a:noFill/>
            </a:ln>
          </p:spPr>
          <p:txBody>
            <a:bodyPr wrap="none" rtlCol="0" anchor="ctr"/>
            <a:lstStyle/>
            <a:p>
              <a:pPr algn="ctr"/>
              <a:endParaRPr lang="zh-CN" altLang="en-US"/>
            </a:p>
          </p:txBody>
        </p:sp>
        <p:sp>
          <p:nvSpPr>
            <p:cNvPr id="27669" name="Freeform 27668"/>
            <p:cNvSpPr>
              <a:spLocks/>
            </p:cNvSpPr>
            <p:nvPr/>
          </p:nvSpPr>
          <p:spPr bwMode="auto">
            <a:xfrm>
              <a:off x="4535" y="1829"/>
              <a:ext cx="186" cy="57"/>
            </a:xfrm>
            <a:custGeom>
              <a:avLst/>
              <a:gdLst>
                <a:gd name="T0" fmla="*/ 1 w 371"/>
                <a:gd name="T1" fmla="*/ 7 h 114"/>
                <a:gd name="T2" fmla="*/ 1 w 371"/>
                <a:gd name="T3" fmla="*/ 7 h 114"/>
                <a:gd name="T4" fmla="*/ 5 w 371"/>
                <a:gd name="T5" fmla="*/ 6 h 114"/>
                <a:gd name="T6" fmla="*/ 8 w 371"/>
                <a:gd name="T7" fmla="*/ 5 h 114"/>
                <a:gd name="T8" fmla="*/ 6 w 371"/>
                <a:gd name="T9" fmla="*/ 5 h 114"/>
                <a:gd name="T10" fmla="*/ 3 w 371"/>
                <a:gd name="T11" fmla="*/ 6 h 114"/>
                <a:gd name="T12" fmla="*/ 0 w 371"/>
                <a:gd name="T13" fmla="*/ 6 h 114"/>
                <a:gd name="T14" fmla="*/ 0 w 371"/>
                <a:gd name="T15" fmla="*/ 5 h 114"/>
                <a:gd name="T16" fmla="*/ 2 w 371"/>
                <a:gd name="T17" fmla="*/ 5 h 114"/>
                <a:gd name="T18" fmla="*/ 4 w 371"/>
                <a:gd name="T19" fmla="*/ 5 h 114"/>
                <a:gd name="T20" fmla="*/ 6 w 371"/>
                <a:gd name="T21" fmla="*/ 4 h 114"/>
                <a:gd name="T22" fmla="*/ 6 w 371"/>
                <a:gd name="T23" fmla="*/ 4 h 114"/>
                <a:gd name="T24" fmla="*/ 4 w 371"/>
                <a:gd name="T25" fmla="*/ 4 h 114"/>
                <a:gd name="T26" fmla="*/ 2 w 371"/>
                <a:gd name="T27" fmla="*/ 4 h 114"/>
                <a:gd name="T28" fmla="*/ 1 w 371"/>
                <a:gd name="T29" fmla="*/ 4 h 114"/>
                <a:gd name="T30" fmla="*/ 1 w 371"/>
                <a:gd name="T31" fmla="*/ 4 h 114"/>
                <a:gd name="T32" fmla="*/ 1 w 371"/>
                <a:gd name="T33" fmla="*/ 4 h 114"/>
                <a:gd name="T34" fmla="*/ 2 w 371"/>
                <a:gd name="T35" fmla="*/ 4 h 114"/>
                <a:gd name="T36" fmla="*/ 3 w 371"/>
                <a:gd name="T37" fmla="*/ 4 h 114"/>
                <a:gd name="T38" fmla="*/ 2 w 371"/>
                <a:gd name="T39" fmla="*/ 3 h 114"/>
                <a:gd name="T40" fmla="*/ 1 w 371"/>
                <a:gd name="T41" fmla="*/ 3 h 114"/>
                <a:gd name="T42" fmla="*/ 1 w 371"/>
                <a:gd name="T43" fmla="*/ 3 h 114"/>
                <a:gd name="T44" fmla="*/ 1 w 371"/>
                <a:gd name="T45" fmla="*/ 3 h 114"/>
                <a:gd name="T46" fmla="*/ 10 w 371"/>
                <a:gd name="T47" fmla="*/ 2 h 114"/>
                <a:gd name="T48" fmla="*/ 16 w 371"/>
                <a:gd name="T49" fmla="*/ 1 h 114"/>
                <a:gd name="T50" fmla="*/ 20 w 371"/>
                <a:gd name="T51" fmla="*/ 1 h 114"/>
                <a:gd name="T52" fmla="*/ 22 w 371"/>
                <a:gd name="T53" fmla="*/ 1 h 114"/>
                <a:gd name="T54" fmla="*/ 23 w 371"/>
                <a:gd name="T55" fmla="*/ 0 h 114"/>
                <a:gd name="T56" fmla="*/ 23 w 371"/>
                <a:gd name="T57" fmla="*/ 1 h 114"/>
                <a:gd name="T58" fmla="*/ 20 w 371"/>
                <a:gd name="T59" fmla="*/ 2 h 114"/>
                <a:gd name="T60" fmla="*/ 17 w 371"/>
                <a:gd name="T61" fmla="*/ 2 h 114"/>
                <a:gd name="T62" fmla="*/ 18 w 371"/>
                <a:gd name="T63" fmla="*/ 2 h 114"/>
                <a:gd name="T64" fmla="*/ 20 w 371"/>
                <a:gd name="T65" fmla="*/ 2 h 114"/>
                <a:gd name="T66" fmla="*/ 23 w 371"/>
                <a:gd name="T67" fmla="*/ 2 h 114"/>
                <a:gd name="T68" fmla="*/ 23 w 371"/>
                <a:gd name="T69" fmla="*/ 2 h 114"/>
                <a:gd name="T70" fmla="*/ 21 w 371"/>
                <a:gd name="T71" fmla="*/ 3 h 114"/>
                <a:gd name="T72" fmla="*/ 19 w 371"/>
                <a:gd name="T73" fmla="*/ 3 h 114"/>
                <a:gd name="T74" fmla="*/ 18 w 371"/>
                <a:gd name="T75" fmla="*/ 4 h 114"/>
                <a:gd name="T76" fmla="*/ 20 w 371"/>
                <a:gd name="T77" fmla="*/ 4 h 114"/>
                <a:gd name="T78" fmla="*/ 22 w 371"/>
                <a:gd name="T79" fmla="*/ 3 h 114"/>
                <a:gd name="T80" fmla="*/ 23 w 371"/>
                <a:gd name="T81" fmla="*/ 4 h 114"/>
                <a:gd name="T82" fmla="*/ 22 w 371"/>
                <a:gd name="T83" fmla="*/ 4 h 114"/>
                <a:gd name="T84" fmla="*/ 19 w 371"/>
                <a:gd name="T85" fmla="*/ 4 h 114"/>
                <a:gd name="T86" fmla="*/ 15 w 371"/>
                <a:gd name="T87" fmla="*/ 5 h 114"/>
                <a:gd name="T88" fmla="*/ 16 w 371"/>
                <a:gd name="T89" fmla="*/ 5 h 114"/>
                <a:gd name="T90" fmla="*/ 20 w 371"/>
                <a:gd name="T91" fmla="*/ 5 h 114"/>
                <a:gd name="T92" fmla="*/ 23 w 371"/>
                <a:gd name="T93" fmla="*/ 5 h 114"/>
                <a:gd name="T94" fmla="*/ 23 w 371"/>
                <a:gd name="T95" fmla="*/ 6 h 114"/>
                <a:gd name="T96" fmla="*/ 20 w 371"/>
                <a:gd name="T97" fmla="*/ 6 h 114"/>
                <a:gd name="T98" fmla="*/ 16 w 371"/>
                <a:gd name="T99" fmla="*/ 6 h 114"/>
                <a:gd name="T100" fmla="*/ 12 w 371"/>
                <a:gd name="T101" fmla="*/ 7 h 114"/>
                <a:gd name="T102" fmla="*/ 7 w 371"/>
                <a:gd name="T103" fmla="*/ 7 h 114"/>
                <a:gd name="T104" fmla="*/ 3 w 371"/>
                <a:gd name="T105" fmla="*/ 7 h 1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114"/>
                <a:gd name="T161" fmla="*/ 371 w 371"/>
                <a:gd name="T162" fmla="*/ 114 h 114"/>
              </a:gdLst>
              <a:ahLst/>
              <a:cxnLst/>
              <a:rect l="T159" t="T160" r="T161" b="T162"/>
              <a:pathLst>
                <a:path w="371" h="114">
                  <a:moveTo>
                    <a:pt x="1" y="114"/>
                  </a:moveTo>
                  <a:lnTo>
                    <a:pt x="1" y="110"/>
                  </a:lnTo>
                  <a:lnTo>
                    <a:pt x="1" y="107"/>
                  </a:lnTo>
                  <a:lnTo>
                    <a:pt x="1" y="103"/>
                  </a:lnTo>
                  <a:lnTo>
                    <a:pt x="1" y="100"/>
                  </a:lnTo>
                  <a:lnTo>
                    <a:pt x="12" y="99"/>
                  </a:lnTo>
                  <a:lnTo>
                    <a:pt x="28" y="97"/>
                  </a:lnTo>
                  <a:lnTo>
                    <a:pt x="46" y="94"/>
                  </a:lnTo>
                  <a:lnTo>
                    <a:pt x="66" y="91"/>
                  </a:lnTo>
                  <a:lnTo>
                    <a:pt x="85" y="87"/>
                  </a:lnTo>
                  <a:lnTo>
                    <a:pt x="103" y="84"/>
                  </a:lnTo>
                  <a:lnTo>
                    <a:pt x="115" y="80"/>
                  </a:lnTo>
                  <a:lnTo>
                    <a:pt x="121" y="77"/>
                  </a:lnTo>
                  <a:lnTo>
                    <a:pt x="105" y="77"/>
                  </a:lnTo>
                  <a:lnTo>
                    <a:pt x="89" y="78"/>
                  </a:lnTo>
                  <a:lnTo>
                    <a:pt x="74" y="79"/>
                  </a:lnTo>
                  <a:lnTo>
                    <a:pt x="59" y="81"/>
                  </a:lnTo>
                  <a:lnTo>
                    <a:pt x="44" y="83"/>
                  </a:lnTo>
                  <a:lnTo>
                    <a:pt x="29" y="85"/>
                  </a:lnTo>
                  <a:lnTo>
                    <a:pt x="14" y="86"/>
                  </a:lnTo>
                  <a:lnTo>
                    <a:pt x="0" y="87"/>
                  </a:lnTo>
                  <a:lnTo>
                    <a:pt x="0" y="84"/>
                  </a:lnTo>
                  <a:lnTo>
                    <a:pt x="0" y="81"/>
                  </a:lnTo>
                  <a:lnTo>
                    <a:pt x="0" y="78"/>
                  </a:lnTo>
                  <a:lnTo>
                    <a:pt x="0" y="76"/>
                  </a:lnTo>
                  <a:lnTo>
                    <a:pt x="10" y="73"/>
                  </a:lnTo>
                  <a:lnTo>
                    <a:pt x="20" y="71"/>
                  </a:lnTo>
                  <a:lnTo>
                    <a:pt x="30" y="69"/>
                  </a:lnTo>
                  <a:lnTo>
                    <a:pt x="40" y="66"/>
                  </a:lnTo>
                  <a:lnTo>
                    <a:pt x="50" y="65"/>
                  </a:lnTo>
                  <a:lnTo>
                    <a:pt x="60" y="63"/>
                  </a:lnTo>
                  <a:lnTo>
                    <a:pt x="70" y="62"/>
                  </a:lnTo>
                  <a:lnTo>
                    <a:pt x="81" y="59"/>
                  </a:lnTo>
                  <a:lnTo>
                    <a:pt x="81" y="58"/>
                  </a:lnTo>
                  <a:lnTo>
                    <a:pt x="82" y="58"/>
                  </a:lnTo>
                  <a:lnTo>
                    <a:pt x="82" y="57"/>
                  </a:lnTo>
                  <a:lnTo>
                    <a:pt x="73" y="58"/>
                  </a:lnTo>
                  <a:lnTo>
                    <a:pt x="62" y="58"/>
                  </a:lnTo>
                  <a:lnTo>
                    <a:pt x="53" y="59"/>
                  </a:lnTo>
                  <a:lnTo>
                    <a:pt x="43" y="61"/>
                  </a:lnTo>
                  <a:lnTo>
                    <a:pt x="32" y="62"/>
                  </a:lnTo>
                  <a:lnTo>
                    <a:pt x="23" y="62"/>
                  </a:lnTo>
                  <a:lnTo>
                    <a:pt x="13" y="63"/>
                  </a:lnTo>
                  <a:lnTo>
                    <a:pt x="4" y="64"/>
                  </a:lnTo>
                  <a:lnTo>
                    <a:pt x="4" y="62"/>
                  </a:lnTo>
                  <a:lnTo>
                    <a:pt x="4" y="61"/>
                  </a:lnTo>
                  <a:lnTo>
                    <a:pt x="4" y="58"/>
                  </a:lnTo>
                  <a:lnTo>
                    <a:pt x="4" y="57"/>
                  </a:lnTo>
                  <a:lnTo>
                    <a:pt x="8" y="56"/>
                  </a:lnTo>
                  <a:lnTo>
                    <a:pt x="13" y="55"/>
                  </a:lnTo>
                  <a:lnTo>
                    <a:pt x="17" y="54"/>
                  </a:lnTo>
                  <a:lnTo>
                    <a:pt x="22" y="53"/>
                  </a:lnTo>
                  <a:lnTo>
                    <a:pt x="27" y="53"/>
                  </a:lnTo>
                  <a:lnTo>
                    <a:pt x="31" y="51"/>
                  </a:lnTo>
                  <a:lnTo>
                    <a:pt x="37" y="50"/>
                  </a:lnTo>
                  <a:lnTo>
                    <a:pt x="42" y="49"/>
                  </a:lnTo>
                  <a:lnTo>
                    <a:pt x="36" y="48"/>
                  </a:lnTo>
                  <a:lnTo>
                    <a:pt x="30" y="47"/>
                  </a:lnTo>
                  <a:lnTo>
                    <a:pt x="24" y="47"/>
                  </a:lnTo>
                  <a:lnTo>
                    <a:pt x="20" y="46"/>
                  </a:lnTo>
                  <a:lnTo>
                    <a:pt x="15" y="47"/>
                  </a:lnTo>
                  <a:lnTo>
                    <a:pt x="12" y="47"/>
                  </a:lnTo>
                  <a:lnTo>
                    <a:pt x="7" y="47"/>
                  </a:lnTo>
                  <a:lnTo>
                    <a:pt x="4" y="47"/>
                  </a:lnTo>
                  <a:lnTo>
                    <a:pt x="4" y="44"/>
                  </a:lnTo>
                  <a:lnTo>
                    <a:pt x="4" y="43"/>
                  </a:lnTo>
                  <a:lnTo>
                    <a:pt x="4" y="41"/>
                  </a:lnTo>
                  <a:lnTo>
                    <a:pt x="4" y="40"/>
                  </a:lnTo>
                  <a:lnTo>
                    <a:pt x="61" y="33"/>
                  </a:lnTo>
                  <a:lnTo>
                    <a:pt x="112" y="27"/>
                  </a:lnTo>
                  <a:lnTo>
                    <a:pt x="156" y="23"/>
                  </a:lnTo>
                  <a:lnTo>
                    <a:pt x="194" y="18"/>
                  </a:lnTo>
                  <a:lnTo>
                    <a:pt x="226" y="15"/>
                  </a:lnTo>
                  <a:lnTo>
                    <a:pt x="254" y="11"/>
                  </a:lnTo>
                  <a:lnTo>
                    <a:pt x="277" y="9"/>
                  </a:lnTo>
                  <a:lnTo>
                    <a:pt x="296" y="6"/>
                  </a:lnTo>
                  <a:lnTo>
                    <a:pt x="311" y="4"/>
                  </a:lnTo>
                  <a:lnTo>
                    <a:pt x="324" y="3"/>
                  </a:lnTo>
                  <a:lnTo>
                    <a:pt x="334" y="2"/>
                  </a:lnTo>
                  <a:lnTo>
                    <a:pt x="343" y="2"/>
                  </a:lnTo>
                  <a:lnTo>
                    <a:pt x="350" y="1"/>
                  </a:lnTo>
                  <a:lnTo>
                    <a:pt x="357" y="1"/>
                  </a:lnTo>
                  <a:lnTo>
                    <a:pt x="364" y="0"/>
                  </a:lnTo>
                  <a:lnTo>
                    <a:pt x="371" y="0"/>
                  </a:lnTo>
                  <a:lnTo>
                    <a:pt x="367" y="8"/>
                  </a:lnTo>
                  <a:lnTo>
                    <a:pt x="355" y="12"/>
                  </a:lnTo>
                  <a:lnTo>
                    <a:pt x="340" y="16"/>
                  </a:lnTo>
                  <a:lnTo>
                    <a:pt x="323" y="18"/>
                  </a:lnTo>
                  <a:lnTo>
                    <a:pt x="305" y="20"/>
                  </a:lnTo>
                  <a:lnTo>
                    <a:pt x="288" y="21"/>
                  </a:lnTo>
                  <a:lnTo>
                    <a:pt x="275" y="24"/>
                  </a:lnTo>
                  <a:lnTo>
                    <a:pt x="266" y="27"/>
                  </a:lnTo>
                  <a:lnTo>
                    <a:pt x="269" y="27"/>
                  </a:lnTo>
                  <a:lnTo>
                    <a:pt x="271" y="27"/>
                  </a:lnTo>
                  <a:lnTo>
                    <a:pt x="275" y="27"/>
                  </a:lnTo>
                  <a:lnTo>
                    <a:pt x="284" y="27"/>
                  </a:lnTo>
                  <a:lnTo>
                    <a:pt x="295" y="27"/>
                  </a:lnTo>
                  <a:lnTo>
                    <a:pt x="312" y="26"/>
                  </a:lnTo>
                  <a:lnTo>
                    <a:pt x="337" y="25"/>
                  </a:lnTo>
                  <a:lnTo>
                    <a:pt x="368" y="23"/>
                  </a:lnTo>
                  <a:lnTo>
                    <a:pt x="367" y="25"/>
                  </a:lnTo>
                  <a:lnTo>
                    <a:pt x="367" y="26"/>
                  </a:lnTo>
                  <a:lnTo>
                    <a:pt x="367" y="28"/>
                  </a:lnTo>
                  <a:lnTo>
                    <a:pt x="367" y="32"/>
                  </a:lnTo>
                  <a:lnTo>
                    <a:pt x="356" y="35"/>
                  </a:lnTo>
                  <a:lnTo>
                    <a:pt x="345" y="39"/>
                  </a:lnTo>
                  <a:lnTo>
                    <a:pt x="333" y="41"/>
                  </a:lnTo>
                  <a:lnTo>
                    <a:pt x="320" y="43"/>
                  </a:lnTo>
                  <a:lnTo>
                    <a:pt x="307" y="46"/>
                  </a:lnTo>
                  <a:lnTo>
                    <a:pt x="295" y="47"/>
                  </a:lnTo>
                  <a:lnTo>
                    <a:pt x="284" y="48"/>
                  </a:lnTo>
                  <a:lnTo>
                    <a:pt x="273" y="49"/>
                  </a:lnTo>
                  <a:lnTo>
                    <a:pt x="285" y="50"/>
                  </a:lnTo>
                  <a:lnTo>
                    <a:pt x="294" y="50"/>
                  </a:lnTo>
                  <a:lnTo>
                    <a:pt x="302" y="50"/>
                  </a:lnTo>
                  <a:lnTo>
                    <a:pt x="310" y="50"/>
                  </a:lnTo>
                  <a:lnTo>
                    <a:pt x="319" y="50"/>
                  </a:lnTo>
                  <a:lnTo>
                    <a:pt x="331" y="49"/>
                  </a:lnTo>
                  <a:lnTo>
                    <a:pt x="346" y="48"/>
                  </a:lnTo>
                  <a:lnTo>
                    <a:pt x="365" y="47"/>
                  </a:lnTo>
                  <a:lnTo>
                    <a:pt x="364" y="48"/>
                  </a:lnTo>
                  <a:lnTo>
                    <a:pt x="364" y="50"/>
                  </a:lnTo>
                  <a:lnTo>
                    <a:pt x="364" y="51"/>
                  </a:lnTo>
                  <a:lnTo>
                    <a:pt x="363" y="54"/>
                  </a:lnTo>
                  <a:lnTo>
                    <a:pt x="352" y="56"/>
                  </a:lnTo>
                  <a:lnTo>
                    <a:pt x="334" y="58"/>
                  </a:lnTo>
                  <a:lnTo>
                    <a:pt x="312" y="61"/>
                  </a:lnTo>
                  <a:lnTo>
                    <a:pt x="289" y="63"/>
                  </a:lnTo>
                  <a:lnTo>
                    <a:pt x="265" y="66"/>
                  </a:lnTo>
                  <a:lnTo>
                    <a:pt x="244" y="69"/>
                  </a:lnTo>
                  <a:lnTo>
                    <a:pt x="229" y="71"/>
                  </a:lnTo>
                  <a:lnTo>
                    <a:pt x="221" y="73"/>
                  </a:lnTo>
                  <a:lnTo>
                    <a:pt x="239" y="74"/>
                  </a:lnTo>
                  <a:lnTo>
                    <a:pt x="256" y="74"/>
                  </a:lnTo>
                  <a:lnTo>
                    <a:pt x="274" y="73"/>
                  </a:lnTo>
                  <a:lnTo>
                    <a:pt x="292" y="72"/>
                  </a:lnTo>
                  <a:lnTo>
                    <a:pt x="309" y="71"/>
                  </a:lnTo>
                  <a:lnTo>
                    <a:pt x="327" y="70"/>
                  </a:lnTo>
                  <a:lnTo>
                    <a:pt x="345" y="69"/>
                  </a:lnTo>
                  <a:lnTo>
                    <a:pt x="362" y="69"/>
                  </a:lnTo>
                  <a:lnTo>
                    <a:pt x="362" y="72"/>
                  </a:lnTo>
                  <a:lnTo>
                    <a:pt x="362" y="77"/>
                  </a:lnTo>
                  <a:lnTo>
                    <a:pt x="360" y="81"/>
                  </a:lnTo>
                  <a:lnTo>
                    <a:pt x="356" y="85"/>
                  </a:lnTo>
                  <a:lnTo>
                    <a:pt x="334" y="87"/>
                  </a:lnTo>
                  <a:lnTo>
                    <a:pt x="311" y="88"/>
                  </a:lnTo>
                  <a:lnTo>
                    <a:pt x="289" y="91"/>
                  </a:lnTo>
                  <a:lnTo>
                    <a:pt x="266" y="93"/>
                  </a:lnTo>
                  <a:lnTo>
                    <a:pt x="244" y="95"/>
                  </a:lnTo>
                  <a:lnTo>
                    <a:pt x="221" y="97"/>
                  </a:lnTo>
                  <a:lnTo>
                    <a:pt x="199" y="99"/>
                  </a:lnTo>
                  <a:lnTo>
                    <a:pt x="178" y="101"/>
                  </a:lnTo>
                  <a:lnTo>
                    <a:pt x="156" y="103"/>
                  </a:lnTo>
                  <a:lnTo>
                    <a:pt x="133" y="104"/>
                  </a:lnTo>
                  <a:lnTo>
                    <a:pt x="111" y="107"/>
                  </a:lnTo>
                  <a:lnTo>
                    <a:pt x="89" y="108"/>
                  </a:lnTo>
                  <a:lnTo>
                    <a:pt x="67" y="110"/>
                  </a:lnTo>
                  <a:lnTo>
                    <a:pt x="45" y="111"/>
                  </a:lnTo>
                  <a:lnTo>
                    <a:pt x="23" y="112"/>
                  </a:lnTo>
                  <a:lnTo>
                    <a:pt x="1" y="114"/>
                  </a:lnTo>
                  <a:close/>
                </a:path>
              </a:pathLst>
            </a:custGeom>
            <a:solidFill>
              <a:srgbClr val="CCBC96">
                <a:alpha val="100000"/>
              </a:srgbClr>
            </a:solidFill>
            <a:ln>
              <a:noFill/>
            </a:ln>
          </p:spPr>
          <p:txBody>
            <a:bodyPr wrap="none" rtlCol="0" anchor="ctr"/>
            <a:lstStyle/>
            <a:p>
              <a:pPr algn="ctr"/>
              <a:endParaRPr lang="zh-CN" altLang="en-US"/>
            </a:p>
          </p:txBody>
        </p:sp>
        <p:sp>
          <p:nvSpPr>
            <p:cNvPr id="27670" name="Freeform 27669"/>
            <p:cNvSpPr>
              <a:spLocks/>
            </p:cNvSpPr>
            <p:nvPr/>
          </p:nvSpPr>
          <p:spPr bwMode="auto">
            <a:xfrm>
              <a:off x="4476" y="1787"/>
              <a:ext cx="54" cy="79"/>
            </a:xfrm>
            <a:custGeom>
              <a:avLst/>
              <a:gdLst>
                <a:gd name="T0" fmla="*/ 7 w 108"/>
                <a:gd name="T1" fmla="*/ 9 h 159"/>
                <a:gd name="T2" fmla="*/ 6 w 108"/>
                <a:gd name="T3" fmla="*/ 8 h 159"/>
                <a:gd name="T4" fmla="*/ 5 w 108"/>
                <a:gd name="T5" fmla="*/ 7 h 159"/>
                <a:gd name="T6" fmla="*/ 5 w 108"/>
                <a:gd name="T7" fmla="*/ 7 h 159"/>
                <a:gd name="T8" fmla="*/ 4 w 108"/>
                <a:gd name="T9" fmla="*/ 6 h 159"/>
                <a:gd name="T10" fmla="*/ 4 w 108"/>
                <a:gd name="T11" fmla="*/ 5 h 159"/>
                <a:gd name="T12" fmla="*/ 3 w 108"/>
                <a:gd name="T13" fmla="*/ 4 h 159"/>
                <a:gd name="T14" fmla="*/ 2 w 108"/>
                <a:gd name="T15" fmla="*/ 2 h 159"/>
                <a:gd name="T16" fmla="*/ 0 w 108"/>
                <a:gd name="T17" fmla="*/ 0 h 159"/>
                <a:gd name="T18" fmla="*/ 1 w 108"/>
                <a:gd name="T19" fmla="*/ 0 h 159"/>
                <a:gd name="T20" fmla="*/ 1 w 108"/>
                <a:gd name="T21" fmla="*/ 0 h 159"/>
                <a:gd name="T22" fmla="*/ 1 w 108"/>
                <a:gd name="T23" fmla="*/ 0 h 159"/>
                <a:gd name="T24" fmla="*/ 1 w 108"/>
                <a:gd name="T25" fmla="*/ 0 h 159"/>
                <a:gd name="T26" fmla="*/ 1 w 108"/>
                <a:gd name="T27" fmla="*/ 0 h 159"/>
                <a:gd name="T28" fmla="*/ 2 w 108"/>
                <a:gd name="T29" fmla="*/ 1 h 159"/>
                <a:gd name="T30" fmla="*/ 2 w 108"/>
                <a:gd name="T31" fmla="*/ 1 h 159"/>
                <a:gd name="T32" fmla="*/ 2 w 108"/>
                <a:gd name="T33" fmla="*/ 2 h 159"/>
                <a:gd name="T34" fmla="*/ 3 w 108"/>
                <a:gd name="T35" fmla="*/ 2 h 159"/>
                <a:gd name="T36" fmla="*/ 3 w 108"/>
                <a:gd name="T37" fmla="*/ 3 h 159"/>
                <a:gd name="T38" fmla="*/ 3 w 108"/>
                <a:gd name="T39" fmla="*/ 3 h 159"/>
                <a:gd name="T40" fmla="*/ 3 w 108"/>
                <a:gd name="T41" fmla="*/ 3 h 159"/>
                <a:gd name="T42" fmla="*/ 3 w 108"/>
                <a:gd name="T43" fmla="*/ 3 h 159"/>
                <a:gd name="T44" fmla="*/ 3 w 108"/>
                <a:gd name="T45" fmla="*/ 3 h 159"/>
                <a:gd name="T46" fmla="*/ 3 w 108"/>
                <a:gd name="T47" fmla="*/ 3 h 159"/>
                <a:gd name="T48" fmla="*/ 3 w 108"/>
                <a:gd name="T49" fmla="*/ 3 h 159"/>
                <a:gd name="T50" fmla="*/ 3 w 108"/>
                <a:gd name="T51" fmla="*/ 2 h 159"/>
                <a:gd name="T52" fmla="*/ 2 w 108"/>
                <a:gd name="T53" fmla="*/ 1 h 159"/>
                <a:gd name="T54" fmla="*/ 2 w 108"/>
                <a:gd name="T55" fmla="*/ 0 h 159"/>
                <a:gd name="T56" fmla="*/ 2 w 108"/>
                <a:gd name="T57" fmla="*/ 0 h 159"/>
                <a:gd name="T58" fmla="*/ 2 w 108"/>
                <a:gd name="T59" fmla="*/ 0 h 159"/>
                <a:gd name="T60" fmla="*/ 2 w 108"/>
                <a:gd name="T61" fmla="*/ 0 h 159"/>
                <a:gd name="T62" fmla="*/ 3 w 108"/>
                <a:gd name="T63" fmla="*/ 1 h 159"/>
                <a:gd name="T64" fmla="*/ 3 w 108"/>
                <a:gd name="T65" fmla="*/ 2 h 159"/>
                <a:gd name="T66" fmla="*/ 4 w 108"/>
                <a:gd name="T67" fmla="*/ 2 h 159"/>
                <a:gd name="T68" fmla="*/ 4 w 108"/>
                <a:gd name="T69" fmla="*/ 3 h 159"/>
                <a:gd name="T70" fmla="*/ 5 w 108"/>
                <a:gd name="T71" fmla="*/ 4 h 159"/>
                <a:gd name="T72" fmla="*/ 6 w 108"/>
                <a:gd name="T73" fmla="*/ 5 h 159"/>
                <a:gd name="T74" fmla="*/ 6 w 108"/>
                <a:gd name="T75" fmla="*/ 5 h 159"/>
                <a:gd name="T76" fmla="*/ 6 w 108"/>
                <a:gd name="T77" fmla="*/ 5 h 159"/>
                <a:gd name="T78" fmla="*/ 6 w 108"/>
                <a:gd name="T79" fmla="*/ 5 h 159"/>
                <a:gd name="T80" fmla="*/ 6 w 108"/>
                <a:gd name="T81" fmla="*/ 5 h 159"/>
                <a:gd name="T82" fmla="*/ 5 w 108"/>
                <a:gd name="T83" fmla="*/ 3 h 159"/>
                <a:gd name="T84" fmla="*/ 5 w 108"/>
                <a:gd name="T85" fmla="*/ 3 h 159"/>
                <a:gd name="T86" fmla="*/ 4 w 108"/>
                <a:gd name="T87" fmla="*/ 2 h 159"/>
                <a:gd name="T88" fmla="*/ 4 w 108"/>
                <a:gd name="T89" fmla="*/ 2 h 159"/>
                <a:gd name="T90" fmla="*/ 5 w 108"/>
                <a:gd name="T91" fmla="*/ 2 h 159"/>
                <a:gd name="T92" fmla="*/ 5 w 108"/>
                <a:gd name="T93" fmla="*/ 3 h 159"/>
                <a:gd name="T94" fmla="*/ 5 w 108"/>
                <a:gd name="T95" fmla="*/ 3 h 159"/>
                <a:gd name="T96" fmla="*/ 6 w 108"/>
                <a:gd name="T97" fmla="*/ 3 h 159"/>
                <a:gd name="T98" fmla="*/ 6 w 108"/>
                <a:gd name="T99" fmla="*/ 4 h 159"/>
                <a:gd name="T100" fmla="*/ 7 w 108"/>
                <a:gd name="T101" fmla="*/ 4 h 159"/>
                <a:gd name="T102" fmla="*/ 7 w 108"/>
                <a:gd name="T103" fmla="*/ 5 h 159"/>
                <a:gd name="T104" fmla="*/ 7 w 108"/>
                <a:gd name="T105" fmla="*/ 5 h 159"/>
                <a:gd name="T106" fmla="*/ 7 w 108"/>
                <a:gd name="T107" fmla="*/ 6 h 159"/>
                <a:gd name="T108" fmla="*/ 7 w 108"/>
                <a:gd name="T109" fmla="*/ 7 h 159"/>
                <a:gd name="T110" fmla="*/ 7 w 108"/>
                <a:gd name="T111" fmla="*/ 8 h 159"/>
                <a:gd name="T112" fmla="*/ 7 w 108"/>
                <a:gd name="T113" fmla="*/ 9 h 159"/>
                <a:gd name="T114" fmla="*/ 7 w 108"/>
                <a:gd name="T115" fmla="*/ 9 h 159"/>
                <a:gd name="T116" fmla="*/ 7 w 108"/>
                <a:gd name="T117" fmla="*/ 9 h 159"/>
                <a:gd name="T118" fmla="*/ 7 w 108"/>
                <a:gd name="T119" fmla="*/ 9 h 159"/>
                <a:gd name="T120" fmla="*/ 7 w 108"/>
                <a:gd name="T121" fmla="*/ 9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
                <a:gd name="T184" fmla="*/ 0 h 159"/>
                <a:gd name="T185" fmla="*/ 108 w 108"/>
                <a:gd name="T186" fmla="*/ 159 h 159"/>
              </a:gdLst>
              <a:ahLst/>
              <a:cxnLst/>
              <a:rect l="T183" t="T184" r="T185" b="T186"/>
              <a:pathLst>
                <a:path w="108" h="159">
                  <a:moveTo>
                    <a:pt x="97" y="158"/>
                  </a:moveTo>
                  <a:lnTo>
                    <a:pt x="87" y="141"/>
                  </a:lnTo>
                  <a:lnTo>
                    <a:pt x="78" y="127"/>
                  </a:lnTo>
                  <a:lnTo>
                    <a:pt x="71" y="113"/>
                  </a:lnTo>
                  <a:lnTo>
                    <a:pt x="62" y="101"/>
                  </a:lnTo>
                  <a:lnTo>
                    <a:pt x="51" y="84"/>
                  </a:lnTo>
                  <a:lnTo>
                    <a:pt x="39" y="65"/>
                  </a:lnTo>
                  <a:lnTo>
                    <a:pt x="21" y="39"/>
                  </a:lnTo>
                  <a:lnTo>
                    <a:pt x="0" y="6"/>
                  </a:lnTo>
                  <a:lnTo>
                    <a:pt x="1" y="5"/>
                  </a:lnTo>
                  <a:lnTo>
                    <a:pt x="3" y="5"/>
                  </a:lnTo>
                  <a:lnTo>
                    <a:pt x="4" y="5"/>
                  </a:lnTo>
                  <a:lnTo>
                    <a:pt x="5" y="5"/>
                  </a:lnTo>
                  <a:lnTo>
                    <a:pt x="11" y="13"/>
                  </a:lnTo>
                  <a:lnTo>
                    <a:pt x="17" y="20"/>
                  </a:lnTo>
                  <a:lnTo>
                    <a:pt x="23" y="28"/>
                  </a:lnTo>
                  <a:lnTo>
                    <a:pt x="28" y="36"/>
                  </a:lnTo>
                  <a:lnTo>
                    <a:pt x="33" y="43"/>
                  </a:lnTo>
                  <a:lnTo>
                    <a:pt x="38" y="50"/>
                  </a:lnTo>
                  <a:lnTo>
                    <a:pt x="41" y="54"/>
                  </a:lnTo>
                  <a:lnTo>
                    <a:pt x="44" y="59"/>
                  </a:lnTo>
                  <a:lnTo>
                    <a:pt x="46" y="59"/>
                  </a:lnTo>
                  <a:lnTo>
                    <a:pt x="47" y="59"/>
                  </a:lnTo>
                  <a:lnTo>
                    <a:pt x="48" y="59"/>
                  </a:lnTo>
                  <a:lnTo>
                    <a:pt x="39" y="44"/>
                  </a:lnTo>
                  <a:lnTo>
                    <a:pt x="29" y="28"/>
                  </a:lnTo>
                  <a:lnTo>
                    <a:pt x="23" y="14"/>
                  </a:lnTo>
                  <a:lnTo>
                    <a:pt x="18" y="0"/>
                  </a:lnTo>
                  <a:lnTo>
                    <a:pt x="25" y="5"/>
                  </a:lnTo>
                  <a:lnTo>
                    <a:pt x="32" y="12"/>
                  </a:lnTo>
                  <a:lnTo>
                    <a:pt x="40" y="21"/>
                  </a:lnTo>
                  <a:lnTo>
                    <a:pt x="48" y="33"/>
                  </a:lnTo>
                  <a:lnTo>
                    <a:pt x="56" y="46"/>
                  </a:lnTo>
                  <a:lnTo>
                    <a:pt x="64" y="59"/>
                  </a:lnTo>
                  <a:lnTo>
                    <a:pt x="73" y="72"/>
                  </a:lnTo>
                  <a:lnTo>
                    <a:pt x="81" y="83"/>
                  </a:lnTo>
                  <a:lnTo>
                    <a:pt x="82" y="82"/>
                  </a:lnTo>
                  <a:lnTo>
                    <a:pt x="84" y="82"/>
                  </a:lnTo>
                  <a:lnTo>
                    <a:pt x="85" y="82"/>
                  </a:lnTo>
                  <a:lnTo>
                    <a:pt x="86" y="82"/>
                  </a:lnTo>
                  <a:lnTo>
                    <a:pt x="73" y="61"/>
                  </a:lnTo>
                  <a:lnTo>
                    <a:pt x="66" y="50"/>
                  </a:lnTo>
                  <a:lnTo>
                    <a:pt x="64" y="45"/>
                  </a:lnTo>
                  <a:lnTo>
                    <a:pt x="64" y="42"/>
                  </a:lnTo>
                  <a:lnTo>
                    <a:pt x="69" y="43"/>
                  </a:lnTo>
                  <a:lnTo>
                    <a:pt x="73" y="48"/>
                  </a:lnTo>
                  <a:lnTo>
                    <a:pt x="80" y="53"/>
                  </a:lnTo>
                  <a:lnTo>
                    <a:pt x="86" y="61"/>
                  </a:lnTo>
                  <a:lnTo>
                    <a:pt x="92" y="69"/>
                  </a:lnTo>
                  <a:lnTo>
                    <a:pt x="99" y="78"/>
                  </a:lnTo>
                  <a:lnTo>
                    <a:pt x="103" y="86"/>
                  </a:lnTo>
                  <a:lnTo>
                    <a:pt x="108" y="91"/>
                  </a:lnTo>
                  <a:lnTo>
                    <a:pt x="108" y="106"/>
                  </a:lnTo>
                  <a:lnTo>
                    <a:pt x="107" y="118"/>
                  </a:lnTo>
                  <a:lnTo>
                    <a:pt x="106" y="132"/>
                  </a:lnTo>
                  <a:lnTo>
                    <a:pt x="102" y="156"/>
                  </a:lnTo>
                  <a:lnTo>
                    <a:pt x="101" y="158"/>
                  </a:lnTo>
                  <a:lnTo>
                    <a:pt x="100" y="158"/>
                  </a:lnTo>
                  <a:lnTo>
                    <a:pt x="99" y="159"/>
                  </a:lnTo>
                  <a:lnTo>
                    <a:pt x="97" y="158"/>
                  </a:lnTo>
                  <a:close/>
                </a:path>
              </a:pathLst>
            </a:custGeom>
            <a:solidFill>
              <a:srgbClr val="E5D8BA">
                <a:alpha val="100000"/>
              </a:srgbClr>
            </a:solidFill>
            <a:ln>
              <a:noFill/>
            </a:ln>
          </p:spPr>
          <p:txBody>
            <a:bodyPr wrap="none" rtlCol="0" anchor="ctr"/>
            <a:lstStyle/>
            <a:p>
              <a:pPr algn="ctr"/>
              <a:endParaRPr lang="zh-CN" altLang="en-US"/>
            </a:p>
          </p:txBody>
        </p:sp>
        <p:sp>
          <p:nvSpPr>
            <p:cNvPr id="27671" name="Freeform 27670"/>
            <p:cNvSpPr>
              <a:spLocks/>
            </p:cNvSpPr>
            <p:nvPr/>
          </p:nvSpPr>
          <p:spPr bwMode="auto">
            <a:xfrm>
              <a:off x="4502" y="1700"/>
              <a:ext cx="213" cy="142"/>
            </a:xfrm>
            <a:custGeom>
              <a:avLst/>
              <a:gdLst>
                <a:gd name="T0" fmla="*/ 4 w 427"/>
                <a:gd name="T1" fmla="*/ 17 h 283"/>
                <a:gd name="T2" fmla="*/ 3 w 427"/>
                <a:gd name="T3" fmla="*/ 15 h 283"/>
                <a:gd name="T4" fmla="*/ 1 w 427"/>
                <a:gd name="T5" fmla="*/ 13 h 283"/>
                <a:gd name="T6" fmla="*/ 0 w 427"/>
                <a:gd name="T7" fmla="*/ 12 h 283"/>
                <a:gd name="T8" fmla="*/ 0 w 427"/>
                <a:gd name="T9" fmla="*/ 11 h 283"/>
                <a:gd name="T10" fmla="*/ 0 w 427"/>
                <a:gd name="T11" fmla="*/ 11 h 283"/>
                <a:gd name="T12" fmla="*/ 1 w 427"/>
                <a:gd name="T13" fmla="*/ 11 h 283"/>
                <a:gd name="T14" fmla="*/ 2 w 427"/>
                <a:gd name="T15" fmla="*/ 11 h 283"/>
                <a:gd name="T16" fmla="*/ 2 w 427"/>
                <a:gd name="T17" fmla="*/ 11 h 283"/>
                <a:gd name="T18" fmla="*/ 3 w 427"/>
                <a:gd name="T19" fmla="*/ 12 h 283"/>
                <a:gd name="T20" fmla="*/ 4 w 427"/>
                <a:gd name="T21" fmla="*/ 14 h 283"/>
                <a:gd name="T22" fmla="*/ 6 w 427"/>
                <a:gd name="T23" fmla="*/ 15 h 283"/>
                <a:gd name="T24" fmla="*/ 7 w 427"/>
                <a:gd name="T25" fmla="*/ 15 h 283"/>
                <a:gd name="T26" fmla="*/ 7 w 427"/>
                <a:gd name="T27" fmla="*/ 15 h 283"/>
                <a:gd name="T28" fmla="*/ 8 w 427"/>
                <a:gd name="T29" fmla="*/ 15 h 283"/>
                <a:gd name="T30" fmla="*/ 9 w 427"/>
                <a:gd name="T31" fmla="*/ 15 h 283"/>
                <a:gd name="T32" fmla="*/ 9 w 427"/>
                <a:gd name="T33" fmla="*/ 14 h 283"/>
                <a:gd name="T34" fmla="*/ 9 w 427"/>
                <a:gd name="T35" fmla="*/ 13 h 283"/>
                <a:gd name="T36" fmla="*/ 8 w 427"/>
                <a:gd name="T37" fmla="*/ 12 h 283"/>
                <a:gd name="T38" fmla="*/ 7 w 427"/>
                <a:gd name="T39" fmla="*/ 11 h 283"/>
                <a:gd name="T40" fmla="*/ 8 w 427"/>
                <a:gd name="T41" fmla="*/ 10 h 283"/>
                <a:gd name="T42" fmla="*/ 9 w 427"/>
                <a:gd name="T43" fmla="*/ 10 h 283"/>
                <a:gd name="T44" fmla="*/ 9 w 427"/>
                <a:gd name="T45" fmla="*/ 10 h 283"/>
                <a:gd name="T46" fmla="*/ 10 w 427"/>
                <a:gd name="T47" fmla="*/ 10 h 283"/>
                <a:gd name="T48" fmla="*/ 10 w 427"/>
                <a:gd name="T49" fmla="*/ 9 h 283"/>
                <a:gd name="T50" fmla="*/ 9 w 427"/>
                <a:gd name="T51" fmla="*/ 7 h 283"/>
                <a:gd name="T52" fmla="*/ 8 w 427"/>
                <a:gd name="T53" fmla="*/ 7 h 283"/>
                <a:gd name="T54" fmla="*/ 8 w 427"/>
                <a:gd name="T55" fmla="*/ 6 h 283"/>
                <a:gd name="T56" fmla="*/ 8 w 427"/>
                <a:gd name="T57" fmla="*/ 6 h 283"/>
                <a:gd name="T58" fmla="*/ 10 w 427"/>
                <a:gd name="T59" fmla="*/ 7 h 283"/>
                <a:gd name="T60" fmla="*/ 11 w 427"/>
                <a:gd name="T61" fmla="*/ 8 h 283"/>
                <a:gd name="T62" fmla="*/ 12 w 427"/>
                <a:gd name="T63" fmla="*/ 8 h 283"/>
                <a:gd name="T64" fmla="*/ 13 w 427"/>
                <a:gd name="T65" fmla="*/ 7 h 283"/>
                <a:gd name="T66" fmla="*/ 13 w 427"/>
                <a:gd name="T67" fmla="*/ 5 h 283"/>
                <a:gd name="T68" fmla="*/ 12 w 427"/>
                <a:gd name="T69" fmla="*/ 3 h 283"/>
                <a:gd name="T70" fmla="*/ 10 w 427"/>
                <a:gd name="T71" fmla="*/ 2 h 283"/>
                <a:gd name="T72" fmla="*/ 9 w 427"/>
                <a:gd name="T73" fmla="*/ 1 h 283"/>
                <a:gd name="T74" fmla="*/ 9 w 427"/>
                <a:gd name="T75" fmla="*/ 1 h 283"/>
                <a:gd name="T76" fmla="*/ 9 w 427"/>
                <a:gd name="T77" fmla="*/ 0 h 283"/>
                <a:gd name="T78" fmla="*/ 10 w 427"/>
                <a:gd name="T79" fmla="*/ 0 h 283"/>
                <a:gd name="T80" fmla="*/ 10 w 427"/>
                <a:gd name="T81" fmla="*/ 1 h 283"/>
                <a:gd name="T82" fmla="*/ 12 w 427"/>
                <a:gd name="T83" fmla="*/ 2 h 283"/>
                <a:gd name="T84" fmla="*/ 13 w 427"/>
                <a:gd name="T85" fmla="*/ 3 h 283"/>
                <a:gd name="T86" fmla="*/ 14 w 427"/>
                <a:gd name="T87" fmla="*/ 3 h 283"/>
                <a:gd name="T88" fmla="*/ 16 w 427"/>
                <a:gd name="T89" fmla="*/ 5 h 283"/>
                <a:gd name="T90" fmla="*/ 19 w 427"/>
                <a:gd name="T91" fmla="*/ 8 h 283"/>
                <a:gd name="T92" fmla="*/ 22 w 427"/>
                <a:gd name="T93" fmla="*/ 11 h 283"/>
                <a:gd name="T94" fmla="*/ 25 w 427"/>
                <a:gd name="T95" fmla="*/ 14 h 283"/>
                <a:gd name="T96" fmla="*/ 26 w 427"/>
                <a:gd name="T97" fmla="*/ 16 h 283"/>
                <a:gd name="T98" fmla="*/ 26 w 427"/>
                <a:gd name="T99" fmla="*/ 16 h 283"/>
                <a:gd name="T100" fmla="*/ 25 w 427"/>
                <a:gd name="T101" fmla="*/ 16 h 283"/>
                <a:gd name="T102" fmla="*/ 22 w 427"/>
                <a:gd name="T103" fmla="*/ 16 h 283"/>
                <a:gd name="T104" fmla="*/ 19 w 427"/>
                <a:gd name="T105" fmla="*/ 17 h 283"/>
                <a:gd name="T106" fmla="*/ 17 w 427"/>
                <a:gd name="T107" fmla="*/ 17 h 283"/>
                <a:gd name="T108" fmla="*/ 14 w 427"/>
                <a:gd name="T109" fmla="*/ 17 h 283"/>
                <a:gd name="T110" fmla="*/ 11 w 427"/>
                <a:gd name="T111" fmla="*/ 18 h 283"/>
                <a:gd name="T112" fmla="*/ 9 w 427"/>
                <a:gd name="T113" fmla="*/ 18 h 283"/>
                <a:gd name="T114" fmla="*/ 6 w 427"/>
                <a:gd name="T115" fmla="*/ 18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7"/>
                <a:gd name="T175" fmla="*/ 0 h 283"/>
                <a:gd name="T176" fmla="*/ 427 w 427"/>
                <a:gd name="T177" fmla="*/ 283 h 283"/>
              </a:gdLst>
              <a:ahLst/>
              <a:cxnLst/>
              <a:rect l="T174" t="T175" r="T176" b="T177"/>
              <a:pathLst>
                <a:path w="427" h="283">
                  <a:moveTo>
                    <a:pt x="87" y="283"/>
                  </a:moveTo>
                  <a:lnTo>
                    <a:pt x="79" y="267"/>
                  </a:lnTo>
                  <a:lnTo>
                    <a:pt x="68" y="252"/>
                  </a:lnTo>
                  <a:lnTo>
                    <a:pt x="54" y="236"/>
                  </a:lnTo>
                  <a:lnTo>
                    <a:pt x="41" y="222"/>
                  </a:lnTo>
                  <a:lnTo>
                    <a:pt x="28" y="207"/>
                  </a:lnTo>
                  <a:lnTo>
                    <a:pt x="15" y="193"/>
                  </a:lnTo>
                  <a:lnTo>
                    <a:pt x="6" y="179"/>
                  </a:lnTo>
                  <a:lnTo>
                    <a:pt x="0" y="165"/>
                  </a:lnTo>
                  <a:lnTo>
                    <a:pt x="5" y="165"/>
                  </a:lnTo>
                  <a:lnTo>
                    <a:pt x="9" y="164"/>
                  </a:lnTo>
                  <a:lnTo>
                    <a:pt x="15" y="164"/>
                  </a:lnTo>
                  <a:lnTo>
                    <a:pt x="20" y="163"/>
                  </a:lnTo>
                  <a:lnTo>
                    <a:pt x="24" y="162"/>
                  </a:lnTo>
                  <a:lnTo>
                    <a:pt x="30" y="162"/>
                  </a:lnTo>
                  <a:lnTo>
                    <a:pt x="35" y="161"/>
                  </a:lnTo>
                  <a:lnTo>
                    <a:pt x="39" y="161"/>
                  </a:lnTo>
                  <a:lnTo>
                    <a:pt x="46" y="170"/>
                  </a:lnTo>
                  <a:lnTo>
                    <a:pt x="54" y="179"/>
                  </a:lnTo>
                  <a:lnTo>
                    <a:pt x="62" y="191"/>
                  </a:lnTo>
                  <a:lnTo>
                    <a:pt x="71" y="202"/>
                  </a:lnTo>
                  <a:lnTo>
                    <a:pt x="79" y="214"/>
                  </a:lnTo>
                  <a:lnTo>
                    <a:pt x="88" y="224"/>
                  </a:lnTo>
                  <a:lnTo>
                    <a:pt x="97" y="233"/>
                  </a:lnTo>
                  <a:lnTo>
                    <a:pt x="106" y="241"/>
                  </a:lnTo>
                  <a:lnTo>
                    <a:pt x="113" y="239"/>
                  </a:lnTo>
                  <a:lnTo>
                    <a:pt x="119" y="237"/>
                  </a:lnTo>
                  <a:lnTo>
                    <a:pt x="126" y="235"/>
                  </a:lnTo>
                  <a:lnTo>
                    <a:pt x="132" y="232"/>
                  </a:lnTo>
                  <a:lnTo>
                    <a:pt x="139" y="230"/>
                  </a:lnTo>
                  <a:lnTo>
                    <a:pt x="144" y="228"/>
                  </a:lnTo>
                  <a:lnTo>
                    <a:pt x="151" y="225"/>
                  </a:lnTo>
                  <a:lnTo>
                    <a:pt x="158" y="223"/>
                  </a:lnTo>
                  <a:lnTo>
                    <a:pt x="157" y="214"/>
                  </a:lnTo>
                  <a:lnTo>
                    <a:pt x="152" y="206"/>
                  </a:lnTo>
                  <a:lnTo>
                    <a:pt x="147" y="198"/>
                  </a:lnTo>
                  <a:lnTo>
                    <a:pt x="141" y="190"/>
                  </a:lnTo>
                  <a:lnTo>
                    <a:pt x="134" y="183"/>
                  </a:lnTo>
                  <a:lnTo>
                    <a:pt x="129" y="176"/>
                  </a:lnTo>
                  <a:lnTo>
                    <a:pt x="126" y="169"/>
                  </a:lnTo>
                  <a:lnTo>
                    <a:pt x="126" y="161"/>
                  </a:lnTo>
                  <a:lnTo>
                    <a:pt x="134" y="160"/>
                  </a:lnTo>
                  <a:lnTo>
                    <a:pt x="140" y="159"/>
                  </a:lnTo>
                  <a:lnTo>
                    <a:pt x="144" y="157"/>
                  </a:lnTo>
                  <a:lnTo>
                    <a:pt x="149" y="155"/>
                  </a:lnTo>
                  <a:lnTo>
                    <a:pt x="152" y="153"/>
                  </a:lnTo>
                  <a:lnTo>
                    <a:pt x="156" y="149"/>
                  </a:lnTo>
                  <a:lnTo>
                    <a:pt x="160" y="145"/>
                  </a:lnTo>
                  <a:lnTo>
                    <a:pt x="165" y="139"/>
                  </a:lnTo>
                  <a:lnTo>
                    <a:pt x="162" y="130"/>
                  </a:lnTo>
                  <a:lnTo>
                    <a:pt x="156" y="121"/>
                  </a:lnTo>
                  <a:lnTo>
                    <a:pt x="150" y="112"/>
                  </a:lnTo>
                  <a:lnTo>
                    <a:pt x="143" y="106"/>
                  </a:lnTo>
                  <a:lnTo>
                    <a:pt x="137" y="99"/>
                  </a:lnTo>
                  <a:lnTo>
                    <a:pt x="133" y="92"/>
                  </a:lnTo>
                  <a:lnTo>
                    <a:pt x="129" y="86"/>
                  </a:lnTo>
                  <a:lnTo>
                    <a:pt x="129" y="81"/>
                  </a:lnTo>
                  <a:lnTo>
                    <a:pt x="141" y="84"/>
                  </a:lnTo>
                  <a:lnTo>
                    <a:pt x="151" y="91"/>
                  </a:lnTo>
                  <a:lnTo>
                    <a:pt x="162" y="100"/>
                  </a:lnTo>
                  <a:lnTo>
                    <a:pt x="172" y="109"/>
                  </a:lnTo>
                  <a:lnTo>
                    <a:pt x="182" y="118"/>
                  </a:lnTo>
                  <a:lnTo>
                    <a:pt x="193" y="124"/>
                  </a:lnTo>
                  <a:lnTo>
                    <a:pt x="205" y="126"/>
                  </a:lnTo>
                  <a:lnTo>
                    <a:pt x="218" y="123"/>
                  </a:lnTo>
                  <a:lnTo>
                    <a:pt x="220" y="104"/>
                  </a:lnTo>
                  <a:lnTo>
                    <a:pt x="218" y="87"/>
                  </a:lnTo>
                  <a:lnTo>
                    <a:pt x="212" y="71"/>
                  </a:lnTo>
                  <a:lnTo>
                    <a:pt x="204" y="57"/>
                  </a:lnTo>
                  <a:lnTo>
                    <a:pt x="193" y="44"/>
                  </a:lnTo>
                  <a:lnTo>
                    <a:pt x="180" y="32"/>
                  </a:lnTo>
                  <a:lnTo>
                    <a:pt x="167" y="21"/>
                  </a:lnTo>
                  <a:lnTo>
                    <a:pt x="155" y="10"/>
                  </a:lnTo>
                  <a:lnTo>
                    <a:pt x="155" y="6"/>
                  </a:lnTo>
                  <a:lnTo>
                    <a:pt x="156" y="4"/>
                  </a:lnTo>
                  <a:lnTo>
                    <a:pt x="156" y="3"/>
                  </a:lnTo>
                  <a:lnTo>
                    <a:pt x="156" y="1"/>
                  </a:lnTo>
                  <a:lnTo>
                    <a:pt x="158" y="0"/>
                  </a:lnTo>
                  <a:lnTo>
                    <a:pt x="162" y="0"/>
                  </a:lnTo>
                  <a:lnTo>
                    <a:pt x="164" y="0"/>
                  </a:lnTo>
                  <a:lnTo>
                    <a:pt x="166" y="0"/>
                  </a:lnTo>
                  <a:lnTo>
                    <a:pt x="175" y="8"/>
                  </a:lnTo>
                  <a:lnTo>
                    <a:pt x="183" y="16"/>
                  </a:lnTo>
                  <a:lnTo>
                    <a:pt x="193" y="24"/>
                  </a:lnTo>
                  <a:lnTo>
                    <a:pt x="201" y="32"/>
                  </a:lnTo>
                  <a:lnTo>
                    <a:pt x="211" y="39"/>
                  </a:lnTo>
                  <a:lnTo>
                    <a:pt x="221" y="43"/>
                  </a:lnTo>
                  <a:lnTo>
                    <a:pt x="234" y="48"/>
                  </a:lnTo>
                  <a:lnTo>
                    <a:pt x="248" y="50"/>
                  </a:lnTo>
                  <a:lnTo>
                    <a:pt x="270" y="72"/>
                  </a:lnTo>
                  <a:lnTo>
                    <a:pt x="292" y="95"/>
                  </a:lnTo>
                  <a:lnTo>
                    <a:pt x="315" y="118"/>
                  </a:lnTo>
                  <a:lnTo>
                    <a:pt x="337" y="142"/>
                  </a:lnTo>
                  <a:lnTo>
                    <a:pt x="360" y="168"/>
                  </a:lnTo>
                  <a:lnTo>
                    <a:pt x="382" y="193"/>
                  </a:lnTo>
                  <a:lnTo>
                    <a:pt x="405" y="217"/>
                  </a:lnTo>
                  <a:lnTo>
                    <a:pt x="427" y="243"/>
                  </a:lnTo>
                  <a:lnTo>
                    <a:pt x="425" y="244"/>
                  </a:lnTo>
                  <a:lnTo>
                    <a:pt x="424" y="244"/>
                  </a:lnTo>
                  <a:lnTo>
                    <a:pt x="422" y="245"/>
                  </a:lnTo>
                  <a:lnTo>
                    <a:pt x="421" y="246"/>
                  </a:lnTo>
                  <a:lnTo>
                    <a:pt x="400" y="248"/>
                  </a:lnTo>
                  <a:lnTo>
                    <a:pt x="379" y="251"/>
                  </a:lnTo>
                  <a:lnTo>
                    <a:pt x="357" y="253"/>
                  </a:lnTo>
                  <a:lnTo>
                    <a:pt x="337" y="255"/>
                  </a:lnTo>
                  <a:lnTo>
                    <a:pt x="316" y="258"/>
                  </a:lnTo>
                  <a:lnTo>
                    <a:pt x="295" y="261"/>
                  </a:lnTo>
                  <a:lnTo>
                    <a:pt x="275" y="263"/>
                  </a:lnTo>
                  <a:lnTo>
                    <a:pt x="254" y="266"/>
                  </a:lnTo>
                  <a:lnTo>
                    <a:pt x="232" y="268"/>
                  </a:lnTo>
                  <a:lnTo>
                    <a:pt x="211" y="270"/>
                  </a:lnTo>
                  <a:lnTo>
                    <a:pt x="190" y="273"/>
                  </a:lnTo>
                  <a:lnTo>
                    <a:pt x="170" y="275"/>
                  </a:lnTo>
                  <a:lnTo>
                    <a:pt x="149" y="277"/>
                  </a:lnTo>
                  <a:lnTo>
                    <a:pt x="128" y="278"/>
                  </a:lnTo>
                  <a:lnTo>
                    <a:pt x="107" y="281"/>
                  </a:lnTo>
                  <a:lnTo>
                    <a:pt x="87" y="283"/>
                  </a:lnTo>
                  <a:close/>
                </a:path>
              </a:pathLst>
            </a:custGeom>
            <a:solidFill>
              <a:srgbClr val="E5D8BA">
                <a:alpha val="100000"/>
              </a:srgbClr>
            </a:solidFill>
            <a:ln>
              <a:noFill/>
            </a:ln>
          </p:spPr>
          <p:txBody>
            <a:bodyPr wrap="none" rtlCol="0" anchor="ctr"/>
            <a:lstStyle/>
            <a:p>
              <a:pPr algn="ctr"/>
              <a:endParaRPr lang="zh-CN" altLang="en-US"/>
            </a:p>
          </p:txBody>
        </p:sp>
        <p:sp>
          <p:nvSpPr>
            <p:cNvPr id="27672" name="Freeform 27671"/>
            <p:cNvSpPr>
              <a:spLocks/>
            </p:cNvSpPr>
            <p:nvPr/>
          </p:nvSpPr>
          <p:spPr bwMode="auto">
            <a:xfrm>
              <a:off x="4843" y="1665"/>
              <a:ext cx="166" cy="165"/>
            </a:xfrm>
            <a:custGeom>
              <a:avLst/>
              <a:gdLst>
                <a:gd name="T0" fmla="*/ 5 w 332"/>
                <a:gd name="T1" fmla="*/ 20 h 332"/>
                <a:gd name="T2" fmla="*/ 1 w 332"/>
                <a:gd name="T3" fmla="*/ 20 h 332"/>
                <a:gd name="T4" fmla="*/ 0 w 332"/>
                <a:gd name="T5" fmla="*/ 7 h 332"/>
                <a:gd name="T6" fmla="*/ 4 w 332"/>
                <a:gd name="T7" fmla="*/ 2 h 332"/>
                <a:gd name="T8" fmla="*/ 10 w 332"/>
                <a:gd name="T9" fmla="*/ 1 h 332"/>
                <a:gd name="T10" fmla="*/ 14 w 332"/>
                <a:gd name="T11" fmla="*/ 0 h 332"/>
                <a:gd name="T12" fmla="*/ 20 w 332"/>
                <a:gd name="T13" fmla="*/ 0 h 332"/>
                <a:gd name="T14" fmla="*/ 21 w 332"/>
                <a:gd name="T15" fmla="*/ 0 h 332"/>
                <a:gd name="T16" fmla="*/ 18 w 332"/>
                <a:gd name="T17" fmla="*/ 1 h 332"/>
                <a:gd name="T18" fmla="*/ 13 w 332"/>
                <a:gd name="T19" fmla="*/ 3 h 332"/>
                <a:gd name="T20" fmla="*/ 16 w 332"/>
                <a:gd name="T21" fmla="*/ 3 h 332"/>
                <a:gd name="T22" fmla="*/ 20 w 332"/>
                <a:gd name="T23" fmla="*/ 2 h 332"/>
                <a:gd name="T24" fmla="*/ 21 w 332"/>
                <a:gd name="T25" fmla="*/ 2 h 332"/>
                <a:gd name="T26" fmla="*/ 17 w 332"/>
                <a:gd name="T27" fmla="*/ 3 h 332"/>
                <a:gd name="T28" fmla="*/ 12 w 332"/>
                <a:gd name="T29" fmla="*/ 4 h 332"/>
                <a:gd name="T30" fmla="*/ 11 w 332"/>
                <a:gd name="T31" fmla="*/ 5 h 332"/>
                <a:gd name="T32" fmla="*/ 15 w 332"/>
                <a:gd name="T33" fmla="*/ 4 h 332"/>
                <a:gd name="T34" fmla="*/ 20 w 332"/>
                <a:gd name="T35" fmla="*/ 3 h 332"/>
                <a:gd name="T36" fmla="*/ 21 w 332"/>
                <a:gd name="T37" fmla="*/ 4 h 332"/>
                <a:gd name="T38" fmla="*/ 18 w 332"/>
                <a:gd name="T39" fmla="*/ 5 h 332"/>
                <a:gd name="T40" fmla="*/ 13 w 332"/>
                <a:gd name="T41" fmla="*/ 6 h 332"/>
                <a:gd name="T42" fmla="*/ 15 w 332"/>
                <a:gd name="T43" fmla="*/ 6 h 332"/>
                <a:gd name="T44" fmla="*/ 20 w 332"/>
                <a:gd name="T45" fmla="*/ 5 h 332"/>
                <a:gd name="T46" fmla="*/ 21 w 332"/>
                <a:gd name="T47" fmla="*/ 6 h 332"/>
                <a:gd name="T48" fmla="*/ 17 w 332"/>
                <a:gd name="T49" fmla="*/ 7 h 332"/>
                <a:gd name="T50" fmla="*/ 12 w 332"/>
                <a:gd name="T51" fmla="*/ 8 h 332"/>
                <a:gd name="T52" fmla="*/ 11 w 332"/>
                <a:gd name="T53" fmla="*/ 8 h 332"/>
                <a:gd name="T54" fmla="*/ 15 w 332"/>
                <a:gd name="T55" fmla="*/ 8 h 332"/>
                <a:gd name="T56" fmla="*/ 19 w 332"/>
                <a:gd name="T57" fmla="*/ 7 h 332"/>
                <a:gd name="T58" fmla="*/ 21 w 332"/>
                <a:gd name="T59" fmla="*/ 8 h 332"/>
                <a:gd name="T60" fmla="*/ 17 w 332"/>
                <a:gd name="T61" fmla="*/ 9 h 332"/>
                <a:gd name="T62" fmla="*/ 13 w 332"/>
                <a:gd name="T63" fmla="*/ 10 h 332"/>
                <a:gd name="T64" fmla="*/ 15 w 332"/>
                <a:gd name="T65" fmla="*/ 10 h 332"/>
                <a:gd name="T66" fmla="*/ 20 w 332"/>
                <a:gd name="T67" fmla="*/ 9 h 332"/>
                <a:gd name="T68" fmla="*/ 19 w 332"/>
                <a:gd name="T69" fmla="*/ 12 h 332"/>
                <a:gd name="T70" fmla="*/ 12 w 332"/>
                <a:gd name="T71" fmla="*/ 12 h 332"/>
                <a:gd name="T72" fmla="*/ 14 w 332"/>
                <a:gd name="T73" fmla="*/ 12 h 332"/>
                <a:gd name="T74" fmla="*/ 20 w 332"/>
                <a:gd name="T75" fmla="*/ 12 h 332"/>
                <a:gd name="T76" fmla="*/ 21 w 332"/>
                <a:gd name="T77" fmla="*/ 12 h 332"/>
                <a:gd name="T78" fmla="*/ 19 w 332"/>
                <a:gd name="T79" fmla="*/ 13 h 332"/>
                <a:gd name="T80" fmla="*/ 15 w 332"/>
                <a:gd name="T81" fmla="*/ 14 h 332"/>
                <a:gd name="T82" fmla="*/ 17 w 332"/>
                <a:gd name="T83" fmla="*/ 14 h 332"/>
                <a:gd name="T84" fmla="*/ 20 w 332"/>
                <a:gd name="T85" fmla="*/ 13 h 332"/>
                <a:gd name="T86" fmla="*/ 21 w 332"/>
                <a:gd name="T87" fmla="*/ 14 h 332"/>
                <a:gd name="T88" fmla="*/ 18 w 332"/>
                <a:gd name="T89" fmla="*/ 15 h 332"/>
                <a:gd name="T90" fmla="*/ 13 w 332"/>
                <a:gd name="T91" fmla="*/ 16 h 332"/>
                <a:gd name="T92" fmla="*/ 15 w 332"/>
                <a:gd name="T93" fmla="*/ 16 h 332"/>
                <a:gd name="T94" fmla="*/ 20 w 332"/>
                <a:gd name="T95" fmla="*/ 15 h 332"/>
                <a:gd name="T96" fmla="*/ 21 w 332"/>
                <a:gd name="T97" fmla="*/ 16 h 332"/>
                <a:gd name="T98" fmla="*/ 19 w 332"/>
                <a:gd name="T99" fmla="*/ 17 h 332"/>
                <a:gd name="T100" fmla="*/ 15 w 332"/>
                <a:gd name="T101" fmla="*/ 17 h 332"/>
                <a:gd name="T102" fmla="*/ 16 w 332"/>
                <a:gd name="T103" fmla="*/ 18 h 332"/>
                <a:gd name="T104" fmla="*/ 19 w 332"/>
                <a:gd name="T105" fmla="*/ 17 h 332"/>
                <a:gd name="T106" fmla="*/ 21 w 332"/>
                <a:gd name="T107" fmla="*/ 18 h 332"/>
                <a:gd name="T108" fmla="*/ 18 w 332"/>
                <a:gd name="T109" fmla="*/ 19 h 332"/>
                <a:gd name="T110" fmla="*/ 14 w 332"/>
                <a:gd name="T111" fmla="*/ 19 h 332"/>
                <a:gd name="T112" fmla="*/ 11 w 332"/>
                <a:gd name="T113" fmla="*/ 20 h 332"/>
                <a:gd name="T114" fmla="*/ 7 w 332"/>
                <a:gd name="T115" fmla="*/ 20 h 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332"/>
                <a:gd name="T176" fmla="*/ 332 w 332"/>
                <a:gd name="T177" fmla="*/ 332 h 332"/>
              </a:gdLst>
              <a:ahLst/>
              <a:cxnLst/>
              <a:rect l="T174" t="T175" r="T176" b="T177"/>
              <a:pathLst>
                <a:path w="332" h="332">
                  <a:moveTo>
                    <a:pt x="103" y="332"/>
                  </a:moveTo>
                  <a:lnTo>
                    <a:pt x="95" y="332"/>
                  </a:lnTo>
                  <a:lnTo>
                    <a:pt x="82" y="331"/>
                  </a:lnTo>
                  <a:lnTo>
                    <a:pt x="66" y="331"/>
                  </a:lnTo>
                  <a:lnTo>
                    <a:pt x="50" y="330"/>
                  </a:lnTo>
                  <a:lnTo>
                    <a:pt x="35" y="330"/>
                  </a:lnTo>
                  <a:lnTo>
                    <a:pt x="21" y="328"/>
                  </a:lnTo>
                  <a:lnTo>
                    <a:pt x="12" y="327"/>
                  </a:lnTo>
                  <a:lnTo>
                    <a:pt x="7" y="326"/>
                  </a:lnTo>
                  <a:lnTo>
                    <a:pt x="5" y="257"/>
                  </a:lnTo>
                  <a:lnTo>
                    <a:pt x="3" y="188"/>
                  </a:lnTo>
                  <a:lnTo>
                    <a:pt x="0" y="121"/>
                  </a:lnTo>
                  <a:lnTo>
                    <a:pt x="0" y="54"/>
                  </a:lnTo>
                  <a:lnTo>
                    <a:pt x="21" y="51"/>
                  </a:lnTo>
                  <a:lnTo>
                    <a:pt x="42" y="47"/>
                  </a:lnTo>
                  <a:lnTo>
                    <a:pt x="62" y="44"/>
                  </a:lnTo>
                  <a:lnTo>
                    <a:pt x="82" y="40"/>
                  </a:lnTo>
                  <a:lnTo>
                    <a:pt x="103" y="37"/>
                  </a:lnTo>
                  <a:lnTo>
                    <a:pt x="124" y="34"/>
                  </a:lnTo>
                  <a:lnTo>
                    <a:pt x="145" y="30"/>
                  </a:lnTo>
                  <a:lnTo>
                    <a:pt x="165" y="25"/>
                  </a:lnTo>
                  <a:lnTo>
                    <a:pt x="186" y="22"/>
                  </a:lnTo>
                  <a:lnTo>
                    <a:pt x="207" y="19"/>
                  </a:lnTo>
                  <a:lnTo>
                    <a:pt x="227" y="15"/>
                  </a:lnTo>
                  <a:lnTo>
                    <a:pt x="248" y="12"/>
                  </a:lnTo>
                  <a:lnTo>
                    <a:pt x="269" y="9"/>
                  </a:lnTo>
                  <a:lnTo>
                    <a:pt x="290" y="6"/>
                  </a:lnTo>
                  <a:lnTo>
                    <a:pt x="312" y="2"/>
                  </a:lnTo>
                  <a:lnTo>
                    <a:pt x="332" y="0"/>
                  </a:lnTo>
                  <a:lnTo>
                    <a:pt x="331" y="5"/>
                  </a:lnTo>
                  <a:lnTo>
                    <a:pt x="331" y="8"/>
                  </a:lnTo>
                  <a:lnTo>
                    <a:pt x="330" y="13"/>
                  </a:lnTo>
                  <a:lnTo>
                    <a:pt x="330" y="17"/>
                  </a:lnTo>
                  <a:lnTo>
                    <a:pt x="316" y="22"/>
                  </a:lnTo>
                  <a:lnTo>
                    <a:pt x="298" y="27"/>
                  </a:lnTo>
                  <a:lnTo>
                    <a:pt x="278" y="31"/>
                  </a:lnTo>
                  <a:lnTo>
                    <a:pt x="259" y="36"/>
                  </a:lnTo>
                  <a:lnTo>
                    <a:pt x="239" y="42"/>
                  </a:lnTo>
                  <a:lnTo>
                    <a:pt x="223" y="46"/>
                  </a:lnTo>
                  <a:lnTo>
                    <a:pt x="211" y="51"/>
                  </a:lnTo>
                  <a:lnTo>
                    <a:pt x="204" y="54"/>
                  </a:lnTo>
                  <a:lnTo>
                    <a:pt x="219" y="53"/>
                  </a:lnTo>
                  <a:lnTo>
                    <a:pt x="234" y="51"/>
                  </a:lnTo>
                  <a:lnTo>
                    <a:pt x="251" y="49"/>
                  </a:lnTo>
                  <a:lnTo>
                    <a:pt x="267" y="45"/>
                  </a:lnTo>
                  <a:lnTo>
                    <a:pt x="282" y="42"/>
                  </a:lnTo>
                  <a:lnTo>
                    <a:pt x="298" y="38"/>
                  </a:lnTo>
                  <a:lnTo>
                    <a:pt x="314" y="35"/>
                  </a:lnTo>
                  <a:lnTo>
                    <a:pt x="329" y="34"/>
                  </a:lnTo>
                  <a:lnTo>
                    <a:pt x="328" y="36"/>
                  </a:lnTo>
                  <a:lnTo>
                    <a:pt x="328" y="37"/>
                  </a:lnTo>
                  <a:lnTo>
                    <a:pt x="328" y="39"/>
                  </a:lnTo>
                  <a:lnTo>
                    <a:pt x="327" y="43"/>
                  </a:lnTo>
                  <a:lnTo>
                    <a:pt x="308" y="47"/>
                  </a:lnTo>
                  <a:lnTo>
                    <a:pt x="290" y="52"/>
                  </a:lnTo>
                  <a:lnTo>
                    <a:pt x="271" y="57"/>
                  </a:lnTo>
                  <a:lnTo>
                    <a:pt x="253" y="61"/>
                  </a:lnTo>
                  <a:lnTo>
                    <a:pt x="234" y="66"/>
                  </a:lnTo>
                  <a:lnTo>
                    <a:pt x="216" y="70"/>
                  </a:lnTo>
                  <a:lnTo>
                    <a:pt x="199" y="75"/>
                  </a:lnTo>
                  <a:lnTo>
                    <a:pt x="180" y="78"/>
                  </a:lnTo>
                  <a:lnTo>
                    <a:pt x="179" y="78"/>
                  </a:lnTo>
                  <a:lnTo>
                    <a:pt x="179" y="80"/>
                  </a:lnTo>
                  <a:lnTo>
                    <a:pt x="179" y="81"/>
                  </a:lnTo>
                  <a:lnTo>
                    <a:pt x="178" y="82"/>
                  </a:lnTo>
                  <a:lnTo>
                    <a:pt x="196" y="81"/>
                  </a:lnTo>
                  <a:lnTo>
                    <a:pt x="215" y="80"/>
                  </a:lnTo>
                  <a:lnTo>
                    <a:pt x="233" y="76"/>
                  </a:lnTo>
                  <a:lnTo>
                    <a:pt x="252" y="73"/>
                  </a:lnTo>
                  <a:lnTo>
                    <a:pt x="271" y="68"/>
                  </a:lnTo>
                  <a:lnTo>
                    <a:pt x="290" y="65"/>
                  </a:lnTo>
                  <a:lnTo>
                    <a:pt x="309" y="60"/>
                  </a:lnTo>
                  <a:lnTo>
                    <a:pt x="329" y="57"/>
                  </a:lnTo>
                  <a:lnTo>
                    <a:pt x="328" y="60"/>
                  </a:lnTo>
                  <a:lnTo>
                    <a:pt x="328" y="62"/>
                  </a:lnTo>
                  <a:lnTo>
                    <a:pt x="328" y="66"/>
                  </a:lnTo>
                  <a:lnTo>
                    <a:pt x="327" y="69"/>
                  </a:lnTo>
                  <a:lnTo>
                    <a:pt x="313" y="73"/>
                  </a:lnTo>
                  <a:lnTo>
                    <a:pt x="298" y="76"/>
                  </a:lnTo>
                  <a:lnTo>
                    <a:pt x="279" y="81"/>
                  </a:lnTo>
                  <a:lnTo>
                    <a:pt x="262" y="84"/>
                  </a:lnTo>
                  <a:lnTo>
                    <a:pt x="244" y="90"/>
                  </a:lnTo>
                  <a:lnTo>
                    <a:pt x="227" y="95"/>
                  </a:lnTo>
                  <a:lnTo>
                    <a:pt x="215" y="100"/>
                  </a:lnTo>
                  <a:lnTo>
                    <a:pt x="204" y="106"/>
                  </a:lnTo>
                  <a:lnTo>
                    <a:pt x="213" y="107"/>
                  </a:lnTo>
                  <a:lnTo>
                    <a:pt x="226" y="106"/>
                  </a:lnTo>
                  <a:lnTo>
                    <a:pt x="244" y="103"/>
                  </a:lnTo>
                  <a:lnTo>
                    <a:pt x="263" y="98"/>
                  </a:lnTo>
                  <a:lnTo>
                    <a:pt x="283" y="93"/>
                  </a:lnTo>
                  <a:lnTo>
                    <a:pt x="301" y="89"/>
                  </a:lnTo>
                  <a:lnTo>
                    <a:pt x="317" y="85"/>
                  </a:lnTo>
                  <a:lnTo>
                    <a:pt x="329" y="82"/>
                  </a:lnTo>
                  <a:lnTo>
                    <a:pt x="327" y="95"/>
                  </a:lnTo>
                  <a:lnTo>
                    <a:pt x="325" y="102"/>
                  </a:lnTo>
                  <a:lnTo>
                    <a:pt x="325" y="105"/>
                  </a:lnTo>
                  <a:lnTo>
                    <a:pt x="324" y="106"/>
                  </a:lnTo>
                  <a:lnTo>
                    <a:pt x="306" y="110"/>
                  </a:lnTo>
                  <a:lnTo>
                    <a:pt x="286" y="114"/>
                  </a:lnTo>
                  <a:lnTo>
                    <a:pt x="269" y="118"/>
                  </a:lnTo>
                  <a:lnTo>
                    <a:pt x="251" y="122"/>
                  </a:lnTo>
                  <a:lnTo>
                    <a:pt x="232" y="127"/>
                  </a:lnTo>
                  <a:lnTo>
                    <a:pt x="214" y="130"/>
                  </a:lnTo>
                  <a:lnTo>
                    <a:pt x="195" y="135"/>
                  </a:lnTo>
                  <a:lnTo>
                    <a:pt x="177" y="138"/>
                  </a:lnTo>
                  <a:lnTo>
                    <a:pt x="177" y="140"/>
                  </a:lnTo>
                  <a:lnTo>
                    <a:pt x="178" y="142"/>
                  </a:lnTo>
                  <a:lnTo>
                    <a:pt x="178" y="143"/>
                  </a:lnTo>
                  <a:lnTo>
                    <a:pt x="178" y="145"/>
                  </a:lnTo>
                  <a:lnTo>
                    <a:pt x="196" y="142"/>
                  </a:lnTo>
                  <a:lnTo>
                    <a:pt x="214" y="138"/>
                  </a:lnTo>
                  <a:lnTo>
                    <a:pt x="232" y="135"/>
                  </a:lnTo>
                  <a:lnTo>
                    <a:pt x="249" y="131"/>
                  </a:lnTo>
                  <a:lnTo>
                    <a:pt x="268" y="128"/>
                  </a:lnTo>
                  <a:lnTo>
                    <a:pt x="285" y="126"/>
                  </a:lnTo>
                  <a:lnTo>
                    <a:pt x="304" y="122"/>
                  </a:lnTo>
                  <a:lnTo>
                    <a:pt x="321" y="119"/>
                  </a:lnTo>
                  <a:lnTo>
                    <a:pt x="323" y="127"/>
                  </a:lnTo>
                  <a:lnTo>
                    <a:pt x="324" y="131"/>
                  </a:lnTo>
                  <a:lnTo>
                    <a:pt x="324" y="136"/>
                  </a:lnTo>
                  <a:lnTo>
                    <a:pt x="324" y="142"/>
                  </a:lnTo>
                  <a:lnTo>
                    <a:pt x="307" y="145"/>
                  </a:lnTo>
                  <a:lnTo>
                    <a:pt x="290" y="149"/>
                  </a:lnTo>
                  <a:lnTo>
                    <a:pt x="272" y="152"/>
                  </a:lnTo>
                  <a:lnTo>
                    <a:pt x="255" y="157"/>
                  </a:lnTo>
                  <a:lnTo>
                    <a:pt x="239" y="160"/>
                  </a:lnTo>
                  <a:lnTo>
                    <a:pt x="223" y="165"/>
                  </a:lnTo>
                  <a:lnTo>
                    <a:pt x="207" y="169"/>
                  </a:lnTo>
                  <a:lnTo>
                    <a:pt x="191" y="174"/>
                  </a:lnTo>
                  <a:lnTo>
                    <a:pt x="207" y="174"/>
                  </a:lnTo>
                  <a:lnTo>
                    <a:pt x="223" y="172"/>
                  </a:lnTo>
                  <a:lnTo>
                    <a:pt x="239" y="169"/>
                  </a:lnTo>
                  <a:lnTo>
                    <a:pt x="255" y="167"/>
                  </a:lnTo>
                  <a:lnTo>
                    <a:pt x="272" y="164"/>
                  </a:lnTo>
                  <a:lnTo>
                    <a:pt x="290" y="161"/>
                  </a:lnTo>
                  <a:lnTo>
                    <a:pt x="307" y="158"/>
                  </a:lnTo>
                  <a:lnTo>
                    <a:pt x="325" y="156"/>
                  </a:lnTo>
                  <a:lnTo>
                    <a:pt x="320" y="176"/>
                  </a:lnTo>
                  <a:lnTo>
                    <a:pt x="307" y="189"/>
                  </a:lnTo>
                  <a:lnTo>
                    <a:pt x="289" y="195"/>
                  </a:lnTo>
                  <a:lnTo>
                    <a:pt x="267" y="196"/>
                  </a:lnTo>
                  <a:lnTo>
                    <a:pt x="244" y="196"/>
                  </a:lnTo>
                  <a:lnTo>
                    <a:pt x="221" y="196"/>
                  </a:lnTo>
                  <a:lnTo>
                    <a:pt x="199" y="198"/>
                  </a:lnTo>
                  <a:lnTo>
                    <a:pt x="180" y="206"/>
                  </a:lnTo>
                  <a:lnTo>
                    <a:pt x="188" y="209"/>
                  </a:lnTo>
                  <a:lnTo>
                    <a:pt x="204" y="209"/>
                  </a:lnTo>
                  <a:lnTo>
                    <a:pt x="225" y="206"/>
                  </a:lnTo>
                  <a:lnTo>
                    <a:pt x="249" y="203"/>
                  </a:lnTo>
                  <a:lnTo>
                    <a:pt x="274" y="199"/>
                  </a:lnTo>
                  <a:lnTo>
                    <a:pt x="295" y="196"/>
                  </a:lnTo>
                  <a:lnTo>
                    <a:pt x="314" y="193"/>
                  </a:lnTo>
                  <a:lnTo>
                    <a:pt x="325" y="191"/>
                  </a:lnTo>
                  <a:lnTo>
                    <a:pt x="325" y="195"/>
                  </a:lnTo>
                  <a:lnTo>
                    <a:pt x="325" y="199"/>
                  </a:lnTo>
                  <a:lnTo>
                    <a:pt x="325" y="203"/>
                  </a:lnTo>
                  <a:lnTo>
                    <a:pt x="323" y="207"/>
                  </a:lnTo>
                  <a:lnTo>
                    <a:pt x="312" y="210"/>
                  </a:lnTo>
                  <a:lnTo>
                    <a:pt x="300" y="213"/>
                  </a:lnTo>
                  <a:lnTo>
                    <a:pt x="289" y="216"/>
                  </a:lnTo>
                  <a:lnTo>
                    <a:pt x="277" y="218"/>
                  </a:lnTo>
                  <a:lnTo>
                    <a:pt x="266" y="221"/>
                  </a:lnTo>
                  <a:lnTo>
                    <a:pt x="254" y="224"/>
                  </a:lnTo>
                  <a:lnTo>
                    <a:pt x="242" y="227"/>
                  </a:lnTo>
                  <a:lnTo>
                    <a:pt x="231" y="229"/>
                  </a:lnTo>
                  <a:lnTo>
                    <a:pt x="241" y="228"/>
                  </a:lnTo>
                  <a:lnTo>
                    <a:pt x="253" y="227"/>
                  </a:lnTo>
                  <a:lnTo>
                    <a:pt x="266" y="225"/>
                  </a:lnTo>
                  <a:lnTo>
                    <a:pt x="278" y="224"/>
                  </a:lnTo>
                  <a:lnTo>
                    <a:pt x="290" y="221"/>
                  </a:lnTo>
                  <a:lnTo>
                    <a:pt x="302" y="220"/>
                  </a:lnTo>
                  <a:lnTo>
                    <a:pt x="314" y="220"/>
                  </a:lnTo>
                  <a:lnTo>
                    <a:pt x="325" y="221"/>
                  </a:lnTo>
                  <a:lnTo>
                    <a:pt x="325" y="226"/>
                  </a:lnTo>
                  <a:lnTo>
                    <a:pt x="325" y="231"/>
                  </a:lnTo>
                  <a:lnTo>
                    <a:pt x="325" y="236"/>
                  </a:lnTo>
                  <a:lnTo>
                    <a:pt x="325" y="242"/>
                  </a:lnTo>
                  <a:lnTo>
                    <a:pt x="308" y="244"/>
                  </a:lnTo>
                  <a:lnTo>
                    <a:pt x="292" y="247"/>
                  </a:lnTo>
                  <a:lnTo>
                    <a:pt x="276" y="249"/>
                  </a:lnTo>
                  <a:lnTo>
                    <a:pt x="260" y="251"/>
                  </a:lnTo>
                  <a:lnTo>
                    <a:pt x="244" y="255"/>
                  </a:lnTo>
                  <a:lnTo>
                    <a:pt x="229" y="257"/>
                  </a:lnTo>
                  <a:lnTo>
                    <a:pt x="213" y="260"/>
                  </a:lnTo>
                  <a:lnTo>
                    <a:pt x="198" y="265"/>
                  </a:lnTo>
                  <a:lnTo>
                    <a:pt x="204" y="266"/>
                  </a:lnTo>
                  <a:lnTo>
                    <a:pt x="217" y="266"/>
                  </a:lnTo>
                  <a:lnTo>
                    <a:pt x="236" y="264"/>
                  </a:lnTo>
                  <a:lnTo>
                    <a:pt x="257" y="262"/>
                  </a:lnTo>
                  <a:lnTo>
                    <a:pt x="278" y="259"/>
                  </a:lnTo>
                  <a:lnTo>
                    <a:pt x="299" y="256"/>
                  </a:lnTo>
                  <a:lnTo>
                    <a:pt x="316" y="254"/>
                  </a:lnTo>
                  <a:lnTo>
                    <a:pt x="327" y="252"/>
                  </a:lnTo>
                  <a:lnTo>
                    <a:pt x="327" y="257"/>
                  </a:lnTo>
                  <a:lnTo>
                    <a:pt x="328" y="262"/>
                  </a:lnTo>
                  <a:lnTo>
                    <a:pt x="328" y="266"/>
                  </a:lnTo>
                  <a:lnTo>
                    <a:pt x="328" y="271"/>
                  </a:lnTo>
                  <a:lnTo>
                    <a:pt x="323" y="272"/>
                  </a:lnTo>
                  <a:lnTo>
                    <a:pt x="313" y="274"/>
                  </a:lnTo>
                  <a:lnTo>
                    <a:pt x="298" y="277"/>
                  </a:lnTo>
                  <a:lnTo>
                    <a:pt x="280" y="279"/>
                  </a:lnTo>
                  <a:lnTo>
                    <a:pt x="263" y="282"/>
                  </a:lnTo>
                  <a:lnTo>
                    <a:pt x="247" y="285"/>
                  </a:lnTo>
                  <a:lnTo>
                    <a:pt x="236" y="287"/>
                  </a:lnTo>
                  <a:lnTo>
                    <a:pt x="230" y="288"/>
                  </a:lnTo>
                  <a:lnTo>
                    <a:pt x="238" y="288"/>
                  </a:lnTo>
                  <a:lnTo>
                    <a:pt x="246" y="289"/>
                  </a:lnTo>
                  <a:lnTo>
                    <a:pt x="253" y="289"/>
                  </a:lnTo>
                  <a:lnTo>
                    <a:pt x="261" y="288"/>
                  </a:lnTo>
                  <a:lnTo>
                    <a:pt x="271" y="288"/>
                  </a:lnTo>
                  <a:lnTo>
                    <a:pt x="285" y="288"/>
                  </a:lnTo>
                  <a:lnTo>
                    <a:pt x="302" y="287"/>
                  </a:lnTo>
                  <a:lnTo>
                    <a:pt x="327" y="286"/>
                  </a:lnTo>
                  <a:lnTo>
                    <a:pt x="327" y="289"/>
                  </a:lnTo>
                  <a:lnTo>
                    <a:pt x="328" y="294"/>
                  </a:lnTo>
                  <a:lnTo>
                    <a:pt x="328" y="298"/>
                  </a:lnTo>
                  <a:lnTo>
                    <a:pt x="328" y="303"/>
                  </a:lnTo>
                  <a:lnTo>
                    <a:pt x="314" y="305"/>
                  </a:lnTo>
                  <a:lnTo>
                    <a:pt x="299" y="309"/>
                  </a:lnTo>
                  <a:lnTo>
                    <a:pt x="285" y="311"/>
                  </a:lnTo>
                  <a:lnTo>
                    <a:pt x="271" y="313"/>
                  </a:lnTo>
                  <a:lnTo>
                    <a:pt x="257" y="316"/>
                  </a:lnTo>
                  <a:lnTo>
                    <a:pt x="242" y="317"/>
                  </a:lnTo>
                  <a:lnTo>
                    <a:pt x="229" y="319"/>
                  </a:lnTo>
                  <a:lnTo>
                    <a:pt x="215" y="320"/>
                  </a:lnTo>
                  <a:lnTo>
                    <a:pt x="201" y="323"/>
                  </a:lnTo>
                  <a:lnTo>
                    <a:pt x="187" y="324"/>
                  </a:lnTo>
                  <a:lnTo>
                    <a:pt x="173" y="326"/>
                  </a:lnTo>
                  <a:lnTo>
                    <a:pt x="159" y="327"/>
                  </a:lnTo>
                  <a:lnTo>
                    <a:pt x="145" y="328"/>
                  </a:lnTo>
                  <a:lnTo>
                    <a:pt x="131" y="330"/>
                  </a:lnTo>
                  <a:lnTo>
                    <a:pt x="117" y="331"/>
                  </a:lnTo>
                  <a:lnTo>
                    <a:pt x="103" y="332"/>
                  </a:lnTo>
                  <a:close/>
                </a:path>
              </a:pathLst>
            </a:custGeom>
            <a:solidFill>
              <a:srgbClr val="CCBC96">
                <a:alpha val="100000"/>
              </a:srgbClr>
            </a:solidFill>
            <a:ln>
              <a:noFill/>
            </a:ln>
          </p:spPr>
          <p:txBody>
            <a:bodyPr wrap="none" rtlCol="0" anchor="ctr"/>
            <a:lstStyle/>
            <a:p>
              <a:pPr algn="ctr"/>
              <a:endParaRPr lang="zh-CN" altLang="en-US"/>
            </a:p>
          </p:txBody>
        </p:sp>
        <p:sp>
          <p:nvSpPr>
            <p:cNvPr id="27673" name="Freeform 27672"/>
            <p:cNvSpPr>
              <a:spLocks/>
            </p:cNvSpPr>
            <p:nvPr/>
          </p:nvSpPr>
          <p:spPr bwMode="auto">
            <a:xfrm>
              <a:off x="4701" y="1621"/>
              <a:ext cx="137" cy="207"/>
            </a:xfrm>
            <a:custGeom>
              <a:avLst/>
              <a:gdLst>
                <a:gd name="T0" fmla="*/ 15 w 273"/>
                <a:gd name="T1" fmla="*/ 25 h 414"/>
                <a:gd name="T2" fmla="*/ 12 w 273"/>
                <a:gd name="T3" fmla="*/ 23 h 414"/>
                <a:gd name="T4" fmla="*/ 10 w 273"/>
                <a:gd name="T5" fmla="*/ 21 h 414"/>
                <a:gd name="T6" fmla="*/ 7 w 273"/>
                <a:gd name="T7" fmla="*/ 19 h 414"/>
                <a:gd name="T8" fmla="*/ 5 w 273"/>
                <a:gd name="T9" fmla="*/ 17 h 414"/>
                <a:gd name="T10" fmla="*/ 3 w 273"/>
                <a:gd name="T11" fmla="*/ 14 h 414"/>
                <a:gd name="T12" fmla="*/ 3 w 273"/>
                <a:gd name="T13" fmla="*/ 13 h 414"/>
                <a:gd name="T14" fmla="*/ 5 w 273"/>
                <a:gd name="T15" fmla="*/ 15 h 414"/>
                <a:gd name="T16" fmla="*/ 7 w 273"/>
                <a:gd name="T17" fmla="*/ 17 h 414"/>
                <a:gd name="T18" fmla="*/ 9 w 273"/>
                <a:gd name="T19" fmla="*/ 19 h 414"/>
                <a:gd name="T20" fmla="*/ 9 w 273"/>
                <a:gd name="T21" fmla="*/ 19 h 414"/>
                <a:gd name="T22" fmla="*/ 8 w 273"/>
                <a:gd name="T23" fmla="*/ 17 h 414"/>
                <a:gd name="T24" fmla="*/ 6 w 273"/>
                <a:gd name="T25" fmla="*/ 15 h 414"/>
                <a:gd name="T26" fmla="*/ 4 w 273"/>
                <a:gd name="T27" fmla="*/ 13 h 414"/>
                <a:gd name="T28" fmla="*/ 2 w 273"/>
                <a:gd name="T29" fmla="*/ 12 h 414"/>
                <a:gd name="T30" fmla="*/ 4 w 273"/>
                <a:gd name="T31" fmla="*/ 13 h 414"/>
                <a:gd name="T32" fmla="*/ 7 w 273"/>
                <a:gd name="T33" fmla="*/ 14 h 414"/>
                <a:gd name="T34" fmla="*/ 7 w 273"/>
                <a:gd name="T35" fmla="*/ 14 h 414"/>
                <a:gd name="T36" fmla="*/ 5 w 273"/>
                <a:gd name="T37" fmla="*/ 13 h 414"/>
                <a:gd name="T38" fmla="*/ 3 w 273"/>
                <a:gd name="T39" fmla="*/ 11 h 414"/>
                <a:gd name="T40" fmla="*/ 2 w 273"/>
                <a:gd name="T41" fmla="*/ 10 h 414"/>
                <a:gd name="T42" fmla="*/ 3 w 273"/>
                <a:gd name="T43" fmla="*/ 9 h 414"/>
                <a:gd name="T44" fmla="*/ 5 w 273"/>
                <a:gd name="T45" fmla="*/ 11 h 414"/>
                <a:gd name="T46" fmla="*/ 8 w 273"/>
                <a:gd name="T47" fmla="*/ 13 h 414"/>
                <a:gd name="T48" fmla="*/ 7 w 273"/>
                <a:gd name="T49" fmla="*/ 12 h 414"/>
                <a:gd name="T50" fmla="*/ 3 w 273"/>
                <a:gd name="T51" fmla="*/ 9 h 414"/>
                <a:gd name="T52" fmla="*/ 1 w 273"/>
                <a:gd name="T53" fmla="*/ 6 h 414"/>
                <a:gd name="T54" fmla="*/ 3 w 273"/>
                <a:gd name="T55" fmla="*/ 7 h 414"/>
                <a:gd name="T56" fmla="*/ 6 w 273"/>
                <a:gd name="T57" fmla="*/ 9 h 414"/>
                <a:gd name="T58" fmla="*/ 6 w 273"/>
                <a:gd name="T59" fmla="*/ 9 h 414"/>
                <a:gd name="T60" fmla="*/ 3 w 273"/>
                <a:gd name="T61" fmla="*/ 7 h 414"/>
                <a:gd name="T62" fmla="*/ 1 w 273"/>
                <a:gd name="T63" fmla="*/ 5 h 414"/>
                <a:gd name="T64" fmla="*/ 2 w 273"/>
                <a:gd name="T65" fmla="*/ 5 h 414"/>
                <a:gd name="T66" fmla="*/ 6 w 273"/>
                <a:gd name="T67" fmla="*/ 7 h 414"/>
                <a:gd name="T68" fmla="*/ 9 w 273"/>
                <a:gd name="T69" fmla="*/ 10 h 414"/>
                <a:gd name="T70" fmla="*/ 9 w 273"/>
                <a:gd name="T71" fmla="*/ 9 h 414"/>
                <a:gd name="T72" fmla="*/ 7 w 273"/>
                <a:gd name="T73" fmla="*/ 7 h 414"/>
                <a:gd name="T74" fmla="*/ 4 w 273"/>
                <a:gd name="T75" fmla="*/ 5 h 414"/>
                <a:gd name="T76" fmla="*/ 1 w 273"/>
                <a:gd name="T77" fmla="*/ 3 h 414"/>
                <a:gd name="T78" fmla="*/ 1 w 273"/>
                <a:gd name="T79" fmla="*/ 3 h 414"/>
                <a:gd name="T80" fmla="*/ 1 w 273"/>
                <a:gd name="T81" fmla="*/ 3 h 414"/>
                <a:gd name="T82" fmla="*/ 3 w 273"/>
                <a:gd name="T83" fmla="*/ 3 h 414"/>
                <a:gd name="T84" fmla="*/ 4 w 273"/>
                <a:gd name="T85" fmla="*/ 3 h 414"/>
                <a:gd name="T86" fmla="*/ 2 w 273"/>
                <a:gd name="T87" fmla="*/ 3 h 414"/>
                <a:gd name="T88" fmla="*/ 1 w 273"/>
                <a:gd name="T89" fmla="*/ 1 h 414"/>
                <a:gd name="T90" fmla="*/ 1 w 273"/>
                <a:gd name="T91" fmla="*/ 1 h 414"/>
                <a:gd name="T92" fmla="*/ 1 w 273"/>
                <a:gd name="T93" fmla="*/ 1 h 414"/>
                <a:gd name="T94" fmla="*/ 4 w 273"/>
                <a:gd name="T95" fmla="*/ 3 h 414"/>
                <a:gd name="T96" fmla="*/ 7 w 273"/>
                <a:gd name="T97" fmla="*/ 5 h 414"/>
                <a:gd name="T98" fmla="*/ 10 w 273"/>
                <a:gd name="T99" fmla="*/ 7 h 414"/>
                <a:gd name="T100" fmla="*/ 13 w 273"/>
                <a:gd name="T101" fmla="*/ 8 h 414"/>
                <a:gd name="T102" fmla="*/ 16 w 273"/>
                <a:gd name="T103" fmla="*/ 10 h 414"/>
                <a:gd name="T104" fmla="*/ 17 w 273"/>
                <a:gd name="T105" fmla="*/ 18 h 414"/>
                <a:gd name="T106" fmla="*/ 17 w 273"/>
                <a:gd name="T107" fmla="*/ 26 h 414"/>
                <a:gd name="T108" fmla="*/ 17 w 273"/>
                <a:gd name="T109" fmla="*/ 26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rect l="T165" t="T166" r="T167" b="T168"/>
              <a:pathLst>
                <a:path w="273" h="414">
                  <a:moveTo>
                    <a:pt x="267" y="414"/>
                  </a:moveTo>
                  <a:lnTo>
                    <a:pt x="251" y="406"/>
                  </a:lnTo>
                  <a:lnTo>
                    <a:pt x="236" y="398"/>
                  </a:lnTo>
                  <a:lnTo>
                    <a:pt x="221" y="388"/>
                  </a:lnTo>
                  <a:lnTo>
                    <a:pt x="206" y="377"/>
                  </a:lnTo>
                  <a:lnTo>
                    <a:pt x="192" y="367"/>
                  </a:lnTo>
                  <a:lnTo>
                    <a:pt x="179" y="356"/>
                  </a:lnTo>
                  <a:lnTo>
                    <a:pt x="165" y="343"/>
                  </a:lnTo>
                  <a:lnTo>
                    <a:pt x="151" y="331"/>
                  </a:lnTo>
                  <a:lnTo>
                    <a:pt x="138" y="319"/>
                  </a:lnTo>
                  <a:lnTo>
                    <a:pt x="124" y="307"/>
                  </a:lnTo>
                  <a:lnTo>
                    <a:pt x="112" y="294"/>
                  </a:lnTo>
                  <a:lnTo>
                    <a:pt x="99" y="283"/>
                  </a:lnTo>
                  <a:lnTo>
                    <a:pt x="85" y="271"/>
                  </a:lnTo>
                  <a:lnTo>
                    <a:pt x="73" y="260"/>
                  </a:lnTo>
                  <a:lnTo>
                    <a:pt x="60" y="250"/>
                  </a:lnTo>
                  <a:lnTo>
                    <a:pt x="46" y="240"/>
                  </a:lnTo>
                  <a:lnTo>
                    <a:pt x="38" y="231"/>
                  </a:lnTo>
                  <a:lnTo>
                    <a:pt x="36" y="225"/>
                  </a:lnTo>
                  <a:lnTo>
                    <a:pt x="36" y="220"/>
                  </a:lnTo>
                  <a:lnTo>
                    <a:pt x="36" y="213"/>
                  </a:lnTo>
                  <a:lnTo>
                    <a:pt x="48" y="222"/>
                  </a:lnTo>
                  <a:lnTo>
                    <a:pt x="61" y="232"/>
                  </a:lnTo>
                  <a:lnTo>
                    <a:pt x="74" y="241"/>
                  </a:lnTo>
                  <a:lnTo>
                    <a:pt x="86" y="252"/>
                  </a:lnTo>
                  <a:lnTo>
                    <a:pt x="98" y="261"/>
                  </a:lnTo>
                  <a:lnTo>
                    <a:pt x="111" y="271"/>
                  </a:lnTo>
                  <a:lnTo>
                    <a:pt x="123" y="282"/>
                  </a:lnTo>
                  <a:lnTo>
                    <a:pt x="136" y="292"/>
                  </a:lnTo>
                  <a:lnTo>
                    <a:pt x="136" y="291"/>
                  </a:lnTo>
                  <a:lnTo>
                    <a:pt x="136" y="290"/>
                  </a:lnTo>
                  <a:lnTo>
                    <a:pt x="136" y="289"/>
                  </a:lnTo>
                  <a:lnTo>
                    <a:pt x="128" y="281"/>
                  </a:lnTo>
                  <a:lnTo>
                    <a:pt x="122" y="275"/>
                  </a:lnTo>
                  <a:lnTo>
                    <a:pt x="118" y="268"/>
                  </a:lnTo>
                  <a:lnTo>
                    <a:pt x="109" y="256"/>
                  </a:lnTo>
                  <a:lnTo>
                    <a:pt x="98" y="247"/>
                  </a:lnTo>
                  <a:lnTo>
                    <a:pt x="85" y="238"/>
                  </a:lnTo>
                  <a:lnTo>
                    <a:pt x="73" y="229"/>
                  </a:lnTo>
                  <a:lnTo>
                    <a:pt x="61" y="220"/>
                  </a:lnTo>
                  <a:lnTo>
                    <a:pt x="51" y="210"/>
                  </a:lnTo>
                  <a:lnTo>
                    <a:pt x="41" y="200"/>
                  </a:lnTo>
                  <a:lnTo>
                    <a:pt x="35" y="190"/>
                  </a:lnTo>
                  <a:lnTo>
                    <a:pt x="30" y="178"/>
                  </a:lnTo>
                  <a:lnTo>
                    <a:pt x="39" y="180"/>
                  </a:lnTo>
                  <a:lnTo>
                    <a:pt x="51" y="189"/>
                  </a:lnTo>
                  <a:lnTo>
                    <a:pt x="63" y="198"/>
                  </a:lnTo>
                  <a:lnTo>
                    <a:pt x="77" y="209"/>
                  </a:lnTo>
                  <a:lnTo>
                    <a:pt x="91" y="221"/>
                  </a:lnTo>
                  <a:lnTo>
                    <a:pt x="103" y="230"/>
                  </a:lnTo>
                  <a:lnTo>
                    <a:pt x="113" y="236"/>
                  </a:lnTo>
                  <a:lnTo>
                    <a:pt x="119" y="237"/>
                  </a:lnTo>
                  <a:lnTo>
                    <a:pt x="107" y="228"/>
                  </a:lnTo>
                  <a:lnTo>
                    <a:pt x="94" y="217"/>
                  </a:lnTo>
                  <a:lnTo>
                    <a:pt x="83" y="207"/>
                  </a:lnTo>
                  <a:lnTo>
                    <a:pt x="71" y="197"/>
                  </a:lnTo>
                  <a:lnTo>
                    <a:pt x="60" y="187"/>
                  </a:lnTo>
                  <a:lnTo>
                    <a:pt x="50" y="177"/>
                  </a:lnTo>
                  <a:lnTo>
                    <a:pt x="39" y="168"/>
                  </a:lnTo>
                  <a:lnTo>
                    <a:pt x="29" y="160"/>
                  </a:lnTo>
                  <a:lnTo>
                    <a:pt x="28" y="154"/>
                  </a:lnTo>
                  <a:lnTo>
                    <a:pt x="28" y="148"/>
                  </a:lnTo>
                  <a:lnTo>
                    <a:pt x="26" y="144"/>
                  </a:lnTo>
                  <a:lnTo>
                    <a:pt x="26" y="138"/>
                  </a:lnTo>
                  <a:lnTo>
                    <a:pt x="37" y="140"/>
                  </a:lnTo>
                  <a:lnTo>
                    <a:pt x="48" y="147"/>
                  </a:lnTo>
                  <a:lnTo>
                    <a:pt x="60" y="156"/>
                  </a:lnTo>
                  <a:lnTo>
                    <a:pt x="73" y="168"/>
                  </a:lnTo>
                  <a:lnTo>
                    <a:pt x="86" y="179"/>
                  </a:lnTo>
                  <a:lnTo>
                    <a:pt x="99" y="190"/>
                  </a:lnTo>
                  <a:lnTo>
                    <a:pt x="113" y="198"/>
                  </a:lnTo>
                  <a:lnTo>
                    <a:pt x="127" y="202"/>
                  </a:lnTo>
                  <a:lnTo>
                    <a:pt x="121" y="190"/>
                  </a:lnTo>
                  <a:lnTo>
                    <a:pt x="108" y="178"/>
                  </a:lnTo>
                  <a:lnTo>
                    <a:pt x="89" y="165"/>
                  </a:lnTo>
                  <a:lnTo>
                    <a:pt x="67" y="153"/>
                  </a:lnTo>
                  <a:lnTo>
                    <a:pt x="45" y="139"/>
                  </a:lnTo>
                  <a:lnTo>
                    <a:pt x="28" y="125"/>
                  </a:lnTo>
                  <a:lnTo>
                    <a:pt x="16" y="110"/>
                  </a:lnTo>
                  <a:lnTo>
                    <a:pt x="14" y="93"/>
                  </a:lnTo>
                  <a:lnTo>
                    <a:pt x="23" y="96"/>
                  </a:lnTo>
                  <a:lnTo>
                    <a:pt x="35" y="103"/>
                  </a:lnTo>
                  <a:lnTo>
                    <a:pt x="47" y="112"/>
                  </a:lnTo>
                  <a:lnTo>
                    <a:pt x="62" y="123"/>
                  </a:lnTo>
                  <a:lnTo>
                    <a:pt x="76" y="133"/>
                  </a:lnTo>
                  <a:lnTo>
                    <a:pt x="89" y="141"/>
                  </a:lnTo>
                  <a:lnTo>
                    <a:pt x="99" y="147"/>
                  </a:lnTo>
                  <a:lnTo>
                    <a:pt x="106" y="148"/>
                  </a:lnTo>
                  <a:lnTo>
                    <a:pt x="93" y="139"/>
                  </a:lnTo>
                  <a:lnTo>
                    <a:pt x="79" y="129"/>
                  </a:lnTo>
                  <a:lnTo>
                    <a:pt x="64" y="118"/>
                  </a:lnTo>
                  <a:lnTo>
                    <a:pt x="48" y="107"/>
                  </a:lnTo>
                  <a:lnTo>
                    <a:pt x="35" y="95"/>
                  </a:lnTo>
                  <a:lnTo>
                    <a:pt x="22" y="83"/>
                  </a:lnTo>
                  <a:lnTo>
                    <a:pt x="13" y="70"/>
                  </a:lnTo>
                  <a:lnTo>
                    <a:pt x="8" y="57"/>
                  </a:lnTo>
                  <a:lnTo>
                    <a:pt x="16" y="61"/>
                  </a:lnTo>
                  <a:lnTo>
                    <a:pt x="30" y="69"/>
                  </a:lnTo>
                  <a:lnTo>
                    <a:pt x="47" y="80"/>
                  </a:lnTo>
                  <a:lnTo>
                    <a:pt x="68" y="94"/>
                  </a:lnTo>
                  <a:lnTo>
                    <a:pt x="88" y="109"/>
                  </a:lnTo>
                  <a:lnTo>
                    <a:pt x="107" y="124"/>
                  </a:lnTo>
                  <a:lnTo>
                    <a:pt x="124" y="136"/>
                  </a:lnTo>
                  <a:lnTo>
                    <a:pt x="137" y="145"/>
                  </a:lnTo>
                  <a:lnTo>
                    <a:pt x="137" y="142"/>
                  </a:lnTo>
                  <a:lnTo>
                    <a:pt x="137" y="141"/>
                  </a:lnTo>
                  <a:lnTo>
                    <a:pt x="137" y="139"/>
                  </a:lnTo>
                  <a:lnTo>
                    <a:pt x="137" y="138"/>
                  </a:lnTo>
                  <a:lnTo>
                    <a:pt x="121" y="130"/>
                  </a:lnTo>
                  <a:lnTo>
                    <a:pt x="104" y="118"/>
                  </a:lnTo>
                  <a:lnTo>
                    <a:pt x="88" y="106"/>
                  </a:lnTo>
                  <a:lnTo>
                    <a:pt x="71" y="92"/>
                  </a:lnTo>
                  <a:lnTo>
                    <a:pt x="54" y="78"/>
                  </a:lnTo>
                  <a:lnTo>
                    <a:pt x="39" y="64"/>
                  </a:lnTo>
                  <a:lnTo>
                    <a:pt x="23" y="51"/>
                  </a:lnTo>
                  <a:lnTo>
                    <a:pt x="8" y="41"/>
                  </a:lnTo>
                  <a:lnTo>
                    <a:pt x="8" y="39"/>
                  </a:lnTo>
                  <a:lnTo>
                    <a:pt x="8" y="36"/>
                  </a:lnTo>
                  <a:lnTo>
                    <a:pt x="7" y="34"/>
                  </a:lnTo>
                  <a:lnTo>
                    <a:pt x="7" y="32"/>
                  </a:lnTo>
                  <a:lnTo>
                    <a:pt x="11" y="33"/>
                  </a:lnTo>
                  <a:lnTo>
                    <a:pt x="16" y="36"/>
                  </a:lnTo>
                  <a:lnTo>
                    <a:pt x="22" y="40"/>
                  </a:lnTo>
                  <a:lnTo>
                    <a:pt x="28" y="45"/>
                  </a:lnTo>
                  <a:lnTo>
                    <a:pt x="33" y="48"/>
                  </a:lnTo>
                  <a:lnTo>
                    <a:pt x="39" y="51"/>
                  </a:lnTo>
                  <a:lnTo>
                    <a:pt x="45" y="54"/>
                  </a:lnTo>
                  <a:lnTo>
                    <a:pt x="50" y="54"/>
                  </a:lnTo>
                  <a:lnTo>
                    <a:pt x="41" y="46"/>
                  </a:lnTo>
                  <a:lnTo>
                    <a:pt x="33" y="39"/>
                  </a:lnTo>
                  <a:lnTo>
                    <a:pt x="25" y="33"/>
                  </a:lnTo>
                  <a:lnTo>
                    <a:pt x="18" y="26"/>
                  </a:lnTo>
                  <a:lnTo>
                    <a:pt x="11" y="20"/>
                  </a:lnTo>
                  <a:lnTo>
                    <a:pt x="6" y="15"/>
                  </a:lnTo>
                  <a:lnTo>
                    <a:pt x="2" y="8"/>
                  </a:lnTo>
                  <a:lnTo>
                    <a:pt x="0" y="0"/>
                  </a:lnTo>
                  <a:lnTo>
                    <a:pt x="3" y="1"/>
                  </a:lnTo>
                  <a:lnTo>
                    <a:pt x="7" y="2"/>
                  </a:lnTo>
                  <a:lnTo>
                    <a:pt x="9" y="3"/>
                  </a:lnTo>
                  <a:lnTo>
                    <a:pt x="13" y="4"/>
                  </a:lnTo>
                  <a:lnTo>
                    <a:pt x="28" y="15"/>
                  </a:lnTo>
                  <a:lnTo>
                    <a:pt x="41" y="25"/>
                  </a:lnTo>
                  <a:lnTo>
                    <a:pt x="56" y="36"/>
                  </a:lnTo>
                  <a:lnTo>
                    <a:pt x="70" y="47"/>
                  </a:lnTo>
                  <a:lnTo>
                    <a:pt x="85" y="57"/>
                  </a:lnTo>
                  <a:lnTo>
                    <a:pt x="100" y="69"/>
                  </a:lnTo>
                  <a:lnTo>
                    <a:pt x="115" y="79"/>
                  </a:lnTo>
                  <a:lnTo>
                    <a:pt x="130" y="88"/>
                  </a:lnTo>
                  <a:lnTo>
                    <a:pt x="145" y="99"/>
                  </a:lnTo>
                  <a:lnTo>
                    <a:pt x="161" y="108"/>
                  </a:lnTo>
                  <a:lnTo>
                    <a:pt x="177" y="117"/>
                  </a:lnTo>
                  <a:lnTo>
                    <a:pt x="194" y="125"/>
                  </a:lnTo>
                  <a:lnTo>
                    <a:pt x="210" y="133"/>
                  </a:lnTo>
                  <a:lnTo>
                    <a:pt x="227" y="140"/>
                  </a:lnTo>
                  <a:lnTo>
                    <a:pt x="244" y="146"/>
                  </a:lnTo>
                  <a:lnTo>
                    <a:pt x="262" y="152"/>
                  </a:lnTo>
                  <a:lnTo>
                    <a:pt x="266" y="216"/>
                  </a:lnTo>
                  <a:lnTo>
                    <a:pt x="270" y="281"/>
                  </a:lnTo>
                  <a:lnTo>
                    <a:pt x="273" y="346"/>
                  </a:lnTo>
                  <a:lnTo>
                    <a:pt x="273" y="414"/>
                  </a:lnTo>
                  <a:lnTo>
                    <a:pt x="272" y="414"/>
                  </a:lnTo>
                  <a:lnTo>
                    <a:pt x="270" y="414"/>
                  </a:lnTo>
                  <a:lnTo>
                    <a:pt x="268" y="414"/>
                  </a:lnTo>
                  <a:lnTo>
                    <a:pt x="267" y="414"/>
                  </a:lnTo>
                  <a:close/>
                </a:path>
              </a:pathLst>
            </a:custGeom>
            <a:solidFill>
              <a:srgbClr val="E5D8BA">
                <a:alpha val="100000"/>
              </a:srgbClr>
            </a:solidFill>
            <a:ln>
              <a:noFill/>
            </a:ln>
          </p:spPr>
          <p:txBody>
            <a:bodyPr wrap="none" rtlCol="0" anchor="ctr"/>
            <a:lstStyle/>
            <a:p>
              <a:pPr algn="ctr"/>
              <a:endParaRPr lang="zh-CN" altLang="en-US"/>
            </a:p>
          </p:txBody>
        </p:sp>
        <p:sp>
          <p:nvSpPr>
            <p:cNvPr id="27674" name="Freeform 27673"/>
            <p:cNvSpPr>
              <a:spLocks/>
            </p:cNvSpPr>
            <p:nvPr/>
          </p:nvSpPr>
          <p:spPr bwMode="auto">
            <a:xfrm>
              <a:off x="4534" y="1786"/>
              <a:ext cx="38" cy="27"/>
            </a:xfrm>
            <a:custGeom>
              <a:avLst/>
              <a:gdLst>
                <a:gd name="T0" fmla="*/ 3 w 75"/>
                <a:gd name="T1" fmla="*/ 4 h 54"/>
                <a:gd name="T2" fmla="*/ 3 w 75"/>
                <a:gd name="T3" fmla="*/ 4 h 54"/>
                <a:gd name="T4" fmla="*/ 2 w 75"/>
                <a:gd name="T5" fmla="*/ 3 h 54"/>
                <a:gd name="T6" fmla="*/ 2 w 75"/>
                <a:gd name="T7" fmla="*/ 3 h 54"/>
                <a:gd name="T8" fmla="*/ 1 w 75"/>
                <a:gd name="T9" fmla="*/ 2 h 54"/>
                <a:gd name="T10" fmla="*/ 1 w 75"/>
                <a:gd name="T11" fmla="*/ 2 h 54"/>
                <a:gd name="T12" fmla="*/ 1 w 75"/>
                <a:gd name="T13" fmla="*/ 1 h 54"/>
                <a:gd name="T14" fmla="*/ 1 w 75"/>
                <a:gd name="T15" fmla="*/ 1 h 54"/>
                <a:gd name="T16" fmla="*/ 0 w 75"/>
                <a:gd name="T17" fmla="*/ 0 h 54"/>
                <a:gd name="T18" fmla="*/ 1 w 75"/>
                <a:gd name="T19" fmla="*/ 0 h 54"/>
                <a:gd name="T20" fmla="*/ 1 w 75"/>
                <a:gd name="T21" fmla="*/ 1 h 54"/>
                <a:gd name="T22" fmla="*/ 2 w 75"/>
                <a:gd name="T23" fmla="*/ 1 h 54"/>
                <a:gd name="T24" fmla="*/ 2 w 75"/>
                <a:gd name="T25" fmla="*/ 1 h 54"/>
                <a:gd name="T26" fmla="*/ 2 w 75"/>
                <a:gd name="T27" fmla="*/ 1 h 54"/>
                <a:gd name="T28" fmla="*/ 3 w 75"/>
                <a:gd name="T29" fmla="*/ 1 h 54"/>
                <a:gd name="T30" fmla="*/ 3 w 75"/>
                <a:gd name="T31" fmla="*/ 1 h 54"/>
                <a:gd name="T32" fmla="*/ 4 w 75"/>
                <a:gd name="T33" fmla="*/ 1 h 54"/>
                <a:gd name="T34" fmla="*/ 4 w 75"/>
                <a:gd name="T35" fmla="*/ 1 h 54"/>
                <a:gd name="T36" fmla="*/ 4 w 75"/>
                <a:gd name="T37" fmla="*/ 2 h 54"/>
                <a:gd name="T38" fmla="*/ 5 w 75"/>
                <a:gd name="T39" fmla="*/ 2 h 54"/>
                <a:gd name="T40" fmla="*/ 5 w 75"/>
                <a:gd name="T41" fmla="*/ 3 h 54"/>
                <a:gd name="T42" fmla="*/ 5 w 75"/>
                <a:gd name="T43" fmla="*/ 4 h 54"/>
                <a:gd name="T44" fmla="*/ 4 w 75"/>
                <a:gd name="T45" fmla="*/ 4 h 54"/>
                <a:gd name="T46" fmla="*/ 4 w 75"/>
                <a:gd name="T47" fmla="*/ 4 h 54"/>
                <a:gd name="T48" fmla="*/ 4 w 75"/>
                <a:gd name="T49" fmla="*/ 4 h 54"/>
                <a:gd name="T50" fmla="*/ 4 w 75"/>
                <a:gd name="T51" fmla="*/ 4 h 54"/>
                <a:gd name="T52" fmla="*/ 3 w 75"/>
                <a:gd name="T53" fmla="*/ 4 h 54"/>
                <a:gd name="T54" fmla="*/ 3 w 75"/>
                <a:gd name="T55" fmla="*/ 4 h 54"/>
                <a:gd name="T56" fmla="*/ 3 w 75"/>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54"/>
                <a:gd name="T89" fmla="*/ 75 w 75"/>
                <a:gd name="T90" fmla="*/ 54 h 54"/>
              </a:gdLst>
              <a:ahLst/>
              <a:cxnLst/>
              <a:rect l="T87" t="T88" r="T89" b="T90"/>
              <a:pathLst>
                <a:path w="75" h="54">
                  <a:moveTo>
                    <a:pt x="38" y="54"/>
                  </a:moveTo>
                  <a:lnTo>
                    <a:pt x="34" y="50"/>
                  </a:lnTo>
                  <a:lnTo>
                    <a:pt x="29" y="43"/>
                  </a:lnTo>
                  <a:lnTo>
                    <a:pt x="23" y="35"/>
                  </a:lnTo>
                  <a:lnTo>
                    <a:pt x="16" y="27"/>
                  </a:lnTo>
                  <a:lnTo>
                    <a:pt x="10" y="19"/>
                  </a:lnTo>
                  <a:lnTo>
                    <a:pt x="6" y="11"/>
                  </a:lnTo>
                  <a:lnTo>
                    <a:pt x="1" y="5"/>
                  </a:lnTo>
                  <a:lnTo>
                    <a:pt x="0" y="0"/>
                  </a:lnTo>
                  <a:lnTo>
                    <a:pt x="6" y="0"/>
                  </a:lnTo>
                  <a:lnTo>
                    <a:pt x="11" y="1"/>
                  </a:lnTo>
                  <a:lnTo>
                    <a:pt x="17" y="1"/>
                  </a:lnTo>
                  <a:lnTo>
                    <a:pt x="24" y="1"/>
                  </a:lnTo>
                  <a:lnTo>
                    <a:pt x="30" y="1"/>
                  </a:lnTo>
                  <a:lnTo>
                    <a:pt x="37" y="1"/>
                  </a:lnTo>
                  <a:lnTo>
                    <a:pt x="43" y="2"/>
                  </a:lnTo>
                  <a:lnTo>
                    <a:pt x="49" y="2"/>
                  </a:lnTo>
                  <a:lnTo>
                    <a:pt x="56" y="12"/>
                  </a:lnTo>
                  <a:lnTo>
                    <a:pt x="64" y="21"/>
                  </a:lnTo>
                  <a:lnTo>
                    <a:pt x="70" y="32"/>
                  </a:lnTo>
                  <a:lnTo>
                    <a:pt x="75" y="46"/>
                  </a:lnTo>
                  <a:lnTo>
                    <a:pt x="69" y="49"/>
                  </a:lnTo>
                  <a:lnTo>
                    <a:pt x="64" y="50"/>
                  </a:lnTo>
                  <a:lnTo>
                    <a:pt x="60" y="51"/>
                  </a:lnTo>
                  <a:lnTo>
                    <a:pt x="55" y="52"/>
                  </a:lnTo>
                  <a:lnTo>
                    <a:pt x="51" y="53"/>
                  </a:lnTo>
                  <a:lnTo>
                    <a:pt x="46" y="53"/>
                  </a:lnTo>
                  <a:lnTo>
                    <a:pt x="43" y="54"/>
                  </a:lnTo>
                  <a:lnTo>
                    <a:pt x="38" y="54"/>
                  </a:lnTo>
                  <a:close/>
                </a:path>
              </a:pathLst>
            </a:custGeom>
            <a:solidFill>
              <a:srgbClr val="D89605">
                <a:alpha val="100000"/>
              </a:srgbClr>
            </a:solidFill>
            <a:ln>
              <a:noFill/>
            </a:ln>
          </p:spPr>
          <p:txBody>
            <a:bodyPr wrap="none" rtlCol="0" anchor="ctr"/>
            <a:lstStyle/>
            <a:p>
              <a:pPr algn="ctr"/>
              <a:endParaRPr lang="zh-CN" altLang="en-US"/>
            </a:p>
          </p:txBody>
        </p:sp>
        <p:sp>
          <p:nvSpPr>
            <p:cNvPr id="27675" name="Freeform 27674"/>
            <p:cNvSpPr>
              <a:spLocks/>
            </p:cNvSpPr>
            <p:nvPr/>
          </p:nvSpPr>
          <p:spPr bwMode="auto">
            <a:xfrm>
              <a:off x="4619" y="1768"/>
              <a:ext cx="54" cy="41"/>
            </a:xfrm>
            <a:custGeom>
              <a:avLst/>
              <a:gdLst>
                <a:gd name="T0" fmla="*/ 3 w 107"/>
                <a:gd name="T1" fmla="*/ 5 h 82"/>
                <a:gd name="T2" fmla="*/ 3 w 107"/>
                <a:gd name="T3" fmla="*/ 5 h 82"/>
                <a:gd name="T4" fmla="*/ 3 w 107"/>
                <a:gd name="T5" fmla="*/ 5 h 82"/>
                <a:gd name="T6" fmla="*/ 2 w 107"/>
                <a:gd name="T7" fmla="*/ 4 h 82"/>
                <a:gd name="T8" fmla="*/ 2 w 107"/>
                <a:gd name="T9" fmla="*/ 3 h 82"/>
                <a:gd name="T10" fmla="*/ 1 w 107"/>
                <a:gd name="T11" fmla="*/ 3 h 82"/>
                <a:gd name="T12" fmla="*/ 1 w 107"/>
                <a:gd name="T13" fmla="*/ 3 h 82"/>
                <a:gd name="T14" fmla="*/ 1 w 107"/>
                <a:gd name="T15" fmla="*/ 2 h 82"/>
                <a:gd name="T16" fmla="*/ 0 w 107"/>
                <a:gd name="T17" fmla="*/ 2 h 82"/>
                <a:gd name="T18" fmla="*/ 1 w 107"/>
                <a:gd name="T19" fmla="*/ 1 h 82"/>
                <a:gd name="T20" fmla="*/ 1 w 107"/>
                <a:gd name="T21" fmla="*/ 1 h 82"/>
                <a:gd name="T22" fmla="*/ 2 w 107"/>
                <a:gd name="T23" fmla="*/ 1 h 82"/>
                <a:gd name="T24" fmla="*/ 2 w 107"/>
                <a:gd name="T25" fmla="*/ 1 h 82"/>
                <a:gd name="T26" fmla="*/ 2 w 107"/>
                <a:gd name="T27" fmla="*/ 1 h 82"/>
                <a:gd name="T28" fmla="*/ 3 w 107"/>
                <a:gd name="T29" fmla="*/ 1 h 82"/>
                <a:gd name="T30" fmla="*/ 3 w 107"/>
                <a:gd name="T31" fmla="*/ 0 h 82"/>
                <a:gd name="T32" fmla="*/ 4 w 107"/>
                <a:gd name="T33" fmla="*/ 0 h 82"/>
                <a:gd name="T34" fmla="*/ 5 w 107"/>
                <a:gd name="T35" fmla="*/ 2 h 82"/>
                <a:gd name="T36" fmla="*/ 6 w 107"/>
                <a:gd name="T37" fmla="*/ 3 h 82"/>
                <a:gd name="T38" fmla="*/ 6 w 107"/>
                <a:gd name="T39" fmla="*/ 3 h 82"/>
                <a:gd name="T40" fmla="*/ 7 w 107"/>
                <a:gd name="T41" fmla="*/ 4 h 82"/>
                <a:gd name="T42" fmla="*/ 7 w 107"/>
                <a:gd name="T43" fmla="*/ 5 h 82"/>
                <a:gd name="T44" fmla="*/ 7 w 107"/>
                <a:gd name="T45" fmla="*/ 5 h 82"/>
                <a:gd name="T46" fmla="*/ 6 w 107"/>
                <a:gd name="T47" fmla="*/ 5 h 82"/>
                <a:gd name="T48" fmla="*/ 3 w 107"/>
                <a:gd name="T49" fmla="*/ 5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2"/>
                <a:gd name="T77" fmla="*/ 107 w 107"/>
                <a:gd name="T78" fmla="*/ 82 h 82"/>
              </a:gdLst>
              <a:ahLst/>
              <a:cxnLst/>
              <a:rect l="T75" t="T76" r="T77" b="T78"/>
              <a:pathLst>
                <a:path w="107" h="82">
                  <a:moveTo>
                    <a:pt x="48" y="82"/>
                  </a:moveTo>
                  <a:lnTo>
                    <a:pt x="42" y="74"/>
                  </a:lnTo>
                  <a:lnTo>
                    <a:pt x="34" y="66"/>
                  </a:lnTo>
                  <a:lnTo>
                    <a:pt x="27" y="58"/>
                  </a:lnTo>
                  <a:lnTo>
                    <a:pt x="19" y="50"/>
                  </a:lnTo>
                  <a:lnTo>
                    <a:pt x="12" y="42"/>
                  </a:lnTo>
                  <a:lnTo>
                    <a:pt x="6" y="34"/>
                  </a:lnTo>
                  <a:lnTo>
                    <a:pt x="3" y="26"/>
                  </a:lnTo>
                  <a:lnTo>
                    <a:pt x="0" y="19"/>
                  </a:lnTo>
                  <a:lnTo>
                    <a:pt x="6" y="14"/>
                  </a:lnTo>
                  <a:lnTo>
                    <a:pt x="12" y="10"/>
                  </a:lnTo>
                  <a:lnTo>
                    <a:pt x="18" y="7"/>
                  </a:lnTo>
                  <a:lnTo>
                    <a:pt x="25" y="4"/>
                  </a:lnTo>
                  <a:lnTo>
                    <a:pt x="31" y="3"/>
                  </a:lnTo>
                  <a:lnTo>
                    <a:pt x="38" y="1"/>
                  </a:lnTo>
                  <a:lnTo>
                    <a:pt x="45" y="0"/>
                  </a:lnTo>
                  <a:lnTo>
                    <a:pt x="53" y="0"/>
                  </a:lnTo>
                  <a:lnTo>
                    <a:pt x="67" y="18"/>
                  </a:lnTo>
                  <a:lnTo>
                    <a:pt x="82" y="34"/>
                  </a:lnTo>
                  <a:lnTo>
                    <a:pt x="95" y="48"/>
                  </a:lnTo>
                  <a:lnTo>
                    <a:pt x="104" y="60"/>
                  </a:lnTo>
                  <a:lnTo>
                    <a:pt x="107" y="69"/>
                  </a:lnTo>
                  <a:lnTo>
                    <a:pt x="101" y="76"/>
                  </a:lnTo>
                  <a:lnTo>
                    <a:pt x="81" y="81"/>
                  </a:lnTo>
                  <a:lnTo>
                    <a:pt x="48" y="82"/>
                  </a:lnTo>
                  <a:close/>
                </a:path>
              </a:pathLst>
            </a:custGeom>
            <a:solidFill>
              <a:srgbClr val="000000">
                <a:alpha val="100000"/>
              </a:srgbClr>
            </a:solidFill>
            <a:ln>
              <a:noFill/>
            </a:ln>
          </p:spPr>
          <p:txBody>
            <a:bodyPr wrap="none" rtlCol="0" anchor="ctr"/>
            <a:lstStyle/>
            <a:p>
              <a:pPr algn="ctr"/>
              <a:endParaRPr lang="zh-CN" altLang="en-US"/>
            </a:p>
          </p:txBody>
        </p:sp>
        <p:sp>
          <p:nvSpPr>
            <p:cNvPr id="27676" name="Freeform 27675"/>
            <p:cNvSpPr>
              <a:spLocks/>
            </p:cNvSpPr>
            <p:nvPr/>
          </p:nvSpPr>
          <p:spPr bwMode="auto">
            <a:xfrm>
              <a:off x="4913" y="1798"/>
              <a:ext cx="9" cy="3"/>
            </a:xfrm>
            <a:custGeom>
              <a:avLst/>
              <a:gdLst>
                <a:gd name="T0" fmla="*/ 1 w 17"/>
                <a:gd name="T1" fmla="*/ 1 h 6"/>
                <a:gd name="T2" fmla="*/ 1 w 17"/>
                <a:gd name="T3" fmla="*/ 1 h 6"/>
                <a:gd name="T4" fmla="*/ 1 w 17"/>
                <a:gd name="T5" fmla="*/ 1 h 6"/>
                <a:gd name="T6" fmla="*/ 1 w 17"/>
                <a:gd name="T7" fmla="*/ 1 h 6"/>
                <a:gd name="T8" fmla="*/ 0 w 17"/>
                <a:gd name="T9" fmla="*/ 0 h 6"/>
                <a:gd name="T10" fmla="*/ 1 w 17"/>
                <a:gd name="T11" fmla="*/ 0 h 6"/>
                <a:gd name="T12" fmla="*/ 1 w 17"/>
                <a:gd name="T13" fmla="*/ 0 h 6"/>
                <a:gd name="T14" fmla="*/ 1 w 17"/>
                <a:gd name="T15" fmla="*/ 0 h 6"/>
                <a:gd name="T16" fmla="*/ 2 w 17"/>
                <a:gd name="T17" fmla="*/ 0 h 6"/>
                <a:gd name="T18" fmla="*/ 1 w 17"/>
                <a:gd name="T19" fmla="*/ 1 h 6"/>
                <a:gd name="T20" fmla="*/ 1 w 17"/>
                <a:gd name="T21" fmla="*/ 1 h 6"/>
                <a:gd name="T22" fmla="*/ 1 w 17"/>
                <a:gd name="T23" fmla="*/ 1 h 6"/>
                <a:gd name="T24" fmla="*/ 1 w 17"/>
                <a:gd name="T25" fmla="*/ 1 h 6"/>
                <a:gd name="T26" fmla="*/ 1 w 17"/>
                <a:gd name="T27" fmla="*/ 1 h 6"/>
                <a:gd name="T28" fmla="*/ 1 w 17"/>
                <a:gd name="T29" fmla="*/ 1 h 6"/>
                <a:gd name="T30" fmla="*/ 1 w 17"/>
                <a:gd name="T31" fmla="*/ 1 h 6"/>
                <a:gd name="T32" fmla="*/ 1 w 17"/>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6"/>
                <a:gd name="T53" fmla="*/ 17 w 17"/>
                <a:gd name="T54" fmla="*/ 6 h 6"/>
              </a:gdLst>
              <a:ahLst/>
              <a:cxnLst/>
              <a:rect l="T51" t="T52" r="T53" b="T54"/>
              <a:pathLst>
                <a:path w="17" h="6">
                  <a:moveTo>
                    <a:pt x="4" y="6"/>
                  </a:moveTo>
                  <a:lnTo>
                    <a:pt x="2" y="5"/>
                  </a:lnTo>
                  <a:lnTo>
                    <a:pt x="2" y="3"/>
                  </a:lnTo>
                  <a:lnTo>
                    <a:pt x="1" y="2"/>
                  </a:lnTo>
                  <a:lnTo>
                    <a:pt x="0" y="0"/>
                  </a:lnTo>
                  <a:lnTo>
                    <a:pt x="5" y="0"/>
                  </a:lnTo>
                  <a:lnTo>
                    <a:pt x="9" y="0"/>
                  </a:lnTo>
                  <a:lnTo>
                    <a:pt x="14" y="0"/>
                  </a:lnTo>
                  <a:lnTo>
                    <a:pt x="17" y="0"/>
                  </a:lnTo>
                  <a:lnTo>
                    <a:pt x="16" y="2"/>
                  </a:lnTo>
                  <a:lnTo>
                    <a:pt x="16" y="3"/>
                  </a:lnTo>
                  <a:lnTo>
                    <a:pt x="16" y="5"/>
                  </a:lnTo>
                  <a:lnTo>
                    <a:pt x="16" y="6"/>
                  </a:lnTo>
                  <a:lnTo>
                    <a:pt x="13" y="6"/>
                  </a:lnTo>
                  <a:lnTo>
                    <a:pt x="9" y="6"/>
                  </a:lnTo>
                  <a:lnTo>
                    <a:pt x="6" y="6"/>
                  </a:lnTo>
                  <a:lnTo>
                    <a:pt x="4" y="6"/>
                  </a:lnTo>
                  <a:close/>
                </a:path>
              </a:pathLst>
            </a:custGeom>
            <a:solidFill>
              <a:srgbClr val="000000">
                <a:alpha val="100000"/>
              </a:srgbClr>
            </a:solidFill>
            <a:ln>
              <a:noFill/>
            </a:ln>
          </p:spPr>
          <p:txBody>
            <a:bodyPr wrap="none" rtlCol="0" anchor="ctr"/>
            <a:lstStyle/>
            <a:p>
              <a:pPr algn="ctr"/>
              <a:endParaRPr lang="zh-CN" altLang="en-US"/>
            </a:p>
          </p:txBody>
        </p:sp>
        <p:sp>
          <p:nvSpPr>
            <p:cNvPr id="27677" name="Freeform 27676"/>
            <p:cNvSpPr>
              <a:spLocks/>
            </p:cNvSpPr>
            <p:nvPr/>
          </p:nvSpPr>
          <p:spPr bwMode="auto">
            <a:xfrm>
              <a:off x="4628" y="1774"/>
              <a:ext cx="36" cy="27"/>
            </a:xfrm>
            <a:custGeom>
              <a:avLst/>
              <a:gdLst>
                <a:gd name="T0" fmla="*/ 2 w 71"/>
                <a:gd name="T1" fmla="*/ 4 h 54"/>
                <a:gd name="T2" fmla="*/ 2 w 71"/>
                <a:gd name="T3" fmla="*/ 3 h 54"/>
                <a:gd name="T4" fmla="*/ 1 w 71"/>
                <a:gd name="T5" fmla="*/ 2 h 54"/>
                <a:gd name="T6" fmla="*/ 1 w 71"/>
                <a:gd name="T7" fmla="*/ 2 h 54"/>
                <a:gd name="T8" fmla="*/ 0 w 71"/>
                <a:gd name="T9" fmla="*/ 1 h 54"/>
                <a:gd name="T10" fmla="*/ 1 w 71"/>
                <a:gd name="T11" fmla="*/ 1 h 54"/>
                <a:gd name="T12" fmla="*/ 1 w 71"/>
                <a:gd name="T13" fmla="*/ 1 h 54"/>
                <a:gd name="T14" fmla="*/ 2 w 71"/>
                <a:gd name="T15" fmla="*/ 1 h 54"/>
                <a:gd name="T16" fmla="*/ 2 w 71"/>
                <a:gd name="T17" fmla="*/ 0 h 54"/>
                <a:gd name="T18" fmla="*/ 3 w 71"/>
                <a:gd name="T19" fmla="*/ 1 h 54"/>
                <a:gd name="T20" fmla="*/ 3 w 71"/>
                <a:gd name="T21" fmla="*/ 1 h 54"/>
                <a:gd name="T22" fmla="*/ 3 w 71"/>
                <a:gd name="T23" fmla="*/ 2 h 54"/>
                <a:gd name="T24" fmla="*/ 4 w 71"/>
                <a:gd name="T25" fmla="*/ 2 h 54"/>
                <a:gd name="T26" fmla="*/ 4 w 71"/>
                <a:gd name="T27" fmla="*/ 2 h 54"/>
                <a:gd name="T28" fmla="*/ 4 w 71"/>
                <a:gd name="T29" fmla="*/ 3 h 54"/>
                <a:gd name="T30" fmla="*/ 5 w 71"/>
                <a:gd name="T31" fmla="*/ 3 h 54"/>
                <a:gd name="T32" fmla="*/ 5 w 71"/>
                <a:gd name="T33" fmla="*/ 3 h 54"/>
                <a:gd name="T34" fmla="*/ 5 w 71"/>
                <a:gd name="T35" fmla="*/ 4 h 54"/>
                <a:gd name="T36" fmla="*/ 4 w 71"/>
                <a:gd name="T37" fmla="*/ 4 h 54"/>
                <a:gd name="T38" fmla="*/ 4 w 71"/>
                <a:gd name="T39" fmla="*/ 4 h 54"/>
                <a:gd name="T40" fmla="*/ 4 w 71"/>
                <a:gd name="T41" fmla="*/ 4 h 54"/>
                <a:gd name="T42" fmla="*/ 3 w 71"/>
                <a:gd name="T43" fmla="*/ 4 h 54"/>
                <a:gd name="T44" fmla="*/ 3 w 71"/>
                <a:gd name="T45" fmla="*/ 4 h 54"/>
                <a:gd name="T46" fmla="*/ 3 w 71"/>
                <a:gd name="T47" fmla="*/ 4 h 54"/>
                <a:gd name="T48" fmla="*/ 2 w 71"/>
                <a:gd name="T49" fmla="*/ 4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54"/>
                <a:gd name="T77" fmla="*/ 71 w 71"/>
                <a:gd name="T78" fmla="*/ 54 h 54"/>
              </a:gdLst>
              <a:ahLst/>
              <a:cxnLst/>
              <a:rect l="T75" t="T76" r="T77" b="T78"/>
              <a:pathLst>
                <a:path w="71" h="54">
                  <a:moveTo>
                    <a:pt x="31" y="53"/>
                  </a:moveTo>
                  <a:lnTo>
                    <a:pt x="19" y="41"/>
                  </a:lnTo>
                  <a:lnTo>
                    <a:pt x="9" y="30"/>
                  </a:lnTo>
                  <a:lnTo>
                    <a:pt x="2" y="20"/>
                  </a:lnTo>
                  <a:lnTo>
                    <a:pt x="0" y="8"/>
                  </a:lnTo>
                  <a:lnTo>
                    <a:pt x="8" y="6"/>
                  </a:lnTo>
                  <a:lnTo>
                    <a:pt x="14" y="2"/>
                  </a:lnTo>
                  <a:lnTo>
                    <a:pt x="22" y="1"/>
                  </a:lnTo>
                  <a:lnTo>
                    <a:pt x="31" y="0"/>
                  </a:lnTo>
                  <a:lnTo>
                    <a:pt x="35" y="6"/>
                  </a:lnTo>
                  <a:lnTo>
                    <a:pt x="40" y="12"/>
                  </a:lnTo>
                  <a:lnTo>
                    <a:pt x="46" y="18"/>
                  </a:lnTo>
                  <a:lnTo>
                    <a:pt x="50" y="24"/>
                  </a:lnTo>
                  <a:lnTo>
                    <a:pt x="56" y="30"/>
                  </a:lnTo>
                  <a:lnTo>
                    <a:pt x="61" y="36"/>
                  </a:lnTo>
                  <a:lnTo>
                    <a:pt x="67" y="43"/>
                  </a:lnTo>
                  <a:lnTo>
                    <a:pt x="71" y="48"/>
                  </a:lnTo>
                  <a:lnTo>
                    <a:pt x="68" y="51"/>
                  </a:lnTo>
                  <a:lnTo>
                    <a:pt x="63" y="53"/>
                  </a:lnTo>
                  <a:lnTo>
                    <a:pt x="57" y="53"/>
                  </a:lnTo>
                  <a:lnTo>
                    <a:pt x="50" y="54"/>
                  </a:lnTo>
                  <a:lnTo>
                    <a:pt x="44" y="54"/>
                  </a:lnTo>
                  <a:lnTo>
                    <a:pt x="38" y="53"/>
                  </a:lnTo>
                  <a:lnTo>
                    <a:pt x="33" y="53"/>
                  </a:lnTo>
                  <a:lnTo>
                    <a:pt x="31" y="53"/>
                  </a:lnTo>
                  <a:close/>
                </a:path>
              </a:pathLst>
            </a:custGeom>
            <a:solidFill>
              <a:srgbClr val="D89605">
                <a:alpha val="100000"/>
              </a:srgbClr>
            </a:solidFill>
            <a:ln>
              <a:noFill/>
            </a:ln>
          </p:spPr>
          <p:txBody>
            <a:bodyPr wrap="none" rtlCol="0" anchor="ctr"/>
            <a:lstStyle/>
            <a:p>
              <a:pPr algn="ctr"/>
              <a:endParaRPr lang="zh-CN" altLang="en-US"/>
            </a:p>
          </p:txBody>
        </p:sp>
        <p:sp>
          <p:nvSpPr>
            <p:cNvPr id="27678" name="Freeform 27677"/>
            <p:cNvSpPr>
              <a:spLocks/>
            </p:cNvSpPr>
            <p:nvPr/>
          </p:nvSpPr>
          <p:spPr bwMode="auto">
            <a:xfrm>
              <a:off x="4457" y="1655"/>
              <a:ext cx="165" cy="125"/>
            </a:xfrm>
            <a:custGeom>
              <a:avLst/>
              <a:gdLst>
                <a:gd name="T0" fmla="*/ 9 w 331"/>
                <a:gd name="T1" fmla="*/ 16 h 250"/>
                <a:gd name="T2" fmla="*/ 8 w 331"/>
                <a:gd name="T3" fmla="*/ 15 h 250"/>
                <a:gd name="T4" fmla="*/ 7 w 331"/>
                <a:gd name="T5" fmla="*/ 15 h 250"/>
                <a:gd name="T6" fmla="*/ 5 w 331"/>
                <a:gd name="T7" fmla="*/ 16 h 250"/>
                <a:gd name="T8" fmla="*/ 2 w 331"/>
                <a:gd name="T9" fmla="*/ 16 h 250"/>
                <a:gd name="T10" fmla="*/ 0 w 331"/>
                <a:gd name="T11" fmla="*/ 15 h 250"/>
                <a:gd name="T12" fmla="*/ 0 w 331"/>
                <a:gd name="T13" fmla="*/ 13 h 250"/>
                <a:gd name="T14" fmla="*/ 0 w 331"/>
                <a:gd name="T15" fmla="*/ 11 h 250"/>
                <a:gd name="T16" fmla="*/ 0 w 331"/>
                <a:gd name="T17" fmla="*/ 8 h 250"/>
                <a:gd name="T18" fmla="*/ 0 w 331"/>
                <a:gd name="T19" fmla="*/ 5 h 250"/>
                <a:gd name="T20" fmla="*/ 0 w 331"/>
                <a:gd name="T21" fmla="*/ 4 h 250"/>
                <a:gd name="T22" fmla="*/ 2 w 331"/>
                <a:gd name="T23" fmla="*/ 3 h 250"/>
                <a:gd name="T24" fmla="*/ 4 w 331"/>
                <a:gd name="T25" fmla="*/ 2 h 250"/>
                <a:gd name="T26" fmla="*/ 6 w 331"/>
                <a:gd name="T27" fmla="*/ 2 h 250"/>
                <a:gd name="T28" fmla="*/ 7 w 331"/>
                <a:gd name="T29" fmla="*/ 1 h 250"/>
                <a:gd name="T30" fmla="*/ 9 w 331"/>
                <a:gd name="T31" fmla="*/ 1 h 250"/>
                <a:gd name="T32" fmla="*/ 11 w 331"/>
                <a:gd name="T33" fmla="*/ 0 h 250"/>
                <a:gd name="T34" fmla="*/ 13 w 331"/>
                <a:gd name="T35" fmla="*/ 1 h 250"/>
                <a:gd name="T36" fmla="*/ 16 w 331"/>
                <a:gd name="T37" fmla="*/ 2 h 250"/>
                <a:gd name="T38" fmla="*/ 18 w 331"/>
                <a:gd name="T39" fmla="*/ 4 h 250"/>
                <a:gd name="T40" fmla="*/ 19 w 331"/>
                <a:gd name="T41" fmla="*/ 5 h 250"/>
                <a:gd name="T42" fmla="*/ 20 w 331"/>
                <a:gd name="T43" fmla="*/ 5 h 250"/>
                <a:gd name="T44" fmla="*/ 20 w 331"/>
                <a:gd name="T45" fmla="*/ 6 h 250"/>
                <a:gd name="T46" fmla="*/ 20 w 331"/>
                <a:gd name="T47" fmla="*/ 7 h 250"/>
                <a:gd name="T48" fmla="*/ 20 w 331"/>
                <a:gd name="T49" fmla="*/ 8 h 250"/>
                <a:gd name="T50" fmla="*/ 18 w 331"/>
                <a:gd name="T51" fmla="*/ 8 h 250"/>
                <a:gd name="T52" fmla="*/ 17 w 331"/>
                <a:gd name="T53" fmla="*/ 7 h 250"/>
                <a:gd name="T54" fmla="*/ 16 w 331"/>
                <a:gd name="T55" fmla="*/ 5 h 250"/>
                <a:gd name="T56" fmla="*/ 15 w 331"/>
                <a:gd name="T57" fmla="*/ 5 h 250"/>
                <a:gd name="T58" fmla="*/ 14 w 331"/>
                <a:gd name="T59" fmla="*/ 6 h 250"/>
                <a:gd name="T60" fmla="*/ 14 w 331"/>
                <a:gd name="T61" fmla="*/ 7 h 250"/>
                <a:gd name="T62" fmla="*/ 16 w 331"/>
                <a:gd name="T63" fmla="*/ 8 h 250"/>
                <a:gd name="T64" fmla="*/ 17 w 331"/>
                <a:gd name="T65" fmla="*/ 10 h 250"/>
                <a:gd name="T66" fmla="*/ 18 w 331"/>
                <a:gd name="T67" fmla="*/ 12 h 250"/>
                <a:gd name="T68" fmla="*/ 18 w 331"/>
                <a:gd name="T69" fmla="*/ 13 h 250"/>
                <a:gd name="T70" fmla="*/ 17 w 331"/>
                <a:gd name="T71" fmla="*/ 13 h 250"/>
                <a:gd name="T72" fmla="*/ 17 w 331"/>
                <a:gd name="T73" fmla="*/ 12 h 250"/>
                <a:gd name="T74" fmla="*/ 15 w 331"/>
                <a:gd name="T75" fmla="*/ 11 h 250"/>
                <a:gd name="T76" fmla="*/ 14 w 331"/>
                <a:gd name="T77" fmla="*/ 11 h 250"/>
                <a:gd name="T78" fmla="*/ 13 w 331"/>
                <a:gd name="T79" fmla="*/ 10 h 250"/>
                <a:gd name="T80" fmla="*/ 12 w 331"/>
                <a:gd name="T81" fmla="*/ 11 h 250"/>
                <a:gd name="T82" fmla="*/ 12 w 331"/>
                <a:gd name="T83" fmla="*/ 11 h 250"/>
                <a:gd name="T84" fmla="*/ 12 w 331"/>
                <a:gd name="T85" fmla="*/ 12 h 250"/>
                <a:gd name="T86" fmla="*/ 13 w 331"/>
                <a:gd name="T87" fmla="*/ 12 h 250"/>
                <a:gd name="T88" fmla="*/ 14 w 331"/>
                <a:gd name="T89" fmla="*/ 13 h 250"/>
                <a:gd name="T90" fmla="*/ 14 w 331"/>
                <a:gd name="T91" fmla="*/ 14 h 250"/>
                <a:gd name="T92" fmla="*/ 14 w 331"/>
                <a:gd name="T93" fmla="*/ 15 h 250"/>
                <a:gd name="T94" fmla="*/ 13 w 331"/>
                <a:gd name="T95" fmla="*/ 15 h 250"/>
                <a:gd name="T96" fmla="*/ 12 w 331"/>
                <a:gd name="T97" fmla="*/ 16 h 250"/>
                <a:gd name="T98" fmla="*/ 11 w 331"/>
                <a:gd name="T99" fmla="*/ 16 h 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1"/>
                <a:gd name="T151" fmla="*/ 0 h 250"/>
                <a:gd name="T152" fmla="*/ 331 w 331"/>
                <a:gd name="T153" fmla="*/ 250 h 250"/>
              </a:gdLst>
              <a:ahLst/>
              <a:cxnLst/>
              <a:rect l="T150" t="T151" r="T152" b="T153"/>
              <a:pathLst>
                <a:path w="331" h="250">
                  <a:moveTo>
                    <a:pt x="174" y="250"/>
                  </a:moveTo>
                  <a:lnTo>
                    <a:pt x="159" y="245"/>
                  </a:lnTo>
                  <a:lnTo>
                    <a:pt x="146" y="241"/>
                  </a:lnTo>
                  <a:lnTo>
                    <a:pt x="134" y="239"/>
                  </a:lnTo>
                  <a:lnTo>
                    <a:pt x="124" y="239"/>
                  </a:lnTo>
                  <a:lnTo>
                    <a:pt x="112" y="239"/>
                  </a:lnTo>
                  <a:lnTo>
                    <a:pt x="101" y="240"/>
                  </a:lnTo>
                  <a:lnTo>
                    <a:pt x="89" y="243"/>
                  </a:lnTo>
                  <a:lnTo>
                    <a:pt x="75" y="246"/>
                  </a:lnTo>
                  <a:lnTo>
                    <a:pt x="46" y="243"/>
                  </a:lnTo>
                  <a:lnTo>
                    <a:pt x="27" y="236"/>
                  </a:lnTo>
                  <a:lnTo>
                    <a:pt x="15" y="228"/>
                  </a:lnTo>
                  <a:lnTo>
                    <a:pt x="10" y="216"/>
                  </a:lnTo>
                  <a:lnTo>
                    <a:pt x="7" y="202"/>
                  </a:lnTo>
                  <a:lnTo>
                    <a:pt x="7" y="184"/>
                  </a:lnTo>
                  <a:lnTo>
                    <a:pt x="8" y="161"/>
                  </a:lnTo>
                  <a:lnTo>
                    <a:pt x="8" y="134"/>
                  </a:lnTo>
                  <a:lnTo>
                    <a:pt x="6" y="115"/>
                  </a:lnTo>
                  <a:lnTo>
                    <a:pt x="5" y="95"/>
                  </a:lnTo>
                  <a:lnTo>
                    <a:pt x="3" y="76"/>
                  </a:lnTo>
                  <a:lnTo>
                    <a:pt x="0" y="56"/>
                  </a:lnTo>
                  <a:lnTo>
                    <a:pt x="15" y="51"/>
                  </a:lnTo>
                  <a:lnTo>
                    <a:pt x="29" y="47"/>
                  </a:lnTo>
                  <a:lnTo>
                    <a:pt x="44" y="41"/>
                  </a:lnTo>
                  <a:lnTo>
                    <a:pt x="58" y="35"/>
                  </a:lnTo>
                  <a:lnTo>
                    <a:pt x="72" y="30"/>
                  </a:lnTo>
                  <a:lnTo>
                    <a:pt x="86" y="23"/>
                  </a:lnTo>
                  <a:lnTo>
                    <a:pt x="99" y="17"/>
                  </a:lnTo>
                  <a:lnTo>
                    <a:pt x="113" y="11"/>
                  </a:lnTo>
                  <a:lnTo>
                    <a:pt x="127" y="6"/>
                  </a:lnTo>
                  <a:lnTo>
                    <a:pt x="141" y="3"/>
                  </a:lnTo>
                  <a:lnTo>
                    <a:pt x="156" y="1"/>
                  </a:lnTo>
                  <a:lnTo>
                    <a:pt x="170" y="0"/>
                  </a:lnTo>
                  <a:lnTo>
                    <a:pt x="184" y="0"/>
                  </a:lnTo>
                  <a:lnTo>
                    <a:pt x="199" y="2"/>
                  </a:lnTo>
                  <a:lnTo>
                    <a:pt x="214" y="5"/>
                  </a:lnTo>
                  <a:lnTo>
                    <a:pt x="229" y="12"/>
                  </a:lnTo>
                  <a:lnTo>
                    <a:pt x="258" y="31"/>
                  </a:lnTo>
                  <a:lnTo>
                    <a:pt x="282" y="44"/>
                  </a:lnTo>
                  <a:lnTo>
                    <a:pt x="298" y="55"/>
                  </a:lnTo>
                  <a:lnTo>
                    <a:pt x="309" y="63"/>
                  </a:lnTo>
                  <a:lnTo>
                    <a:pt x="317" y="68"/>
                  </a:lnTo>
                  <a:lnTo>
                    <a:pt x="322" y="71"/>
                  </a:lnTo>
                  <a:lnTo>
                    <a:pt x="325" y="74"/>
                  </a:lnTo>
                  <a:lnTo>
                    <a:pt x="328" y="77"/>
                  </a:lnTo>
                  <a:lnTo>
                    <a:pt x="330" y="86"/>
                  </a:lnTo>
                  <a:lnTo>
                    <a:pt x="331" y="94"/>
                  </a:lnTo>
                  <a:lnTo>
                    <a:pt x="331" y="106"/>
                  </a:lnTo>
                  <a:lnTo>
                    <a:pt x="331" y="123"/>
                  </a:lnTo>
                  <a:lnTo>
                    <a:pt x="322" y="126"/>
                  </a:lnTo>
                  <a:lnTo>
                    <a:pt x="313" y="125"/>
                  </a:lnTo>
                  <a:lnTo>
                    <a:pt x="302" y="119"/>
                  </a:lnTo>
                  <a:lnTo>
                    <a:pt x="292" y="110"/>
                  </a:lnTo>
                  <a:lnTo>
                    <a:pt x="280" y="100"/>
                  </a:lnTo>
                  <a:lnTo>
                    <a:pt x="270" y="89"/>
                  </a:lnTo>
                  <a:lnTo>
                    <a:pt x="261" y="80"/>
                  </a:lnTo>
                  <a:lnTo>
                    <a:pt x="252" y="74"/>
                  </a:lnTo>
                  <a:lnTo>
                    <a:pt x="243" y="79"/>
                  </a:lnTo>
                  <a:lnTo>
                    <a:pt x="238" y="81"/>
                  </a:lnTo>
                  <a:lnTo>
                    <a:pt x="233" y="84"/>
                  </a:lnTo>
                  <a:lnTo>
                    <a:pt x="227" y="87"/>
                  </a:lnTo>
                  <a:lnTo>
                    <a:pt x="231" y="99"/>
                  </a:lnTo>
                  <a:lnTo>
                    <a:pt x="241" y="111"/>
                  </a:lnTo>
                  <a:lnTo>
                    <a:pt x="256" y="126"/>
                  </a:lnTo>
                  <a:lnTo>
                    <a:pt x="271" y="142"/>
                  </a:lnTo>
                  <a:lnTo>
                    <a:pt x="286" y="159"/>
                  </a:lnTo>
                  <a:lnTo>
                    <a:pt x="297" y="175"/>
                  </a:lnTo>
                  <a:lnTo>
                    <a:pt x="301" y="190"/>
                  </a:lnTo>
                  <a:lnTo>
                    <a:pt x="297" y="203"/>
                  </a:lnTo>
                  <a:lnTo>
                    <a:pt x="293" y="203"/>
                  </a:lnTo>
                  <a:lnTo>
                    <a:pt x="291" y="203"/>
                  </a:lnTo>
                  <a:lnTo>
                    <a:pt x="287" y="203"/>
                  </a:lnTo>
                  <a:lnTo>
                    <a:pt x="285" y="203"/>
                  </a:lnTo>
                  <a:lnTo>
                    <a:pt x="273" y="191"/>
                  </a:lnTo>
                  <a:lnTo>
                    <a:pt x="263" y="180"/>
                  </a:lnTo>
                  <a:lnTo>
                    <a:pt x="254" y="172"/>
                  </a:lnTo>
                  <a:lnTo>
                    <a:pt x="246" y="165"/>
                  </a:lnTo>
                  <a:lnTo>
                    <a:pt x="237" y="162"/>
                  </a:lnTo>
                  <a:lnTo>
                    <a:pt x="226" y="160"/>
                  </a:lnTo>
                  <a:lnTo>
                    <a:pt x="214" y="160"/>
                  </a:lnTo>
                  <a:lnTo>
                    <a:pt x="199" y="163"/>
                  </a:lnTo>
                  <a:lnTo>
                    <a:pt x="197" y="165"/>
                  </a:lnTo>
                  <a:lnTo>
                    <a:pt x="197" y="168"/>
                  </a:lnTo>
                  <a:lnTo>
                    <a:pt x="197" y="170"/>
                  </a:lnTo>
                  <a:lnTo>
                    <a:pt x="197" y="173"/>
                  </a:lnTo>
                  <a:lnTo>
                    <a:pt x="203" y="179"/>
                  </a:lnTo>
                  <a:lnTo>
                    <a:pt x="208" y="185"/>
                  </a:lnTo>
                  <a:lnTo>
                    <a:pt x="214" y="191"/>
                  </a:lnTo>
                  <a:lnTo>
                    <a:pt x="219" y="197"/>
                  </a:lnTo>
                  <a:lnTo>
                    <a:pt x="224" y="202"/>
                  </a:lnTo>
                  <a:lnTo>
                    <a:pt x="230" y="209"/>
                  </a:lnTo>
                  <a:lnTo>
                    <a:pt x="235" y="215"/>
                  </a:lnTo>
                  <a:lnTo>
                    <a:pt x="241" y="221"/>
                  </a:lnTo>
                  <a:lnTo>
                    <a:pt x="239" y="225"/>
                  </a:lnTo>
                  <a:lnTo>
                    <a:pt x="232" y="231"/>
                  </a:lnTo>
                  <a:lnTo>
                    <a:pt x="223" y="236"/>
                  </a:lnTo>
                  <a:lnTo>
                    <a:pt x="211" y="240"/>
                  </a:lnTo>
                  <a:lnTo>
                    <a:pt x="200" y="244"/>
                  </a:lnTo>
                  <a:lnTo>
                    <a:pt x="189" y="247"/>
                  </a:lnTo>
                  <a:lnTo>
                    <a:pt x="180" y="248"/>
                  </a:lnTo>
                  <a:lnTo>
                    <a:pt x="174" y="250"/>
                  </a:lnTo>
                  <a:close/>
                </a:path>
              </a:pathLst>
            </a:custGeom>
            <a:solidFill>
              <a:srgbClr val="A53F0C">
                <a:alpha val="100000"/>
              </a:srgbClr>
            </a:solidFill>
            <a:ln>
              <a:noFill/>
            </a:ln>
          </p:spPr>
          <p:txBody>
            <a:bodyPr wrap="none" rtlCol="0" anchor="ctr"/>
            <a:lstStyle/>
            <a:p>
              <a:pPr algn="ctr"/>
              <a:endParaRPr lang="zh-CN" altLang="en-US"/>
            </a:p>
          </p:txBody>
        </p:sp>
        <p:sp>
          <p:nvSpPr>
            <p:cNvPr id="27679" name="Freeform 27678"/>
            <p:cNvSpPr>
              <a:spLocks/>
            </p:cNvSpPr>
            <p:nvPr/>
          </p:nvSpPr>
          <p:spPr bwMode="auto">
            <a:xfrm>
              <a:off x="4890" y="1771"/>
              <a:ext cx="31" cy="6"/>
            </a:xfrm>
            <a:custGeom>
              <a:avLst/>
              <a:gdLst>
                <a:gd name="T0" fmla="*/ 1 w 62"/>
                <a:gd name="T1" fmla="*/ 0 h 14"/>
                <a:gd name="T2" fmla="*/ 1 w 62"/>
                <a:gd name="T3" fmla="*/ 0 h 14"/>
                <a:gd name="T4" fmla="*/ 1 w 62"/>
                <a:gd name="T5" fmla="*/ 0 h 14"/>
                <a:gd name="T6" fmla="*/ 1 w 62"/>
                <a:gd name="T7" fmla="*/ 0 h 14"/>
                <a:gd name="T8" fmla="*/ 0 w 62"/>
                <a:gd name="T9" fmla="*/ 0 h 14"/>
                <a:gd name="T10" fmla="*/ 1 w 62"/>
                <a:gd name="T11" fmla="*/ 0 h 14"/>
                <a:gd name="T12" fmla="*/ 1 w 62"/>
                <a:gd name="T13" fmla="*/ 0 h 14"/>
                <a:gd name="T14" fmla="*/ 2 w 62"/>
                <a:gd name="T15" fmla="*/ 0 h 14"/>
                <a:gd name="T16" fmla="*/ 2 w 62"/>
                <a:gd name="T17" fmla="*/ 0 h 14"/>
                <a:gd name="T18" fmla="*/ 3 w 62"/>
                <a:gd name="T19" fmla="*/ 0 h 14"/>
                <a:gd name="T20" fmla="*/ 3 w 62"/>
                <a:gd name="T21" fmla="*/ 0 h 14"/>
                <a:gd name="T22" fmla="*/ 4 w 62"/>
                <a:gd name="T23" fmla="*/ 0 h 14"/>
                <a:gd name="T24" fmla="*/ 4 w 62"/>
                <a:gd name="T25" fmla="*/ 0 h 14"/>
                <a:gd name="T26" fmla="*/ 4 w 62"/>
                <a:gd name="T27" fmla="*/ 0 h 14"/>
                <a:gd name="T28" fmla="*/ 4 w 62"/>
                <a:gd name="T29" fmla="*/ 0 h 14"/>
                <a:gd name="T30" fmla="*/ 3 w 62"/>
                <a:gd name="T31" fmla="*/ 0 h 14"/>
                <a:gd name="T32" fmla="*/ 3 w 62"/>
                <a:gd name="T33" fmla="*/ 0 h 14"/>
                <a:gd name="T34" fmla="*/ 2 w 62"/>
                <a:gd name="T35" fmla="*/ 0 h 14"/>
                <a:gd name="T36" fmla="*/ 2 w 62"/>
                <a:gd name="T37" fmla="*/ 0 h 14"/>
                <a:gd name="T38" fmla="*/ 1 w 62"/>
                <a:gd name="T39" fmla="*/ 0 h 14"/>
                <a:gd name="T40" fmla="*/ 1 w 62"/>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4"/>
                <a:gd name="T65" fmla="*/ 62 w 62"/>
                <a:gd name="T66" fmla="*/ 14 h 14"/>
              </a:gdLst>
              <a:ahLst/>
              <a:cxnLst/>
              <a:rect l="T63" t="T64" r="T65" b="T66"/>
              <a:pathLst>
                <a:path w="62" h="14">
                  <a:moveTo>
                    <a:pt x="6" y="14"/>
                  </a:moveTo>
                  <a:lnTo>
                    <a:pt x="5" y="13"/>
                  </a:lnTo>
                  <a:lnTo>
                    <a:pt x="2" y="12"/>
                  </a:lnTo>
                  <a:lnTo>
                    <a:pt x="1" y="12"/>
                  </a:lnTo>
                  <a:lnTo>
                    <a:pt x="0" y="10"/>
                  </a:lnTo>
                  <a:lnTo>
                    <a:pt x="3" y="7"/>
                  </a:lnTo>
                  <a:lnTo>
                    <a:pt x="9" y="5"/>
                  </a:lnTo>
                  <a:lnTo>
                    <a:pt x="17" y="2"/>
                  </a:lnTo>
                  <a:lnTo>
                    <a:pt x="26" y="1"/>
                  </a:lnTo>
                  <a:lnTo>
                    <a:pt x="36" y="0"/>
                  </a:lnTo>
                  <a:lnTo>
                    <a:pt x="45" y="0"/>
                  </a:lnTo>
                  <a:lnTo>
                    <a:pt x="54" y="0"/>
                  </a:lnTo>
                  <a:lnTo>
                    <a:pt x="62" y="0"/>
                  </a:lnTo>
                  <a:lnTo>
                    <a:pt x="59" y="2"/>
                  </a:lnTo>
                  <a:lnTo>
                    <a:pt x="53" y="5"/>
                  </a:lnTo>
                  <a:lnTo>
                    <a:pt x="46" y="7"/>
                  </a:lnTo>
                  <a:lnTo>
                    <a:pt x="37" y="8"/>
                  </a:lnTo>
                  <a:lnTo>
                    <a:pt x="28" y="10"/>
                  </a:lnTo>
                  <a:lnTo>
                    <a:pt x="18" y="12"/>
                  </a:lnTo>
                  <a:lnTo>
                    <a:pt x="11" y="13"/>
                  </a:lnTo>
                  <a:lnTo>
                    <a:pt x="6" y="14"/>
                  </a:lnTo>
                  <a:close/>
                </a:path>
              </a:pathLst>
            </a:custGeom>
            <a:solidFill>
              <a:srgbClr val="000000">
                <a:alpha val="100000"/>
              </a:srgbClr>
            </a:solidFill>
            <a:ln>
              <a:noFill/>
            </a:ln>
          </p:spPr>
          <p:txBody>
            <a:bodyPr wrap="none" rtlCol="0" anchor="ctr"/>
            <a:lstStyle/>
            <a:p>
              <a:pPr algn="ctr"/>
              <a:endParaRPr lang="zh-CN" altLang="en-US"/>
            </a:p>
          </p:txBody>
        </p:sp>
        <p:sp>
          <p:nvSpPr>
            <p:cNvPr id="27680" name="Freeform 27679"/>
            <p:cNvSpPr>
              <a:spLocks/>
            </p:cNvSpPr>
            <p:nvPr/>
          </p:nvSpPr>
          <p:spPr bwMode="auto">
            <a:xfrm>
              <a:off x="4772" y="1734"/>
              <a:ext cx="10" cy="8"/>
            </a:xfrm>
            <a:custGeom>
              <a:avLst/>
              <a:gdLst>
                <a:gd name="T0" fmla="*/ 1 w 19"/>
                <a:gd name="T1" fmla="*/ 1 h 16"/>
                <a:gd name="T2" fmla="*/ 1 w 19"/>
                <a:gd name="T3" fmla="*/ 1 h 16"/>
                <a:gd name="T4" fmla="*/ 1 w 19"/>
                <a:gd name="T5" fmla="*/ 1 h 16"/>
                <a:gd name="T6" fmla="*/ 1 w 19"/>
                <a:gd name="T7" fmla="*/ 1 h 16"/>
                <a:gd name="T8" fmla="*/ 1 w 19"/>
                <a:gd name="T9" fmla="*/ 1 h 16"/>
                <a:gd name="T10" fmla="*/ 0 w 19"/>
                <a:gd name="T11" fmla="*/ 1 h 16"/>
                <a:gd name="T12" fmla="*/ 1 w 19"/>
                <a:gd name="T13" fmla="*/ 1 h 16"/>
                <a:gd name="T14" fmla="*/ 1 w 19"/>
                <a:gd name="T15" fmla="*/ 1 h 16"/>
                <a:gd name="T16" fmla="*/ 1 w 19"/>
                <a:gd name="T17" fmla="*/ 0 h 16"/>
                <a:gd name="T18" fmla="*/ 1 w 19"/>
                <a:gd name="T19" fmla="*/ 1 h 16"/>
                <a:gd name="T20" fmla="*/ 1 w 19"/>
                <a:gd name="T21" fmla="*/ 1 h 16"/>
                <a:gd name="T22" fmla="*/ 1 w 19"/>
                <a:gd name="T23" fmla="*/ 1 h 16"/>
                <a:gd name="T24" fmla="*/ 2 w 19"/>
                <a:gd name="T25" fmla="*/ 1 h 16"/>
                <a:gd name="T26" fmla="*/ 2 w 19"/>
                <a:gd name="T27" fmla="*/ 1 h 16"/>
                <a:gd name="T28" fmla="*/ 2 w 19"/>
                <a:gd name="T29" fmla="*/ 1 h 16"/>
                <a:gd name="T30" fmla="*/ 1 w 19"/>
                <a:gd name="T31" fmla="*/ 1 h 16"/>
                <a:gd name="T32" fmla="*/ 1 w 19"/>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6"/>
                <a:gd name="T53" fmla="*/ 19 w 19"/>
                <a:gd name="T54" fmla="*/ 16 h 16"/>
              </a:gdLst>
              <a:ahLst/>
              <a:cxnLst/>
              <a:rect l="T51" t="T52" r="T53" b="T54"/>
              <a:pathLst>
                <a:path w="19" h="16">
                  <a:moveTo>
                    <a:pt x="15" y="16"/>
                  </a:moveTo>
                  <a:lnTo>
                    <a:pt x="11" y="14"/>
                  </a:lnTo>
                  <a:lnTo>
                    <a:pt x="8" y="12"/>
                  </a:lnTo>
                  <a:lnTo>
                    <a:pt x="4" y="11"/>
                  </a:lnTo>
                  <a:lnTo>
                    <a:pt x="1" y="8"/>
                  </a:lnTo>
                  <a:lnTo>
                    <a:pt x="0" y="5"/>
                  </a:lnTo>
                  <a:lnTo>
                    <a:pt x="1" y="3"/>
                  </a:lnTo>
                  <a:lnTo>
                    <a:pt x="2" y="2"/>
                  </a:lnTo>
                  <a:lnTo>
                    <a:pt x="4" y="0"/>
                  </a:lnTo>
                  <a:lnTo>
                    <a:pt x="8" y="3"/>
                  </a:lnTo>
                  <a:lnTo>
                    <a:pt x="11" y="5"/>
                  </a:lnTo>
                  <a:lnTo>
                    <a:pt x="15" y="8"/>
                  </a:lnTo>
                  <a:lnTo>
                    <a:pt x="19" y="11"/>
                  </a:lnTo>
                  <a:lnTo>
                    <a:pt x="19" y="13"/>
                  </a:lnTo>
                  <a:lnTo>
                    <a:pt x="18" y="15"/>
                  </a:lnTo>
                  <a:lnTo>
                    <a:pt x="16" y="16"/>
                  </a:lnTo>
                  <a:lnTo>
                    <a:pt x="15" y="16"/>
                  </a:lnTo>
                  <a:close/>
                </a:path>
              </a:pathLst>
            </a:custGeom>
            <a:solidFill>
              <a:srgbClr val="000000">
                <a:alpha val="100000"/>
              </a:srgbClr>
            </a:solidFill>
            <a:ln>
              <a:noFill/>
            </a:ln>
          </p:spPr>
          <p:txBody>
            <a:bodyPr wrap="none" rtlCol="0" anchor="ctr"/>
            <a:lstStyle/>
            <a:p>
              <a:pPr algn="ctr"/>
              <a:endParaRPr lang="zh-CN" altLang="en-US"/>
            </a:p>
          </p:txBody>
        </p:sp>
        <p:sp>
          <p:nvSpPr>
            <p:cNvPr id="27681" name="Freeform 27680"/>
            <p:cNvSpPr>
              <a:spLocks/>
            </p:cNvSpPr>
            <p:nvPr/>
          </p:nvSpPr>
          <p:spPr bwMode="auto">
            <a:xfrm>
              <a:off x="4905" y="1736"/>
              <a:ext cx="10" cy="4"/>
            </a:xfrm>
            <a:custGeom>
              <a:avLst/>
              <a:gdLst>
                <a:gd name="T0" fmla="*/ 1 w 20"/>
                <a:gd name="T1" fmla="*/ 1 h 8"/>
                <a:gd name="T2" fmla="*/ 1 w 20"/>
                <a:gd name="T3" fmla="*/ 1 h 8"/>
                <a:gd name="T4" fmla="*/ 1 w 20"/>
                <a:gd name="T5" fmla="*/ 1 h 8"/>
                <a:gd name="T6" fmla="*/ 1 w 20"/>
                <a:gd name="T7" fmla="*/ 1 h 8"/>
                <a:gd name="T8" fmla="*/ 0 w 20"/>
                <a:gd name="T9" fmla="*/ 1 h 8"/>
                <a:gd name="T10" fmla="*/ 1 w 20"/>
                <a:gd name="T11" fmla="*/ 1 h 8"/>
                <a:gd name="T12" fmla="*/ 1 w 20"/>
                <a:gd name="T13" fmla="*/ 1 h 8"/>
                <a:gd name="T14" fmla="*/ 1 w 20"/>
                <a:gd name="T15" fmla="*/ 1 h 8"/>
                <a:gd name="T16" fmla="*/ 1 w 20"/>
                <a:gd name="T17" fmla="*/ 1 h 8"/>
                <a:gd name="T18" fmla="*/ 1 w 20"/>
                <a:gd name="T19" fmla="*/ 0 h 8"/>
                <a:gd name="T20" fmla="*/ 1 w 20"/>
                <a:gd name="T21" fmla="*/ 0 h 8"/>
                <a:gd name="T22" fmla="*/ 1 w 20"/>
                <a:gd name="T23" fmla="*/ 0 h 8"/>
                <a:gd name="T24" fmla="*/ 2 w 20"/>
                <a:gd name="T25" fmla="*/ 0 h 8"/>
                <a:gd name="T26" fmla="*/ 2 w 20"/>
                <a:gd name="T27" fmla="*/ 1 h 8"/>
                <a:gd name="T28" fmla="*/ 2 w 20"/>
                <a:gd name="T29" fmla="*/ 1 h 8"/>
                <a:gd name="T30" fmla="*/ 2 w 20"/>
                <a:gd name="T31" fmla="*/ 1 h 8"/>
                <a:gd name="T32" fmla="*/ 1 w 20"/>
                <a:gd name="T33" fmla="*/ 1 h 8"/>
                <a:gd name="T34" fmla="*/ 1 w 20"/>
                <a:gd name="T35" fmla="*/ 1 h 8"/>
                <a:gd name="T36" fmla="*/ 1 w 20"/>
                <a:gd name="T37" fmla="*/ 1 h 8"/>
                <a:gd name="T38" fmla="*/ 1 w 20"/>
                <a:gd name="T39" fmla="*/ 1 h 8"/>
                <a:gd name="T40" fmla="*/ 1 w 20"/>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8"/>
                <a:gd name="T65" fmla="*/ 20 w 20"/>
                <a:gd name="T66" fmla="*/ 8 h 8"/>
              </a:gdLst>
              <a:ahLst/>
              <a:cxnLst/>
              <a:rect l="T63" t="T64" r="T65" b="T66"/>
              <a:pathLst>
                <a:path w="20" h="8">
                  <a:moveTo>
                    <a:pt x="6" y="8"/>
                  </a:moveTo>
                  <a:lnTo>
                    <a:pt x="5" y="7"/>
                  </a:lnTo>
                  <a:lnTo>
                    <a:pt x="2" y="7"/>
                  </a:lnTo>
                  <a:lnTo>
                    <a:pt x="1" y="7"/>
                  </a:lnTo>
                  <a:lnTo>
                    <a:pt x="0" y="7"/>
                  </a:lnTo>
                  <a:lnTo>
                    <a:pt x="1" y="6"/>
                  </a:lnTo>
                  <a:lnTo>
                    <a:pt x="2" y="3"/>
                  </a:lnTo>
                  <a:lnTo>
                    <a:pt x="2" y="2"/>
                  </a:lnTo>
                  <a:lnTo>
                    <a:pt x="3" y="1"/>
                  </a:lnTo>
                  <a:lnTo>
                    <a:pt x="7" y="0"/>
                  </a:lnTo>
                  <a:lnTo>
                    <a:pt x="10" y="0"/>
                  </a:lnTo>
                  <a:lnTo>
                    <a:pt x="15" y="0"/>
                  </a:lnTo>
                  <a:lnTo>
                    <a:pt x="20" y="0"/>
                  </a:lnTo>
                  <a:lnTo>
                    <a:pt x="18" y="1"/>
                  </a:lnTo>
                  <a:lnTo>
                    <a:pt x="18" y="2"/>
                  </a:lnTo>
                  <a:lnTo>
                    <a:pt x="17" y="5"/>
                  </a:lnTo>
                  <a:lnTo>
                    <a:pt x="16" y="6"/>
                  </a:lnTo>
                  <a:lnTo>
                    <a:pt x="14" y="7"/>
                  </a:lnTo>
                  <a:lnTo>
                    <a:pt x="10" y="7"/>
                  </a:lnTo>
                  <a:lnTo>
                    <a:pt x="8" y="7"/>
                  </a:lnTo>
                  <a:lnTo>
                    <a:pt x="6" y="8"/>
                  </a:lnTo>
                  <a:close/>
                </a:path>
              </a:pathLst>
            </a:custGeom>
            <a:solidFill>
              <a:srgbClr val="000000">
                <a:alpha val="100000"/>
              </a:srgbClr>
            </a:solidFill>
            <a:ln>
              <a:noFill/>
            </a:ln>
          </p:spPr>
          <p:txBody>
            <a:bodyPr wrap="none" rtlCol="0" anchor="ctr"/>
            <a:lstStyle/>
            <a:p>
              <a:pPr algn="ctr"/>
              <a:endParaRPr lang="zh-CN" altLang="en-US"/>
            </a:p>
          </p:txBody>
        </p:sp>
        <p:sp>
          <p:nvSpPr>
            <p:cNvPr id="27682" name="Freeform 27681"/>
            <p:cNvSpPr>
              <a:spLocks/>
            </p:cNvSpPr>
            <p:nvPr/>
          </p:nvSpPr>
          <p:spPr bwMode="auto">
            <a:xfrm>
              <a:off x="4785" y="1704"/>
              <a:ext cx="12" cy="8"/>
            </a:xfrm>
            <a:custGeom>
              <a:avLst/>
              <a:gdLst>
                <a:gd name="T0" fmla="*/ 1 w 25"/>
                <a:gd name="T1" fmla="*/ 1 h 18"/>
                <a:gd name="T2" fmla="*/ 0 w 25"/>
                <a:gd name="T3" fmla="*/ 0 h 18"/>
                <a:gd name="T4" fmla="*/ 0 w 25"/>
                <a:gd name="T5" fmla="*/ 0 h 18"/>
                <a:gd name="T6" fmla="*/ 0 w 25"/>
                <a:gd name="T7" fmla="*/ 0 h 18"/>
                <a:gd name="T8" fmla="*/ 0 w 25"/>
                <a:gd name="T9" fmla="*/ 0 h 18"/>
                <a:gd name="T10" fmla="*/ 0 w 25"/>
                <a:gd name="T11" fmla="*/ 0 h 18"/>
                <a:gd name="T12" fmla="*/ 0 w 25"/>
                <a:gd name="T13" fmla="*/ 0 h 18"/>
                <a:gd name="T14" fmla="*/ 1 w 25"/>
                <a:gd name="T15" fmla="*/ 0 h 18"/>
                <a:gd name="T16" fmla="*/ 1 w 25"/>
                <a:gd name="T17" fmla="*/ 1 h 18"/>
                <a:gd name="T18" fmla="*/ 1 w 25"/>
                <a:gd name="T19" fmla="*/ 1 h 18"/>
                <a:gd name="T20" fmla="*/ 1 w 25"/>
                <a:gd name="T21" fmla="*/ 1 h 18"/>
                <a:gd name="T22" fmla="*/ 1 w 25"/>
                <a:gd name="T23" fmla="*/ 1 h 18"/>
                <a:gd name="T24" fmla="*/ 1 w 25"/>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8"/>
                <a:gd name="T41" fmla="*/ 25 w 25"/>
                <a:gd name="T42" fmla="*/ 18 h 18"/>
              </a:gdLst>
              <a:ahLst/>
              <a:cxnLst/>
              <a:rect l="T39" t="T40" r="T41" b="T42"/>
              <a:pathLst>
                <a:path w="25" h="18">
                  <a:moveTo>
                    <a:pt x="20" y="17"/>
                  </a:moveTo>
                  <a:lnTo>
                    <a:pt x="15" y="13"/>
                  </a:lnTo>
                  <a:lnTo>
                    <a:pt x="10" y="10"/>
                  </a:lnTo>
                  <a:lnTo>
                    <a:pt x="5" y="6"/>
                  </a:lnTo>
                  <a:lnTo>
                    <a:pt x="0" y="3"/>
                  </a:lnTo>
                  <a:lnTo>
                    <a:pt x="6" y="0"/>
                  </a:lnTo>
                  <a:lnTo>
                    <a:pt x="13" y="3"/>
                  </a:lnTo>
                  <a:lnTo>
                    <a:pt x="21" y="9"/>
                  </a:lnTo>
                  <a:lnTo>
                    <a:pt x="25" y="18"/>
                  </a:lnTo>
                  <a:lnTo>
                    <a:pt x="24" y="17"/>
                  </a:lnTo>
                  <a:lnTo>
                    <a:pt x="23" y="17"/>
                  </a:lnTo>
                  <a:lnTo>
                    <a:pt x="21" y="17"/>
                  </a:lnTo>
                  <a:lnTo>
                    <a:pt x="20" y="17"/>
                  </a:lnTo>
                  <a:close/>
                </a:path>
              </a:pathLst>
            </a:custGeom>
            <a:solidFill>
              <a:srgbClr val="000000">
                <a:alpha val="100000"/>
              </a:srgbClr>
            </a:solidFill>
            <a:ln>
              <a:noFill/>
            </a:ln>
          </p:spPr>
          <p:txBody>
            <a:bodyPr wrap="none" rtlCol="0" anchor="ctr"/>
            <a:lstStyle/>
            <a:p>
              <a:pPr algn="ctr"/>
              <a:endParaRPr lang="zh-CN" altLang="en-US"/>
            </a:p>
          </p:txBody>
        </p:sp>
        <p:sp>
          <p:nvSpPr>
            <p:cNvPr id="27683" name="Freeform 27682"/>
            <p:cNvSpPr>
              <a:spLocks/>
            </p:cNvSpPr>
            <p:nvPr/>
          </p:nvSpPr>
          <p:spPr bwMode="auto">
            <a:xfrm>
              <a:off x="4897" y="1705"/>
              <a:ext cx="19" cy="4"/>
            </a:xfrm>
            <a:custGeom>
              <a:avLst/>
              <a:gdLst>
                <a:gd name="T0" fmla="*/ 0 w 38"/>
                <a:gd name="T1" fmla="*/ 1 h 8"/>
                <a:gd name="T2" fmla="*/ 1 w 38"/>
                <a:gd name="T3" fmla="*/ 1 h 8"/>
                <a:gd name="T4" fmla="*/ 1 w 38"/>
                <a:gd name="T5" fmla="*/ 1 h 8"/>
                <a:gd name="T6" fmla="*/ 1 w 38"/>
                <a:gd name="T7" fmla="*/ 1 h 8"/>
                <a:gd name="T8" fmla="*/ 1 w 38"/>
                <a:gd name="T9" fmla="*/ 1 h 8"/>
                <a:gd name="T10" fmla="*/ 1 w 38"/>
                <a:gd name="T11" fmla="*/ 1 h 8"/>
                <a:gd name="T12" fmla="*/ 1 w 38"/>
                <a:gd name="T13" fmla="*/ 1 h 8"/>
                <a:gd name="T14" fmla="*/ 2 w 38"/>
                <a:gd name="T15" fmla="*/ 1 h 8"/>
                <a:gd name="T16" fmla="*/ 3 w 38"/>
                <a:gd name="T17" fmla="*/ 0 h 8"/>
                <a:gd name="T18" fmla="*/ 3 w 38"/>
                <a:gd name="T19" fmla="*/ 1 h 8"/>
                <a:gd name="T20" fmla="*/ 3 w 38"/>
                <a:gd name="T21" fmla="*/ 1 h 8"/>
                <a:gd name="T22" fmla="*/ 3 w 38"/>
                <a:gd name="T23" fmla="*/ 1 h 8"/>
                <a:gd name="T24" fmla="*/ 3 w 38"/>
                <a:gd name="T25" fmla="*/ 1 h 8"/>
                <a:gd name="T26" fmla="*/ 2 w 38"/>
                <a:gd name="T27" fmla="*/ 1 h 8"/>
                <a:gd name="T28" fmla="*/ 2 w 38"/>
                <a:gd name="T29" fmla="*/ 1 h 8"/>
                <a:gd name="T30" fmla="*/ 2 w 38"/>
                <a:gd name="T31" fmla="*/ 1 h 8"/>
                <a:gd name="T32" fmla="*/ 1 w 38"/>
                <a:gd name="T33" fmla="*/ 1 h 8"/>
                <a:gd name="T34" fmla="*/ 1 w 38"/>
                <a:gd name="T35" fmla="*/ 1 h 8"/>
                <a:gd name="T36" fmla="*/ 1 w 38"/>
                <a:gd name="T37" fmla="*/ 1 h 8"/>
                <a:gd name="T38" fmla="*/ 1 w 38"/>
                <a:gd name="T39" fmla="*/ 1 h 8"/>
                <a:gd name="T40" fmla="*/ 0 w 38"/>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8"/>
                <a:gd name="T65" fmla="*/ 38 w 38"/>
                <a:gd name="T66" fmla="*/ 8 h 8"/>
              </a:gdLst>
              <a:ahLst/>
              <a:cxnLst/>
              <a:rect l="T63" t="T64" r="T65" b="T66"/>
              <a:pathLst>
                <a:path w="38" h="8">
                  <a:moveTo>
                    <a:pt x="0" y="7"/>
                  </a:moveTo>
                  <a:lnTo>
                    <a:pt x="1" y="6"/>
                  </a:lnTo>
                  <a:lnTo>
                    <a:pt x="3" y="6"/>
                  </a:lnTo>
                  <a:lnTo>
                    <a:pt x="6" y="4"/>
                  </a:lnTo>
                  <a:lnTo>
                    <a:pt x="8" y="4"/>
                  </a:lnTo>
                  <a:lnTo>
                    <a:pt x="13" y="3"/>
                  </a:lnTo>
                  <a:lnTo>
                    <a:pt x="18" y="2"/>
                  </a:lnTo>
                  <a:lnTo>
                    <a:pt x="26" y="1"/>
                  </a:lnTo>
                  <a:lnTo>
                    <a:pt x="38" y="0"/>
                  </a:lnTo>
                  <a:lnTo>
                    <a:pt x="37" y="1"/>
                  </a:lnTo>
                  <a:lnTo>
                    <a:pt x="37" y="2"/>
                  </a:lnTo>
                  <a:lnTo>
                    <a:pt x="36" y="4"/>
                  </a:lnTo>
                  <a:lnTo>
                    <a:pt x="36" y="6"/>
                  </a:lnTo>
                  <a:lnTo>
                    <a:pt x="31" y="7"/>
                  </a:lnTo>
                  <a:lnTo>
                    <a:pt x="28" y="7"/>
                  </a:lnTo>
                  <a:lnTo>
                    <a:pt x="25" y="7"/>
                  </a:lnTo>
                  <a:lnTo>
                    <a:pt x="22" y="8"/>
                  </a:lnTo>
                  <a:lnTo>
                    <a:pt x="18" y="8"/>
                  </a:lnTo>
                  <a:lnTo>
                    <a:pt x="14" y="8"/>
                  </a:lnTo>
                  <a:lnTo>
                    <a:pt x="8" y="7"/>
                  </a:lnTo>
                  <a:lnTo>
                    <a:pt x="0" y="7"/>
                  </a:lnTo>
                  <a:close/>
                </a:path>
              </a:pathLst>
            </a:custGeom>
            <a:solidFill>
              <a:srgbClr val="000000">
                <a:alpha val="100000"/>
              </a:srgbClr>
            </a:solidFill>
            <a:ln>
              <a:noFill/>
            </a:ln>
          </p:spPr>
          <p:txBody>
            <a:bodyPr wrap="none" rtlCol="0" anchor="ctr"/>
            <a:lstStyle/>
            <a:p>
              <a:pPr algn="ctr"/>
              <a:endParaRPr lang="zh-CN" altLang="en-US"/>
            </a:p>
          </p:txBody>
        </p:sp>
        <p:sp>
          <p:nvSpPr>
            <p:cNvPr id="27684" name="Freeform 27683"/>
            <p:cNvSpPr>
              <a:spLocks/>
            </p:cNvSpPr>
            <p:nvPr/>
          </p:nvSpPr>
          <p:spPr bwMode="auto">
            <a:xfrm>
              <a:off x="4661" y="1269"/>
              <a:ext cx="179" cy="412"/>
            </a:xfrm>
            <a:custGeom>
              <a:avLst/>
              <a:gdLst>
                <a:gd name="T0" fmla="*/ 18 w 359"/>
                <a:gd name="T1" fmla="*/ 51 h 825"/>
                <a:gd name="T2" fmla="*/ 16 w 359"/>
                <a:gd name="T3" fmla="*/ 49 h 825"/>
                <a:gd name="T4" fmla="*/ 15 w 359"/>
                <a:gd name="T5" fmla="*/ 48 h 825"/>
                <a:gd name="T6" fmla="*/ 13 w 359"/>
                <a:gd name="T7" fmla="*/ 47 h 825"/>
                <a:gd name="T8" fmla="*/ 11 w 359"/>
                <a:gd name="T9" fmla="*/ 46 h 825"/>
                <a:gd name="T10" fmla="*/ 10 w 359"/>
                <a:gd name="T11" fmla="*/ 45 h 825"/>
                <a:gd name="T12" fmla="*/ 8 w 359"/>
                <a:gd name="T13" fmla="*/ 44 h 825"/>
                <a:gd name="T14" fmla="*/ 7 w 359"/>
                <a:gd name="T15" fmla="*/ 43 h 825"/>
                <a:gd name="T16" fmla="*/ 5 w 359"/>
                <a:gd name="T17" fmla="*/ 42 h 825"/>
                <a:gd name="T18" fmla="*/ 3 w 359"/>
                <a:gd name="T19" fmla="*/ 41 h 825"/>
                <a:gd name="T20" fmla="*/ 2 w 359"/>
                <a:gd name="T21" fmla="*/ 40 h 825"/>
                <a:gd name="T22" fmla="*/ 1 w 359"/>
                <a:gd name="T23" fmla="*/ 38 h 825"/>
                <a:gd name="T24" fmla="*/ 0 w 359"/>
                <a:gd name="T25" fmla="*/ 34 h 825"/>
                <a:gd name="T26" fmla="*/ 0 w 359"/>
                <a:gd name="T27" fmla="*/ 25 h 825"/>
                <a:gd name="T28" fmla="*/ 0 w 359"/>
                <a:gd name="T29" fmla="*/ 15 h 825"/>
                <a:gd name="T30" fmla="*/ 1 w 359"/>
                <a:gd name="T31" fmla="*/ 7 h 825"/>
                <a:gd name="T32" fmla="*/ 1 w 359"/>
                <a:gd name="T33" fmla="*/ 6 h 825"/>
                <a:gd name="T34" fmla="*/ 1 w 359"/>
                <a:gd name="T35" fmla="*/ 4 h 825"/>
                <a:gd name="T36" fmla="*/ 3 w 359"/>
                <a:gd name="T37" fmla="*/ 4 h 825"/>
                <a:gd name="T38" fmla="*/ 5 w 359"/>
                <a:gd name="T39" fmla="*/ 3 h 825"/>
                <a:gd name="T40" fmla="*/ 7 w 359"/>
                <a:gd name="T41" fmla="*/ 2 h 825"/>
                <a:gd name="T42" fmla="*/ 10 w 359"/>
                <a:gd name="T43" fmla="*/ 1 h 825"/>
                <a:gd name="T44" fmla="*/ 13 w 359"/>
                <a:gd name="T45" fmla="*/ 1 h 825"/>
                <a:gd name="T46" fmla="*/ 16 w 359"/>
                <a:gd name="T47" fmla="*/ 0 h 825"/>
                <a:gd name="T48" fmla="*/ 18 w 359"/>
                <a:gd name="T49" fmla="*/ 0 h 825"/>
                <a:gd name="T50" fmla="*/ 21 w 359"/>
                <a:gd name="T51" fmla="*/ 0 h 825"/>
                <a:gd name="T52" fmla="*/ 22 w 359"/>
                <a:gd name="T53" fmla="*/ 6 h 825"/>
                <a:gd name="T54" fmla="*/ 21 w 359"/>
                <a:gd name="T55" fmla="*/ 19 h 825"/>
                <a:gd name="T56" fmla="*/ 20 w 359"/>
                <a:gd name="T57" fmla="*/ 31 h 825"/>
                <a:gd name="T58" fmla="*/ 20 w 359"/>
                <a:gd name="T59" fmla="*/ 44 h 825"/>
                <a:gd name="T60" fmla="*/ 20 w 359"/>
                <a:gd name="T61" fmla="*/ 51 h 825"/>
                <a:gd name="T62" fmla="*/ 20 w 359"/>
                <a:gd name="T63" fmla="*/ 51 h 825"/>
                <a:gd name="T64" fmla="*/ 19 w 359"/>
                <a:gd name="T65" fmla="*/ 51 h 825"/>
                <a:gd name="T66" fmla="*/ 19 w 359"/>
                <a:gd name="T67" fmla="*/ 51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825"/>
                <a:gd name="T104" fmla="*/ 359 w 359"/>
                <a:gd name="T105" fmla="*/ 825 h 825"/>
              </a:gdLst>
              <a:ahLst/>
              <a:cxnLst/>
              <a:rect l="T102" t="T103" r="T104" b="T105"/>
              <a:pathLst>
                <a:path w="359" h="825">
                  <a:moveTo>
                    <a:pt x="310" y="825"/>
                  </a:moveTo>
                  <a:lnTo>
                    <a:pt x="296" y="816"/>
                  </a:lnTo>
                  <a:lnTo>
                    <a:pt x="281" y="807"/>
                  </a:lnTo>
                  <a:lnTo>
                    <a:pt x="268" y="799"/>
                  </a:lnTo>
                  <a:lnTo>
                    <a:pt x="255" y="791"/>
                  </a:lnTo>
                  <a:lnTo>
                    <a:pt x="241" y="783"/>
                  </a:lnTo>
                  <a:lnTo>
                    <a:pt x="228" y="775"/>
                  </a:lnTo>
                  <a:lnTo>
                    <a:pt x="216" y="766"/>
                  </a:lnTo>
                  <a:lnTo>
                    <a:pt x="202" y="758"/>
                  </a:lnTo>
                  <a:lnTo>
                    <a:pt x="189" y="750"/>
                  </a:lnTo>
                  <a:lnTo>
                    <a:pt x="177" y="740"/>
                  </a:lnTo>
                  <a:lnTo>
                    <a:pt x="164" y="732"/>
                  </a:lnTo>
                  <a:lnTo>
                    <a:pt x="151" y="723"/>
                  </a:lnTo>
                  <a:lnTo>
                    <a:pt x="139" y="715"/>
                  </a:lnTo>
                  <a:lnTo>
                    <a:pt x="126" y="706"/>
                  </a:lnTo>
                  <a:lnTo>
                    <a:pt x="113" y="697"/>
                  </a:lnTo>
                  <a:lnTo>
                    <a:pt x="101" y="687"/>
                  </a:lnTo>
                  <a:lnTo>
                    <a:pt x="87" y="679"/>
                  </a:lnTo>
                  <a:lnTo>
                    <a:pt x="74" y="671"/>
                  </a:lnTo>
                  <a:lnTo>
                    <a:pt x="61" y="662"/>
                  </a:lnTo>
                  <a:lnTo>
                    <a:pt x="51" y="652"/>
                  </a:lnTo>
                  <a:lnTo>
                    <a:pt x="41" y="643"/>
                  </a:lnTo>
                  <a:lnTo>
                    <a:pt x="31" y="632"/>
                  </a:lnTo>
                  <a:lnTo>
                    <a:pt x="21" y="623"/>
                  </a:lnTo>
                  <a:lnTo>
                    <a:pt x="12" y="614"/>
                  </a:lnTo>
                  <a:lnTo>
                    <a:pt x="4" y="546"/>
                  </a:lnTo>
                  <a:lnTo>
                    <a:pt x="0" y="478"/>
                  </a:lnTo>
                  <a:lnTo>
                    <a:pt x="0" y="411"/>
                  </a:lnTo>
                  <a:lnTo>
                    <a:pt x="6" y="345"/>
                  </a:lnTo>
                  <a:lnTo>
                    <a:pt x="13" y="243"/>
                  </a:lnTo>
                  <a:lnTo>
                    <a:pt x="18" y="168"/>
                  </a:lnTo>
                  <a:lnTo>
                    <a:pt x="22" y="123"/>
                  </a:lnTo>
                  <a:lnTo>
                    <a:pt x="26" y="106"/>
                  </a:lnTo>
                  <a:lnTo>
                    <a:pt x="28" y="97"/>
                  </a:lnTo>
                  <a:lnTo>
                    <a:pt x="30" y="87"/>
                  </a:lnTo>
                  <a:lnTo>
                    <a:pt x="31" y="79"/>
                  </a:lnTo>
                  <a:lnTo>
                    <a:pt x="31" y="72"/>
                  </a:lnTo>
                  <a:lnTo>
                    <a:pt x="49" y="67"/>
                  </a:lnTo>
                  <a:lnTo>
                    <a:pt x="66" y="61"/>
                  </a:lnTo>
                  <a:lnTo>
                    <a:pt x="86" y="55"/>
                  </a:lnTo>
                  <a:lnTo>
                    <a:pt x="105" y="49"/>
                  </a:lnTo>
                  <a:lnTo>
                    <a:pt x="126" y="42"/>
                  </a:lnTo>
                  <a:lnTo>
                    <a:pt x="148" y="37"/>
                  </a:lnTo>
                  <a:lnTo>
                    <a:pt x="170" y="30"/>
                  </a:lnTo>
                  <a:lnTo>
                    <a:pt x="192" y="24"/>
                  </a:lnTo>
                  <a:lnTo>
                    <a:pt x="213" y="18"/>
                  </a:lnTo>
                  <a:lnTo>
                    <a:pt x="235" y="14"/>
                  </a:lnTo>
                  <a:lnTo>
                    <a:pt x="257" y="9"/>
                  </a:lnTo>
                  <a:lnTo>
                    <a:pt x="279" y="4"/>
                  </a:lnTo>
                  <a:lnTo>
                    <a:pt x="300" y="2"/>
                  </a:lnTo>
                  <a:lnTo>
                    <a:pt x="321" y="0"/>
                  </a:lnTo>
                  <a:lnTo>
                    <a:pt x="340" y="0"/>
                  </a:lnTo>
                  <a:lnTo>
                    <a:pt x="359" y="0"/>
                  </a:lnTo>
                  <a:lnTo>
                    <a:pt x="353" y="102"/>
                  </a:lnTo>
                  <a:lnTo>
                    <a:pt x="347" y="204"/>
                  </a:lnTo>
                  <a:lnTo>
                    <a:pt x="341" y="306"/>
                  </a:lnTo>
                  <a:lnTo>
                    <a:pt x="337" y="408"/>
                  </a:lnTo>
                  <a:lnTo>
                    <a:pt x="332" y="510"/>
                  </a:lnTo>
                  <a:lnTo>
                    <a:pt x="328" y="614"/>
                  </a:lnTo>
                  <a:lnTo>
                    <a:pt x="325" y="716"/>
                  </a:lnTo>
                  <a:lnTo>
                    <a:pt x="323" y="820"/>
                  </a:lnTo>
                  <a:lnTo>
                    <a:pt x="322" y="821"/>
                  </a:lnTo>
                  <a:lnTo>
                    <a:pt x="322" y="822"/>
                  </a:lnTo>
                  <a:lnTo>
                    <a:pt x="321" y="823"/>
                  </a:lnTo>
                  <a:lnTo>
                    <a:pt x="320" y="825"/>
                  </a:lnTo>
                  <a:lnTo>
                    <a:pt x="317" y="825"/>
                  </a:lnTo>
                  <a:lnTo>
                    <a:pt x="315" y="825"/>
                  </a:lnTo>
                  <a:lnTo>
                    <a:pt x="313" y="825"/>
                  </a:lnTo>
                  <a:lnTo>
                    <a:pt x="310" y="825"/>
                  </a:lnTo>
                  <a:close/>
                </a:path>
              </a:pathLst>
            </a:custGeom>
            <a:solidFill>
              <a:srgbClr val="E5D8BA">
                <a:alpha val="100000"/>
              </a:srgbClr>
            </a:solidFill>
            <a:ln>
              <a:noFill/>
            </a:ln>
          </p:spPr>
          <p:txBody>
            <a:bodyPr wrap="none" rtlCol="0" anchor="ctr"/>
            <a:lstStyle/>
            <a:p>
              <a:pPr algn="ctr"/>
              <a:endParaRPr lang="zh-CN" altLang="en-US"/>
            </a:p>
          </p:txBody>
        </p:sp>
        <p:sp>
          <p:nvSpPr>
            <p:cNvPr id="27685" name="Freeform 27684"/>
            <p:cNvSpPr>
              <a:spLocks/>
            </p:cNvSpPr>
            <p:nvPr/>
          </p:nvSpPr>
          <p:spPr bwMode="auto">
            <a:xfrm>
              <a:off x="4834" y="1276"/>
              <a:ext cx="184" cy="406"/>
            </a:xfrm>
            <a:custGeom>
              <a:avLst/>
              <a:gdLst>
                <a:gd name="T0" fmla="*/ 2 w 368"/>
                <a:gd name="T1" fmla="*/ 13 h 812"/>
                <a:gd name="T2" fmla="*/ 6 w 368"/>
                <a:gd name="T3" fmla="*/ 2 h 812"/>
                <a:gd name="T4" fmla="*/ 11 w 368"/>
                <a:gd name="T5" fmla="*/ 5 h 812"/>
                <a:gd name="T6" fmla="*/ 18 w 368"/>
                <a:gd name="T7" fmla="*/ 9 h 812"/>
                <a:gd name="T8" fmla="*/ 22 w 368"/>
                <a:gd name="T9" fmla="*/ 12 h 812"/>
                <a:gd name="T10" fmla="*/ 17 w 368"/>
                <a:gd name="T11" fmla="*/ 10 h 812"/>
                <a:gd name="T12" fmla="*/ 17 w 368"/>
                <a:gd name="T13" fmla="*/ 10 h 812"/>
                <a:gd name="T14" fmla="*/ 21 w 368"/>
                <a:gd name="T15" fmla="*/ 12 h 812"/>
                <a:gd name="T16" fmla="*/ 21 w 368"/>
                <a:gd name="T17" fmla="*/ 14 h 812"/>
                <a:gd name="T18" fmla="*/ 17 w 368"/>
                <a:gd name="T19" fmla="*/ 13 h 812"/>
                <a:gd name="T20" fmla="*/ 22 w 368"/>
                <a:gd name="T21" fmla="*/ 15 h 812"/>
                <a:gd name="T22" fmla="*/ 19 w 368"/>
                <a:gd name="T23" fmla="*/ 15 h 812"/>
                <a:gd name="T24" fmla="*/ 15 w 368"/>
                <a:gd name="T25" fmla="*/ 14 h 812"/>
                <a:gd name="T26" fmla="*/ 23 w 368"/>
                <a:gd name="T27" fmla="*/ 18 h 812"/>
                <a:gd name="T28" fmla="*/ 19 w 368"/>
                <a:gd name="T29" fmla="*/ 18 h 812"/>
                <a:gd name="T30" fmla="*/ 19 w 368"/>
                <a:gd name="T31" fmla="*/ 19 h 812"/>
                <a:gd name="T32" fmla="*/ 23 w 368"/>
                <a:gd name="T33" fmla="*/ 20 h 812"/>
                <a:gd name="T34" fmla="*/ 19 w 368"/>
                <a:gd name="T35" fmla="*/ 20 h 812"/>
                <a:gd name="T36" fmla="*/ 20 w 368"/>
                <a:gd name="T37" fmla="*/ 21 h 812"/>
                <a:gd name="T38" fmla="*/ 23 w 368"/>
                <a:gd name="T39" fmla="*/ 23 h 812"/>
                <a:gd name="T40" fmla="*/ 14 w 368"/>
                <a:gd name="T41" fmla="*/ 22 h 812"/>
                <a:gd name="T42" fmla="*/ 21 w 368"/>
                <a:gd name="T43" fmla="*/ 24 h 812"/>
                <a:gd name="T44" fmla="*/ 23 w 368"/>
                <a:gd name="T45" fmla="*/ 25 h 812"/>
                <a:gd name="T46" fmla="*/ 17 w 368"/>
                <a:gd name="T47" fmla="*/ 25 h 812"/>
                <a:gd name="T48" fmla="*/ 21 w 368"/>
                <a:gd name="T49" fmla="*/ 26 h 812"/>
                <a:gd name="T50" fmla="*/ 23 w 368"/>
                <a:gd name="T51" fmla="*/ 27 h 812"/>
                <a:gd name="T52" fmla="*/ 15 w 368"/>
                <a:gd name="T53" fmla="*/ 27 h 812"/>
                <a:gd name="T54" fmla="*/ 23 w 368"/>
                <a:gd name="T55" fmla="*/ 28 h 812"/>
                <a:gd name="T56" fmla="*/ 22 w 368"/>
                <a:gd name="T57" fmla="*/ 30 h 812"/>
                <a:gd name="T58" fmla="*/ 16 w 368"/>
                <a:gd name="T59" fmla="*/ 29 h 812"/>
                <a:gd name="T60" fmla="*/ 11 w 368"/>
                <a:gd name="T61" fmla="*/ 30 h 812"/>
                <a:gd name="T62" fmla="*/ 13 w 368"/>
                <a:gd name="T63" fmla="*/ 30 h 812"/>
                <a:gd name="T64" fmla="*/ 20 w 368"/>
                <a:gd name="T65" fmla="*/ 30 h 812"/>
                <a:gd name="T66" fmla="*/ 22 w 368"/>
                <a:gd name="T67" fmla="*/ 32 h 812"/>
                <a:gd name="T68" fmla="*/ 17 w 368"/>
                <a:gd name="T69" fmla="*/ 32 h 812"/>
                <a:gd name="T70" fmla="*/ 22 w 368"/>
                <a:gd name="T71" fmla="*/ 33 h 812"/>
                <a:gd name="T72" fmla="*/ 21 w 368"/>
                <a:gd name="T73" fmla="*/ 35 h 812"/>
                <a:gd name="T74" fmla="*/ 16 w 368"/>
                <a:gd name="T75" fmla="*/ 35 h 812"/>
                <a:gd name="T76" fmla="*/ 23 w 368"/>
                <a:gd name="T77" fmla="*/ 36 h 812"/>
                <a:gd name="T78" fmla="*/ 17 w 368"/>
                <a:gd name="T79" fmla="*/ 38 h 812"/>
                <a:gd name="T80" fmla="*/ 10 w 368"/>
                <a:gd name="T81" fmla="*/ 38 h 812"/>
                <a:gd name="T82" fmla="*/ 9 w 368"/>
                <a:gd name="T83" fmla="*/ 38 h 812"/>
                <a:gd name="T84" fmla="*/ 13 w 368"/>
                <a:gd name="T85" fmla="*/ 38 h 812"/>
                <a:gd name="T86" fmla="*/ 22 w 368"/>
                <a:gd name="T87" fmla="*/ 38 h 812"/>
                <a:gd name="T88" fmla="*/ 21 w 368"/>
                <a:gd name="T89" fmla="*/ 39 h 812"/>
                <a:gd name="T90" fmla="*/ 15 w 368"/>
                <a:gd name="T91" fmla="*/ 40 h 812"/>
                <a:gd name="T92" fmla="*/ 23 w 368"/>
                <a:gd name="T93" fmla="*/ 40 h 812"/>
                <a:gd name="T94" fmla="*/ 20 w 368"/>
                <a:gd name="T95" fmla="*/ 41 h 812"/>
                <a:gd name="T96" fmla="*/ 17 w 368"/>
                <a:gd name="T97" fmla="*/ 42 h 812"/>
                <a:gd name="T98" fmla="*/ 23 w 368"/>
                <a:gd name="T99" fmla="*/ 42 h 812"/>
                <a:gd name="T100" fmla="*/ 19 w 368"/>
                <a:gd name="T101" fmla="*/ 44 h 812"/>
                <a:gd name="T102" fmla="*/ 15 w 368"/>
                <a:gd name="T103" fmla="*/ 45 h 812"/>
                <a:gd name="T104" fmla="*/ 23 w 368"/>
                <a:gd name="T105" fmla="*/ 45 h 812"/>
                <a:gd name="T106" fmla="*/ 18 w 368"/>
                <a:gd name="T107" fmla="*/ 46 h 812"/>
                <a:gd name="T108" fmla="*/ 11 w 368"/>
                <a:gd name="T109" fmla="*/ 48 h 812"/>
                <a:gd name="T110" fmla="*/ 17 w 368"/>
                <a:gd name="T111" fmla="*/ 47 h 812"/>
                <a:gd name="T112" fmla="*/ 22 w 368"/>
                <a:gd name="T113" fmla="*/ 47 h 812"/>
                <a:gd name="T114" fmla="*/ 23 w 368"/>
                <a:gd name="T115" fmla="*/ 47 h 812"/>
                <a:gd name="T116" fmla="*/ 16 w 368"/>
                <a:gd name="T117" fmla="*/ 48 h 812"/>
                <a:gd name="T118" fmla="*/ 7 w 368"/>
                <a:gd name="T119" fmla="*/ 50 h 8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8"/>
                <a:gd name="T181" fmla="*/ 0 h 812"/>
                <a:gd name="T182" fmla="*/ 368 w 368"/>
                <a:gd name="T183" fmla="*/ 812 h 812"/>
              </a:gdLst>
              <a:ahLst/>
              <a:cxnLst/>
              <a:rect l="T180" t="T181" r="T182" b="T183"/>
              <a:pathLst>
                <a:path w="368" h="812">
                  <a:moveTo>
                    <a:pt x="2" y="812"/>
                  </a:moveTo>
                  <a:lnTo>
                    <a:pt x="0" y="710"/>
                  </a:lnTo>
                  <a:lnTo>
                    <a:pt x="1" y="609"/>
                  </a:lnTo>
                  <a:lnTo>
                    <a:pt x="6" y="506"/>
                  </a:lnTo>
                  <a:lnTo>
                    <a:pt x="12" y="405"/>
                  </a:lnTo>
                  <a:lnTo>
                    <a:pt x="17" y="303"/>
                  </a:lnTo>
                  <a:lnTo>
                    <a:pt x="24" y="201"/>
                  </a:lnTo>
                  <a:lnTo>
                    <a:pt x="31" y="100"/>
                  </a:lnTo>
                  <a:lnTo>
                    <a:pt x="37" y="0"/>
                  </a:lnTo>
                  <a:lnTo>
                    <a:pt x="45" y="2"/>
                  </a:lnTo>
                  <a:lnTo>
                    <a:pt x="53" y="5"/>
                  </a:lnTo>
                  <a:lnTo>
                    <a:pt x="62" y="10"/>
                  </a:lnTo>
                  <a:lnTo>
                    <a:pt x="73" y="16"/>
                  </a:lnTo>
                  <a:lnTo>
                    <a:pt x="82" y="22"/>
                  </a:lnTo>
                  <a:lnTo>
                    <a:pt x="92" y="28"/>
                  </a:lnTo>
                  <a:lnTo>
                    <a:pt x="102" y="35"/>
                  </a:lnTo>
                  <a:lnTo>
                    <a:pt x="110" y="42"/>
                  </a:lnTo>
                  <a:lnTo>
                    <a:pt x="125" y="50"/>
                  </a:lnTo>
                  <a:lnTo>
                    <a:pt x="140" y="57"/>
                  </a:lnTo>
                  <a:lnTo>
                    <a:pt x="155" y="65"/>
                  </a:lnTo>
                  <a:lnTo>
                    <a:pt x="170" y="73"/>
                  </a:lnTo>
                  <a:lnTo>
                    <a:pt x="185" y="81"/>
                  </a:lnTo>
                  <a:lnTo>
                    <a:pt x="200" y="89"/>
                  </a:lnTo>
                  <a:lnTo>
                    <a:pt x="215" y="98"/>
                  </a:lnTo>
                  <a:lnTo>
                    <a:pt x="230" y="106"/>
                  </a:lnTo>
                  <a:lnTo>
                    <a:pt x="243" y="114"/>
                  </a:lnTo>
                  <a:lnTo>
                    <a:pt x="258" y="122"/>
                  </a:lnTo>
                  <a:lnTo>
                    <a:pt x="273" y="130"/>
                  </a:lnTo>
                  <a:lnTo>
                    <a:pt x="288" y="139"/>
                  </a:lnTo>
                  <a:lnTo>
                    <a:pt x="303" y="147"/>
                  </a:lnTo>
                  <a:lnTo>
                    <a:pt x="318" y="156"/>
                  </a:lnTo>
                  <a:lnTo>
                    <a:pt x="333" y="164"/>
                  </a:lnTo>
                  <a:lnTo>
                    <a:pt x="348" y="174"/>
                  </a:lnTo>
                  <a:lnTo>
                    <a:pt x="348" y="177"/>
                  </a:lnTo>
                  <a:lnTo>
                    <a:pt x="348" y="180"/>
                  </a:lnTo>
                  <a:lnTo>
                    <a:pt x="348" y="184"/>
                  </a:lnTo>
                  <a:lnTo>
                    <a:pt x="348" y="189"/>
                  </a:lnTo>
                  <a:lnTo>
                    <a:pt x="334" y="184"/>
                  </a:lnTo>
                  <a:lnTo>
                    <a:pt x="318" y="176"/>
                  </a:lnTo>
                  <a:lnTo>
                    <a:pt x="300" y="168"/>
                  </a:lnTo>
                  <a:lnTo>
                    <a:pt x="281" y="157"/>
                  </a:lnTo>
                  <a:lnTo>
                    <a:pt x="264" y="148"/>
                  </a:lnTo>
                  <a:lnTo>
                    <a:pt x="249" y="141"/>
                  </a:lnTo>
                  <a:lnTo>
                    <a:pt x="238" y="136"/>
                  </a:lnTo>
                  <a:lnTo>
                    <a:pt x="231" y="134"/>
                  </a:lnTo>
                  <a:lnTo>
                    <a:pt x="240" y="140"/>
                  </a:lnTo>
                  <a:lnTo>
                    <a:pt x="248" y="146"/>
                  </a:lnTo>
                  <a:lnTo>
                    <a:pt x="257" y="152"/>
                  </a:lnTo>
                  <a:lnTo>
                    <a:pt x="265" y="159"/>
                  </a:lnTo>
                  <a:lnTo>
                    <a:pt x="274" y="164"/>
                  </a:lnTo>
                  <a:lnTo>
                    <a:pt x="283" y="170"/>
                  </a:lnTo>
                  <a:lnTo>
                    <a:pt x="292" y="176"/>
                  </a:lnTo>
                  <a:lnTo>
                    <a:pt x="301" y="183"/>
                  </a:lnTo>
                  <a:lnTo>
                    <a:pt x="309" y="186"/>
                  </a:lnTo>
                  <a:lnTo>
                    <a:pt x="317" y="189"/>
                  </a:lnTo>
                  <a:lnTo>
                    <a:pt x="325" y="192"/>
                  </a:lnTo>
                  <a:lnTo>
                    <a:pt x="333" y="195"/>
                  </a:lnTo>
                  <a:lnTo>
                    <a:pt x="340" y="199"/>
                  </a:lnTo>
                  <a:lnTo>
                    <a:pt x="346" y="205"/>
                  </a:lnTo>
                  <a:lnTo>
                    <a:pt x="351" y="213"/>
                  </a:lnTo>
                  <a:lnTo>
                    <a:pt x="353" y="222"/>
                  </a:lnTo>
                  <a:lnTo>
                    <a:pt x="339" y="221"/>
                  </a:lnTo>
                  <a:lnTo>
                    <a:pt x="324" y="216"/>
                  </a:lnTo>
                  <a:lnTo>
                    <a:pt x="309" y="212"/>
                  </a:lnTo>
                  <a:lnTo>
                    <a:pt x="295" y="205"/>
                  </a:lnTo>
                  <a:lnTo>
                    <a:pt x="281" y="199"/>
                  </a:lnTo>
                  <a:lnTo>
                    <a:pt x="269" y="194"/>
                  </a:lnTo>
                  <a:lnTo>
                    <a:pt x="257" y="192"/>
                  </a:lnTo>
                  <a:lnTo>
                    <a:pt x="248" y="192"/>
                  </a:lnTo>
                  <a:lnTo>
                    <a:pt x="272" y="204"/>
                  </a:lnTo>
                  <a:lnTo>
                    <a:pt x="291" y="212"/>
                  </a:lnTo>
                  <a:lnTo>
                    <a:pt x="304" y="217"/>
                  </a:lnTo>
                  <a:lnTo>
                    <a:pt x="316" y="223"/>
                  </a:lnTo>
                  <a:lnTo>
                    <a:pt x="324" y="227"/>
                  </a:lnTo>
                  <a:lnTo>
                    <a:pt x="332" y="230"/>
                  </a:lnTo>
                  <a:lnTo>
                    <a:pt x="341" y="233"/>
                  </a:lnTo>
                  <a:lnTo>
                    <a:pt x="352" y="237"/>
                  </a:lnTo>
                  <a:lnTo>
                    <a:pt x="353" y="240"/>
                  </a:lnTo>
                  <a:lnTo>
                    <a:pt x="355" y="245"/>
                  </a:lnTo>
                  <a:lnTo>
                    <a:pt x="355" y="251"/>
                  </a:lnTo>
                  <a:lnTo>
                    <a:pt x="355" y="259"/>
                  </a:lnTo>
                  <a:lnTo>
                    <a:pt x="345" y="255"/>
                  </a:lnTo>
                  <a:lnTo>
                    <a:pt x="326" y="250"/>
                  </a:lnTo>
                  <a:lnTo>
                    <a:pt x="303" y="242"/>
                  </a:lnTo>
                  <a:lnTo>
                    <a:pt x="276" y="232"/>
                  </a:lnTo>
                  <a:lnTo>
                    <a:pt x="249" y="224"/>
                  </a:lnTo>
                  <a:lnTo>
                    <a:pt x="225" y="217"/>
                  </a:lnTo>
                  <a:lnTo>
                    <a:pt x="205" y="213"/>
                  </a:lnTo>
                  <a:lnTo>
                    <a:pt x="195" y="212"/>
                  </a:lnTo>
                  <a:lnTo>
                    <a:pt x="215" y="220"/>
                  </a:lnTo>
                  <a:lnTo>
                    <a:pt x="233" y="228"/>
                  </a:lnTo>
                  <a:lnTo>
                    <a:pt x="254" y="236"/>
                  </a:lnTo>
                  <a:lnTo>
                    <a:pt x="273" y="244"/>
                  </a:lnTo>
                  <a:lnTo>
                    <a:pt x="294" y="251"/>
                  </a:lnTo>
                  <a:lnTo>
                    <a:pt x="315" y="259"/>
                  </a:lnTo>
                  <a:lnTo>
                    <a:pt x="336" y="267"/>
                  </a:lnTo>
                  <a:lnTo>
                    <a:pt x="357" y="274"/>
                  </a:lnTo>
                  <a:lnTo>
                    <a:pt x="357" y="278"/>
                  </a:lnTo>
                  <a:lnTo>
                    <a:pt x="357" y="284"/>
                  </a:lnTo>
                  <a:lnTo>
                    <a:pt x="357" y="289"/>
                  </a:lnTo>
                  <a:lnTo>
                    <a:pt x="357" y="293"/>
                  </a:lnTo>
                  <a:lnTo>
                    <a:pt x="344" y="291"/>
                  </a:lnTo>
                  <a:lnTo>
                    <a:pt x="329" y="288"/>
                  </a:lnTo>
                  <a:lnTo>
                    <a:pt x="315" y="285"/>
                  </a:lnTo>
                  <a:lnTo>
                    <a:pt x="302" y="282"/>
                  </a:lnTo>
                  <a:lnTo>
                    <a:pt x="291" y="280"/>
                  </a:lnTo>
                  <a:lnTo>
                    <a:pt x="281" y="278"/>
                  </a:lnTo>
                  <a:lnTo>
                    <a:pt x="274" y="277"/>
                  </a:lnTo>
                  <a:lnTo>
                    <a:pt x="271" y="277"/>
                  </a:lnTo>
                  <a:lnTo>
                    <a:pt x="278" y="281"/>
                  </a:lnTo>
                  <a:lnTo>
                    <a:pt x="287" y="285"/>
                  </a:lnTo>
                  <a:lnTo>
                    <a:pt x="299" y="290"/>
                  </a:lnTo>
                  <a:lnTo>
                    <a:pt x="311" y="295"/>
                  </a:lnTo>
                  <a:lnTo>
                    <a:pt x="324" y="298"/>
                  </a:lnTo>
                  <a:lnTo>
                    <a:pt x="337" y="303"/>
                  </a:lnTo>
                  <a:lnTo>
                    <a:pt x="348" y="305"/>
                  </a:lnTo>
                  <a:lnTo>
                    <a:pt x="359" y="308"/>
                  </a:lnTo>
                  <a:lnTo>
                    <a:pt x="359" y="314"/>
                  </a:lnTo>
                  <a:lnTo>
                    <a:pt x="359" y="320"/>
                  </a:lnTo>
                  <a:lnTo>
                    <a:pt x="359" y="326"/>
                  </a:lnTo>
                  <a:lnTo>
                    <a:pt x="359" y="331"/>
                  </a:lnTo>
                  <a:lnTo>
                    <a:pt x="346" y="330"/>
                  </a:lnTo>
                  <a:lnTo>
                    <a:pt x="333" y="328"/>
                  </a:lnTo>
                  <a:lnTo>
                    <a:pt x="322" y="324"/>
                  </a:lnTo>
                  <a:lnTo>
                    <a:pt x="309" y="321"/>
                  </a:lnTo>
                  <a:lnTo>
                    <a:pt x="297" y="318"/>
                  </a:lnTo>
                  <a:lnTo>
                    <a:pt x="287" y="315"/>
                  </a:lnTo>
                  <a:lnTo>
                    <a:pt x="277" y="313"/>
                  </a:lnTo>
                  <a:lnTo>
                    <a:pt x="268" y="314"/>
                  </a:lnTo>
                  <a:lnTo>
                    <a:pt x="279" y="319"/>
                  </a:lnTo>
                  <a:lnTo>
                    <a:pt x="291" y="323"/>
                  </a:lnTo>
                  <a:lnTo>
                    <a:pt x="302" y="328"/>
                  </a:lnTo>
                  <a:lnTo>
                    <a:pt x="314" y="331"/>
                  </a:lnTo>
                  <a:lnTo>
                    <a:pt x="325" y="336"/>
                  </a:lnTo>
                  <a:lnTo>
                    <a:pt x="337" y="341"/>
                  </a:lnTo>
                  <a:lnTo>
                    <a:pt x="349" y="345"/>
                  </a:lnTo>
                  <a:lnTo>
                    <a:pt x="361" y="349"/>
                  </a:lnTo>
                  <a:lnTo>
                    <a:pt x="360" y="352"/>
                  </a:lnTo>
                  <a:lnTo>
                    <a:pt x="359" y="356"/>
                  </a:lnTo>
                  <a:lnTo>
                    <a:pt x="359" y="360"/>
                  </a:lnTo>
                  <a:lnTo>
                    <a:pt x="359" y="364"/>
                  </a:lnTo>
                  <a:lnTo>
                    <a:pt x="339" y="360"/>
                  </a:lnTo>
                  <a:lnTo>
                    <a:pt x="318" y="356"/>
                  </a:lnTo>
                  <a:lnTo>
                    <a:pt x="296" y="351"/>
                  </a:lnTo>
                  <a:lnTo>
                    <a:pt x="274" y="346"/>
                  </a:lnTo>
                  <a:lnTo>
                    <a:pt x="253" y="343"/>
                  </a:lnTo>
                  <a:lnTo>
                    <a:pt x="231" y="339"/>
                  </a:lnTo>
                  <a:lnTo>
                    <a:pt x="211" y="338"/>
                  </a:lnTo>
                  <a:lnTo>
                    <a:pt x="194" y="339"/>
                  </a:lnTo>
                  <a:lnTo>
                    <a:pt x="236" y="350"/>
                  </a:lnTo>
                  <a:lnTo>
                    <a:pt x="269" y="358"/>
                  </a:lnTo>
                  <a:lnTo>
                    <a:pt x="293" y="364"/>
                  </a:lnTo>
                  <a:lnTo>
                    <a:pt x="311" y="368"/>
                  </a:lnTo>
                  <a:lnTo>
                    <a:pt x="325" y="372"/>
                  </a:lnTo>
                  <a:lnTo>
                    <a:pt x="338" y="374"/>
                  </a:lnTo>
                  <a:lnTo>
                    <a:pt x="349" y="376"/>
                  </a:lnTo>
                  <a:lnTo>
                    <a:pt x="362" y="379"/>
                  </a:lnTo>
                  <a:lnTo>
                    <a:pt x="361" y="383"/>
                  </a:lnTo>
                  <a:lnTo>
                    <a:pt x="361" y="389"/>
                  </a:lnTo>
                  <a:lnTo>
                    <a:pt x="360" y="394"/>
                  </a:lnTo>
                  <a:lnTo>
                    <a:pt x="359" y="399"/>
                  </a:lnTo>
                  <a:lnTo>
                    <a:pt x="329" y="396"/>
                  </a:lnTo>
                  <a:lnTo>
                    <a:pt x="306" y="394"/>
                  </a:lnTo>
                  <a:lnTo>
                    <a:pt x="289" y="392"/>
                  </a:lnTo>
                  <a:lnTo>
                    <a:pt x="278" y="391"/>
                  </a:lnTo>
                  <a:lnTo>
                    <a:pt x="270" y="391"/>
                  </a:lnTo>
                  <a:lnTo>
                    <a:pt x="264" y="391"/>
                  </a:lnTo>
                  <a:lnTo>
                    <a:pt x="259" y="391"/>
                  </a:lnTo>
                  <a:lnTo>
                    <a:pt x="256" y="391"/>
                  </a:lnTo>
                  <a:lnTo>
                    <a:pt x="262" y="395"/>
                  </a:lnTo>
                  <a:lnTo>
                    <a:pt x="272" y="398"/>
                  </a:lnTo>
                  <a:lnTo>
                    <a:pt x="286" y="400"/>
                  </a:lnTo>
                  <a:lnTo>
                    <a:pt x="302" y="404"/>
                  </a:lnTo>
                  <a:lnTo>
                    <a:pt x="318" y="406"/>
                  </a:lnTo>
                  <a:lnTo>
                    <a:pt x="334" y="409"/>
                  </a:lnTo>
                  <a:lnTo>
                    <a:pt x="348" y="410"/>
                  </a:lnTo>
                  <a:lnTo>
                    <a:pt x="357" y="411"/>
                  </a:lnTo>
                  <a:lnTo>
                    <a:pt x="360" y="414"/>
                  </a:lnTo>
                  <a:lnTo>
                    <a:pt x="362" y="419"/>
                  </a:lnTo>
                  <a:lnTo>
                    <a:pt x="362" y="425"/>
                  </a:lnTo>
                  <a:lnTo>
                    <a:pt x="362" y="434"/>
                  </a:lnTo>
                  <a:lnTo>
                    <a:pt x="356" y="434"/>
                  </a:lnTo>
                  <a:lnTo>
                    <a:pt x="351" y="434"/>
                  </a:lnTo>
                  <a:lnTo>
                    <a:pt x="344" y="434"/>
                  </a:lnTo>
                  <a:lnTo>
                    <a:pt x="333" y="434"/>
                  </a:lnTo>
                  <a:lnTo>
                    <a:pt x="319" y="433"/>
                  </a:lnTo>
                  <a:lnTo>
                    <a:pt x="297" y="432"/>
                  </a:lnTo>
                  <a:lnTo>
                    <a:pt x="270" y="430"/>
                  </a:lnTo>
                  <a:lnTo>
                    <a:pt x="232" y="428"/>
                  </a:lnTo>
                  <a:lnTo>
                    <a:pt x="244" y="433"/>
                  </a:lnTo>
                  <a:lnTo>
                    <a:pt x="262" y="435"/>
                  </a:lnTo>
                  <a:lnTo>
                    <a:pt x="281" y="437"/>
                  </a:lnTo>
                  <a:lnTo>
                    <a:pt x="302" y="439"/>
                  </a:lnTo>
                  <a:lnTo>
                    <a:pt x="322" y="441"/>
                  </a:lnTo>
                  <a:lnTo>
                    <a:pt x="340" y="443"/>
                  </a:lnTo>
                  <a:lnTo>
                    <a:pt x="355" y="447"/>
                  </a:lnTo>
                  <a:lnTo>
                    <a:pt x="364" y="452"/>
                  </a:lnTo>
                  <a:lnTo>
                    <a:pt x="364" y="457"/>
                  </a:lnTo>
                  <a:lnTo>
                    <a:pt x="364" y="463"/>
                  </a:lnTo>
                  <a:lnTo>
                    <a:pt x="363" y="467"/>
                  </a:lnTo>
                  <a:lnTo>
                    <a:pt x="363" y="472"/>
                  </a:lnTo>
                  <a:lnTo>
                    <a:pt x="351" y="472"/>
                  </a:lnTo>
                  <a:lnTo>
                    <a:pt x="339" y="472"/>
                  </a:lnTo>
                  <a:lnTo>
                    <a:pt x="326" y="471"/>
                  </a:lnTo>
                  <a:lnTo>
                    <a:pt x="315" y="471"/>
                  </a:lnTo>
                  <a:lnTo>
                    <a:pt x="302" y="471"/>
                  </a:lnTo>
                  <a:lnTo>
                    <a:pt x="291" y="470"/>
                  </a:lnTo>
                  <a:lnTo>
                    <a:pt x="279" y="470"/>
                  </a:lnTo>
                  <a:lnTo>
                    <a:pt x="266" y="470"/>
                  </a:lnTo>
                  <a:lnTo>
                    <a:pt x="255" y="470"/>
                  </a:lnTo>
                  <a:lnTo>
                    <a:pt x="243" y="470"/>
                  </a:lnTo>
                  <a:lnTo>
                    <a:pt x="231" y="470"/>
                  </a:lnTo>
                  <a:lnTo>
                    <a:pt x="219" y="470"/>
                  </a:lnTo>
                  <a:lnTo>
                    <a:pt x="208" y="470"/>
                  </a:lnTo>
                  <a:lnTo>
                    <a:pt x="196" y="471"/>
                  </a:lnTo>
                  <a:lnTo>
                    <a:pt x="186" y="471"/>
                  </a:lnTo>
                  <a:lnTo>
                    <a:pt x="174" y="472"/>
                  </a:lnTo>
                  <a:lnTo>
                    <a:pt x="180" y="472"/>
                  </a:lnTo>
                  <a:lnTo>
                    <a:pt x="185" y="472"/>
                  </a:lnTo>
                  <a:lnTo>
                    <a:pt x="189" y="472"/>
                  </a:lnTo>
                  <a:lnTo>
                    <a:pt x="195" y="472"/>
                  </a:lnTo>
                  <a:lnTo>
                    <a:pt x="200" y="472"/>
                  </a:lnTo>
                  <a:lnTo>
                    <a:pt x="206" y="473"/>
                  </a:lnTo>
                  <a:lnTo>
                    <a:pt x="213" y="473"/>
                  </a:lnTo>
                  <a:lnTo>
                    <a:pt x="221" y="474"/>
                  </a:lnTo>
                  <a:lnTo>
                    <a:pt x="231" y="474"/>
                  </a:lnTo>
                  <a:lnTo>
                    <a:pt x="242" y="475"/>
                  </a:lnTo>
                  <a:lnTo>
                    <a:pt x="256" y="478"/>
                  </a:lnTo>
                  <a:lnTo>
                    <a:pt x="271" y="479"/>
                  </a:lnTo>
                  <a:lnTo>
                    <a:pt x="289" y="481"/>
                  </a:lnTo>
                  <a:lnTo>
                    <a:pt x="311" y="482"/>
                  </a:lnTo>
                  <a:lnTo>
                    <a:pt x="336" y="486"/>
                  </a:lnTo>
                  <a:lnTo>
                    <a:pt x="363" y="488"/>
                  </a:lnTo>
                  <a:lnTo>
                    <a:pt x="363" y="493"/>
                  </a:lnTo>
                  <a:lnTo>
                    <a:pt x="363" y="498"/>
                  </a:lnTo>
                  <a:lnTo>
                    <a:pt x="361" y="503"/>
                  </a:lnTo>
                  <a:lnTo>
                    <a:pt x="357" y="509"/>
                  </a:lnTo>
                  <a:lnTo>
                    <a:pt x="351" y="509"/>
                  </a:lnTo>
                  <a:lnTo>
                    <a:pt x="344" y="509"/>
                  </a:lnTo>
                  <a:lnTo>
                    <a:pt x="336" y="509"/>
                  </a:lnTo>
                  <a:lnTo>
                    <a:pt x="325" y="509"/>
                  </a:lnTo>
                  <a:lnTo>
                    <a:pt x="312" y="509"/>
                  </a:lnTo>
                  <a:lnTo>
                    <a:pt x="299" y="509"/>
                  </a:lnTo>
                  <a:lnTo>
                    <a:pt x="281" y="509"/>
                  </a:lnTo>
                  <a:lnTo>
                    <a:pt x="262" y="510"/>
                  </a:lnTo>
                  <a:lnTo>
                    <a:pt x="274" y="511"/>
                  </a:lnTo>
                  <a:lnTo>
                    <a:pt x="286" y="512"/>
                  </a:lnTo>
                  <a:lnTo>
                    <a:pt x="299" y="515"/>
                  </a:lnTo>
                  <a:lnTo>
                    <a:pt x="311" y="516"/>
                  </a:lnTo>
                  <a:lnTo>
                    <a:pt x="324" y="517"/>
                  </a:lnTo>
                  <a:lnTo>
                    <a:pt x="337" y="519"/>
                  </a:lnTo>
                  <a:lnTo>
                    <a:pt x="349" y="520"/>
                  </a:lnTo>
                  <a:lnTo>
                    <a:pt x="362" y="521"/>
                  </a:lnTo>
                  <a:lnTo>
                    <a:pt x="361" y="536"/>
                  </a:lnTo>
                  <a:lnTo>
                    <a:pt x="361" y="543"/>
                  </a:lnTo>
                  <a:lnTo>
                    <a:pt x="360" y="547"/>
                  </a:lnTo>
                  <a:lnTo>
                    <a:pt x="357" y="549"/>
                  </a:lnTo>
                  <a:lnTo>
                    <a:pt x="341" y="549"/>
                  </a:lnTo>
                  <a:lnTo>
                    <a:pt x="325" y="549"/>
                  </a:lnTo>
                  <a:lnTo>
                    <a:pt x="310" y="550"/>
                  </a:lnTo>
                  <a:lnTo>
                    <a:pt x="295" y="550"/>
                  </a:lnTo>
                  <a:lnTo>
                    <a:pt x="280" y="551"/>
                  </a:lnTo>
                  <a:lnTo>
                    <a:pt x="266" y="553"/>
                  </a:lnTo>
                  <a:lnTo>
                    <a:pt x="251" y="554"/>
                  </a:lnTo>
                  <a:lnTo>
                    <a:pt x="238" y="555"/>
                  </a:lnTo>
                  <a:lnTo>
                    <a:pt x="253" y="556"/>
                  </a:lnTo>
                  <a:lnTo>
                    <a:pt x="268" y="557"/>
                  </a:lnTo>
                  <a:lnTo>
                    <a:pt x="283" y="558"/>
                  </a:lnTo>
                  <a:lnTo>
                    <a:pt x="299" y="558"/>
                  </a:lnTo>
                  <a:lnTo>
                    <a:pt x="314" y="559"/>
                  </a:lnTo>
                  <a:lnTo>
                    <a:pt x="329" y="561"/>
                  </a:lnTo>
                  <a:lnTo>
                    <a:pt x="344" y="561"/>
                  </a:lnTo>
                  <a:lnTo>
                    <a:pt x="359" y="562"/>
                  </a:lnTo>
                  <a:lnTo>
                    <a:pt x="359" y="566"/>
                  </a:lnTo>
                  <a:lnTo>
                    <a:pt x="359" y="571"/>
                  </a:lnTo>
                  <a:lnTo>
                    <a:pt x="360" y="577"/>
                  </a:lnTo>
                  <a:lnTo>
                    <a:pt x="361" y="581"/>
                  </a:lnTo>
                  <a:lnTo>
                    <a:pt x="324" y="586"/>
                  </a:lnTo>
                  <a:lnTo>
                    <a:pt x="291" y="589"/>
                  </a:lnTo>
                  <a:lnTo>
                    <a:pt x="263" y="593"/>
                  </a:lnTo>
                  <a:lnTo>
                    <a:pt x="239" y="595"/>
                  </a:lnTo>
                  <a:lnTo>
                    <a:pt x="218" y="597"/>
                  </a:lnTo>
                  <a:lnTo>
                    <a:pt x="201" y="600"/>
                  </a:lnTo>
                  <a:lnTo>
                    <a:pt x="186" y="601"/>
                  </a:lnTo>
                  <a:lnTo>
                    <a:pt x="174" y="603"/>
                  </a:lnTo>
                  <a:lnTo>
                    <a:pt x="165" y="604"/>
                  </a:lnTo>
                  <a:lnTo>
                    <a:pt x="158" y="604"/>
                  </a:lnTo>
                  <a:lnTo>
                    <a:pt x="153" y="606"/>
                  </a:lnTo>
                  <a:lnTo>
                    <a:pt x="149" y="607"/>
                  </a:lnTo>
                  <a:lnTo>
                    <a:pt x="147" y="607"/>
                  </a:lnTo>
                  <a:lnTo>
                    <a:pt x="144" y="607"/>
                  </a:lnTo>
                  <a:lnTo>
                    <a:pt x="143" y="608"/>
                  </a:lnTo>
                  <a:lnTo>
                    <a:pt x="142" y="608"/>
                  </a:lnTo>
                  <a:lnTo>
                    <a:pt x="144" y="608"/>
                  </a:lnTo>
                  <a:lnTo>
                    <a:pt x="149" y="608"/>
                  </a:lnTo>
                  <a:lnTo>
                    <a:pt x="153" y="608"/>
                  </a:lnTo>
                  <a:lnTo>
                    <a:pt x="162" y="608"/>
                  </a:lnTo>
                  <a:lnTo>
                    <a:pt x="170" y="607"/>
                  </a:lnTo>
                  <a:lnTo>
                    <a:pt x="180" y="607"/>
                  </a:lnTo>
                  <a:lnTo>
                    <a:pt x="193" y="606"/>
                  </a:lnTo>
                  <a:lnTo>
                    <a:pt x="205" y="604"/>
                  </a:lnTo>
                  <a:lnTo>
                    <a:pt x="220" y="604"/>
                  </a:lnTo>
                  <a:lnTo>
                    <a:pt x="236" y="603"/>
                  </a:lnTo>
                  <a:lnTo>
                    <a:pt x="255" y="602"/>
                  </a:lnTo>
                  <a:lnTo>
                    <a:pt x="273" y="601"/>
                  </a:lnTo>
                  <a:lnTo>
                    <a:pt x="294" y="600"/>
                  </a:lnTo>
                  <a:lnTo>
                    <a:pt x="315" y="600"/>
                  </a:lnTo>
                  <a:lnTo>
                    <a:pt x="338" y="599"/>
                  </a:lnTo>
                  <a:lnTo>
                    <a:pt x="362" y="597"/>
                  </a:lnTo>
                  <a:lnTo>
                    <a:pt x="361" y="601"/>
                  </a:lnTo>
                  <a:lnTo>
                    <a:pt x="361" y="604"/>
                  </a:lnTo>
                  <a:lnTo>
                    <a:pt x="360" y="608"/>
                  </a:lnTo>
                  <a:lnTo>
                    <a:pt x="359" y="612"/>
                  </a:lnTo>
                  <a:lnTo>
                    <a:pt x="351" y="614"/>
                  </a:lnTo>
                  <a:lnTo>
                    <a:pt x="336" y="615"/>
                  </a:lnTo>
                  <a:lnTo>
                    <a:pt x="316" y="616"/>
                  </a:lnTo>
                  <a:lnTo>
                    <a:pt x="294" y="618"/>
                  </a:lnTo>
                  <a:lnTo>
                    <a:pt x="272" y="622"/>
                  </a:lnTo>
                  <a:lnTo>
                    <a:pt x="253" y="625"/>
                  </a:lnTo>
                  <a:lnTo>
                    <a:pt x="238" y="629"/>
                  </a:lnTo>
                  <a:lnTo>
                    <a:pt x="230" y="632"/>
                  </a:lnTo>
                  <a:lnTo>
                    <a:pt x="233" y="632"/>
                  </a:lnTo>
                  <a:lnTo>
                    <a:pt x="241" y="632"/>
                  </a:lnTo>
                  <a:lnTo>
                    <a:pt x="253" y="631"/>
                  </a:lnTo>
                  <a:lnTo>
                    <a:pt x="268" y="631"/>
                  </a:lnTo>
                  <a:lnTo>
                    <a:pt x="286" y="630"/>
                  </a:lnTo>
                  <a:lnTo>
                    <a:pt x="307" y="629"/>
                  </a:lnTo>
                  <a:lnTo>
                    <a:pt x="331" y="627"/>
                  </a:lnTo>
                  <a:lnTo>
                    <a:pt x="359" y="627"/>
                  </a:lnTo>
                  <a:lnTo>
                    <a:pt x="361" y="632"/>
                  </a:lnTo>
                  <a:lnTo>
                    <a:pt x="362" y="639"/>
                  </a:lnTo>
                  <a:lnTo>
                    <a:pt x="362" y="646"/>
                  </a:lnTo>
                  <a:lnTo>
                    <a:pt x="359" y="652"/>
                  </a:lnTo>
                  <a:lnTo>
                    <a:pt x="345" y="653"/>
                  </a:lnTo>
                  <a:lnTo>
                    <a:pt x="329" y="655"/>
                  </a:lnTo>
                  <a:lnTo>
                    <a:pt x="310" y="656"/>
                  </a:lnTo>
                  <a:lnTo>
                    <a:pt x="292" y="659"/>
                  </a:lnTo>
                  <a:lnTo>
                    <a:pt x="273" y="661"/>
                  </a:lnTo>
                  <a:lnTo>
                    <a:pt x="256" y="664"/>
                  </a:lnTo>
                  <a:lnTo>
                    <a:pt x="241" y="668"/>
                  </a:lnTo>
                  <a:lnTo>
                    <a:pt x="230" y="671"/>
                  </a:lnTo>
                  <a:lnTo>
                    <a:pt x="246" y="670"/>
                  </a:lnTo>
                  <a:lnTo>
                    <a:pt x="262" y="670"/>
                  </a:lnTo>
                  <a:lnTo>
                    <a:pt x="278" y="669"/>
                  </a:lnTo>
                  <a:lnTo>
                    <a:pt x="294" y="668"/>
                  </a:lnTo>
                  <a:lnTo>
                    <a:pt x="310" y="668"/>
                  </a:lnTo>
                  <a:lnTo>
                    <a:pt x="327" y="667"/>
                  </a:lnTo>
                  <a:lnTo>
                    <a:pt x="346" y="667"/>
                  </a:lnTo>
                  <a:lnTo>
                    <a:pt x="364" y="667"/>
                  </a:lnTo>
                  <a:lnTo>
                    <a:pt x="364" y="671"/>
                  </a:lnTo>
                  <a:lnTo>
                    <a:pt x="364" y="676"/>
                  </a:lnTo>
                  <a:lnTo>
                    <a:pt x="364" y="680"/>
                  </a:lnTo>
                  <a:lnTo>
                    <a:pt x="364" y="685"/>
                  </a:lnTo>
                  <a:lnTo>
                    <a:pt x="355" y="690"/>
                  </a:lnTo>
                  <a:lnTo>
                    <a:pt x="339" y="692"/>
                  </a:lnTo>
                  <a:lnTo>
                    <a:pt x="319" y="693"/>
                  </a:lnTo>
                  <a:lnTo>
                    <a:pt x="297" y="694"/>
                  </a:lnTo>
                  <a:lnTo>
                    <a:pt x="276" y="695"/>
                  </a:lnTo>
                  <a:lnTo>
                    <a:pt x="254" y="698"/>
                  </a:lnTo>
                  <a:lnTo>
                    <a:pt x="236" y="701"/>
                  </a:lnTo>
                  <a:lnTo>
                    <a:pt x="224" y="708"/>
                  </a:lnTo>
                  <a:lnTo>
                    <a:pt x="227" y="708"/>
                  </a:lnTo>
                  <a:lnTo>
                    <a:pt x="232" y="708"/>
                  </a:lnTo>
                  <a:lnTo>
                    <a:pt x="240" y="707"/>
                  </a:lnTo>
                  <a:lnTo>
                    <a:pt x="253" y="706"/>
                  </a:lnTo>
                  <a:lnTo>
                    <a:pt x="271" y="705"/>
                  </a:lnTo>
                  <a:lnTo>
                    <a:pt x="294" y="703"/>
                  </a:lnTo>
                  <a:lnTo>
                    <a:pt x="326" y="702"/>
                  </a:lnTo>
                  <a:lnTo>
                    <a:pt x="365" y="701"/>
                  </a:lnTo>
                  <a:lnTo>
                    <a:pt x="365" y="705"/>
                  </a:lnTo>
                  <a:lnTo>
                    <a:pt x="365" y="708"/>
                  </a:lnTo>
                  <a:lnTo>
                    <a:pt x="365" y="711"/>
                  </a:lnTo>
                  <a:lnTo>
                    <a:pt x="367" y="716"/>
                  </a:lnTo>
                  <a:lnTo>
                    <a:pt x="364" y="718"/>
                  </a:lnTo>
                  <a:lnTo>
                    <a:pt x="360" y="720"/>
                  </a:lnTo>
                  <a:lnTo>
                    <a:pt x="352" y="722"/>
                  </a:lnTo>
                  <a:lnTo>
                    <a:pt x="336" y="726"/>
                  </a:lnTo>
                  <a:lnTo>
                    <a:pt x="284" y="736"/>
                  </a:lnTo>
                  <a:lnTo>
                    <a:pt x="246" y="743"/>
                  </a:lnTo>
                  <a:lnTo>
                    <a:pt x="218" y="748"/>
                  </a:lnTo>
                  <a:lnTo>
                    <a:pt x="198" y="752"/>
                  </a:lnTo>
                  <a:lnTo>
                    <a:pt x="187" y="754"/>
                  </a:lnTo>
                  <a:lnTo>
                    <a:pt x="180" y="756"/>
                  </a:lnTo>
                  <a:lnTo>
                    <a:pt x="178" y="758"/>
                  </a:lnTo>
                  <a:lnTo>
                    <a:pt x="175" y="759"/>
                  </a:lnTo>
                  <a:lnTo>
                    <a:pt x="187" y="758"/>
                  </a:lnTo>
                  <a:lnTo>
                    <a:pt x="200" y="755"/>
                  </a:lnTo>
                  <a:lnTo>
                    <a:pt x="211" y="754"/>
                  </a:lnTo>
                  <a:lnTo>
                    <a:pt x="224" y="753"/>
                  </a:lnTo>
                  <a:lnTo>
                    <a:pt x="235" y="752"/>
                  </a:lnTo>
                  <a:lnTo>
                    <a:pt x="248" y="749"/>
                  </a:lnTo>
                  <a:lnTo>
                    <a:pt x="259" y="748"/>
                  </a:lnTo>
                  <a:lnTo>
                    <a:pt x="272" y="747"/>
                  </a:lnTo>
                  <a:lnTo>
                    <a:pt x="284" y="746"/>
                  </a:lnTo>
                  <a:lnTo>
                    <a:pt x="295" y="744"/>
                  </a:lnTo>
                  <a:lnTo>
                    <a:pt x="308" y="743"/>
                  </a:lnTo>
                  <a:lnTo>
                    <a:pt x="319" y="741"/>
                  </a:lnTo>
                  <a:lnTo>
                    <a:pt x="332" y="739"/>
                  </a:lnTo>
                  <a:lnTo>
                    <a:pt x="344" y="738"/>
                  </a:lnTo>
                  <a:lnTo>
                    <a:pt x="356" y="736"/>
                  </a:lnTo>
                  <a:lnTo>
                    <a:pt x="368" y="735"/>
                  </a:lnTo>
                  <a:lnTo>
                    <a:pt x="367" y="739"/>
                  </a:lnTo>
                  <a:lnTo>
                    <a:pt x="367" y="743"/>
                  </a:lnTo>
                  <a:lnTo>
                    <a:pt x="365" y="746"/>
                  </a:lnTo>
                  <a:lnTo>
                    <a:pt x="364" y="748"/>
                  </a:lnTo>
                  <a:lnTo>
                    <a:pt x="357" y="749"/>
                  </a:lnTo>
                  <a:lnTo>
                    <a:pt x="352" y="752"/>
                  </a:lnTo>
                  <a:lnTo>
                    <a:pt x="345" y="753"/>
                  </a:lnTo>
                  <a:lnTo>
                    <a:pt x="338" y="755"/>
                  </a:lnTo>
                  <a:lnTo>
                    <a:pt x="317" y="759"/>
                  </a:lnTo>
                  <a:lnTo>
                    <a:pt x="296" y="761"/>
                  </a:lnTo>
                  <a:lnTo>
                    <a:pt x="274" y="764"/>
                  </a:lnTo>
                  <a:lnTo>
                    <a:pt x="254" y="768"/>
                  </a:lnTo>
                  <a:lnTo>
                    <a:pt x="232" y="771"/>
                  </a:lnTo>
                  <a:lnTo>
                    <a:pt x="211" y="775"/>
                  </a:lnTo>
                  <a:lnTo>
                    <a:pt x="190" y="778"/>
                  </a:lnTo>
                  <a:lnTo>
                    <a:pt x="168" y="783"/>
                  </a:lnTo>
                  <a:lnTo>
                    <a:pt x="148" y="786"/>
                  </a:lnTo>
                  <a:lnTo>
                    <a:pt x="127" y="790"/>
                  </a:lnTo>
                  <a:lnTo>
                    <a:pt x="106" y="794"/>
                  </a:lnTo>
                  <a:lnTo>
                    <a:pt x="84" y="798"/>
                  </a:lnTo>
                  <a:lnTo>
                    <a:pt x="64" y="801"/>
                  </a:lnTo>
                  <a:lnTo>
                    <a:pt x="44" y="805"/>
                  </a:lnTo>
                  <a:lnTo>
                    <a:pt x="23" y="808"/>
                  </a:lnTo>
                  <a:lnTo>
                    <a:pt x="2" y="812"/>
                  </a:lnTo>
                  <a:close/>
                </a:path>
              </a:pathLst>
            </a:custGeom>
            <a:solidFill>
              <a:srgbClr val="CCBC96">
                <a:alpha val="100000"/>
              </a:srgbClr>
            </a:solidFill>
            <a:ln>
              <a:noFill/>
            </a:ln>
          </p:spPr>
          <p:txBody>
            <a:bodyPr wrap="none" rtlCol="0" anchor="ctr"/>
            <a:lstStyle/>
            <a:p>
              <a:pPr algn="ctr"/>
              <a:endParaRPr lang="zh-CN" altLang="en-US"/>
            </a:p>
          </p:txBody>
        </p:sp>
        <p:sp>
          <p:nvSpPr>
            <p:cNvPr id="27686" name="Freeform 27685"/>
            <p:cNvSpPr>
              <a:spLocks/>
            </p:cNvSpPr>
            <p:nvPr/>
          </p:nvSpPr>
          <p:spPr bwMode="auto">
            <a:xfrm>
              <a:off x="4881" y="1654"/>
              <a:ext cx="10" cy="4"/>
            </a:xfrm>
            <a:custGeom>
              <a:avLst/>
              <a:gdLst>
                <a:gd name="T0" fmla="*/ 1 w 20"/>
                <a:gd name="T1" fmla="*/ 0 h 9"/>
                <a:gd name="T2" fmla="*/ 1 w 20"/>
                <a:gd name="T3" fmla="*/ 0 h 9"/>
                <a:gd name="T4" fmla="*/ 1 w 20"/>
                <a:gd name="T5" fmla="*/ 0 h 9"/>
                <a:gd name="T6" fmla="*/ 1 w 20"/>
                <a:gd name="T7" fmla="*/ 0 h 9"/>
                <a:gd name="T8" fmla="*/ 0 w 20"/>
                <a:gd name="T9" fmla="*/ 0 h 9"/>
                <a:gd name="T10" fmla="*/ 0 w 20"/>
                <a:gd name="T11" fmla="*/ 0 h 9"/>
                <a:gd name="T12" fmla="*/ 0 w 20"/>
                <a:gd name="T13" fmla="*/ 0 h 9"/>
                <a:gd name="T14" fmla="*/ 0 w 20"/>
                <a:gd name="T15" fmla="*/ 0 h 9"/>
                <a:gd name="T16" fmla="*/ 0 w 20"/>
                <a:gd name="T17" fmla="*/ 0 h 9"/>
                <a:gd name="T18" fmla="*/ 1 w 20"/>
                <a:gd name="T19" fmla="*/ 0 h 9"/>
                <a:gd name="T20" fmla="*/ 1 w 20"/>
                <a:gd name="T21" fmla="*/ 0 h 9"/>
                <a:gd name="T22" fmla="*/ 1 w 20"/>
                <a:gd name="T23" fmla="*/ 0 h 9"/>
                <a:gd name="T24" fmla="*/ 2 w 20"/>
                <a:gd name="T25" fmla="*/ 0 h 9"/>
                <a:gd name="T26" fmla="*/ 2 w 20"/>
                <a:gd name="T27" fmla="*/ 0 h 9"/>
                <a:gd name="T28" fmla="*/ 2 w 20"/>
                <a:gd name="T29" fmla="*/ 0 h 9"/>
                <a:gd name="T30" fmla="*/ 2 w 20"/>
                <a:gd name="T31" fmla="*/ 0 h 9"/>
                <a:gd name="T32" fmla="*/ 2 w 20"/>
                <a:gd name="T33" fmla="*/ 0 h 9"/>
                <a:gd name="T34" fmla="*/ 1 w 20"/>
                <a:gd name="T35" fmla="*/ 0 h 9"/>
                <a:gd name="T36" fmla="*/ 1 w 20"/>
                <a:gd name="T37" fmla="*/ 0 h 9"/>
                <a:gd name="T38" fmla="*/ 1 w 20"/>
                <a:gd name="T39" fmla="*/ 0 h 9"/>
                <a:gd name="T40" fmla="*/ 1 w 20"/>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9"/>
                <a:gd name="T65" fmla="*/ 20 w 20"/>
                <a:gd name="T66" fmla="*/ 9 h 9"/>
              </a:gdLst>
              <a:ahLst/>
              <a:cxnLst/>
              <a:rect l="T63" t="T64" r="T65" b="T66"/>
              <a:pathLst>
                <a:path w="20" h="9">
                  <a:moveTo>
                    <a:pt x="3" y="9"/>
                  </a:moveTo>
                  <a:lnTo>
                    <a:pt x="2" y="8"/>
                  </a:lnTo>
                  <a:lnTo>
                    <a:pt x="1" y="7"/>
                  </a:lnTo>
                  <a:lnTo>
                    <a:pt x="0" y="7"/>
                  </a:lnTo>
                  <a:lnTo>
                    <a:pt x="0" y="5"/>
                  </a:lnTo>
                  <a:lnTo>
                    <a:pt x="0" y="4"/>
                  </a:lnTo>
                  <a:lnTo>
                    <a:pt x="0" y="1"/>
                  </a:lnTo>
                  <a:lnTo>
                    <a:pt x="0" y="0"/>
                  </a:lnTo>
                  <a:lnTo>
                    <a:pt x="5" y="0"/>
                  </a:lnTo>
                  <a:lnTo>
                    <a:pt x="10" y="0"/>
                  </a:lnTo>
                  <a:lnTo>
                    <a:pt x="15" y="0"/>
                  </a:lnTo>
                  <a:lnTo>
                    <a:pt x="19" y="0"/>
                  </a:lnTo>
                  <a:lnTo>
                    <a:pt x="20" y="3"/>
                  </a:lnTo>
                  <a:lnTo>
                    <a:pt x="20" y="4"/>
                  </a:lnTo>
                  <a:lnTo>
                    <a:pt x="20" y="5"/>
                  </a:lnTo>
                  <a:lnTo>
                    <a:pt x="18" y="7"/>
                  </a:lnTo>
                  <a:lnTo>
                    <a:pt x="15" y="8"/>
                  </a:lnTo>
                  <a:lnTo>
                    <a:pt x="11" y="8"/>
                  </a:lnTo>
                  <a:lnTo>
                    <a:pt x="8" y="8"/>
                  </a:lnTo>
                  <a:lnTo>
                    <a:pt x="3" y="9"/>
                  </a:lnTo>
                  <a:close/>
                </a:path>
              </a:pathLst>
            </a:custGeom>
            <a:solidFill>
              <a:srgbClr val="000000">
                <a:alpha val="100000"/>
              </a:srgbClr>
            </a:solidFill>
            <a:ln>
              <a:noFill/>
            </a:ln>
          </p:spPr>
          <p:txBody>
            <a:bodyPr wrap="none" rtlCol="0" anchor="ctr"/>
            <a:lstStyle/>
            <a:p>
              <a:pPr algn="ctr"/>
              <a:endParaRPr lang="zh-CN" altLang="en-US"/>
            </a:p>
          </p:txBody>
        </p:sp>
        <p:sp>
          <p:nvSpPr>
            <p:cNvPr id="27687" name="Freeform 27686"/>
            <p:cNvSpPr>
              <a:spLocks/>
            </p:cNvSpPr>
            <p:nvPr/>
          </p:nvSpPr>
          <p:spPr bwMode="auto">
            <a:xfrm>
              <a:off x="5027" y="1434"/>
              <a:ext cx="66" cy="200"/>
            </a:xfrm>
            <a:custGeom>
              <a:avLst/>
              <a:gdLst>
                <a:gd name="T0" fmla="*/ 0 w 132"/>
                <a:gd name="T1" fmla="*/ 6 h 401"/>
                <a:gd name="T2" fmla="*/ 3 w 132"/>
                <a:gd name="T3" fmla="*/ 0 h 401"/>
                <a:gd name="T4" fmla="*/ 7 w 132"/>
                <a:gd name="T5" fmla="*/ 2 h 401"/>
                <a:gd name="T6" fmla="*/ 8 w 132"/>
                <a:gd name="T7" fmla="*/ 3 h 401"/>
                <a:gd name="T8" fmla="*/ 6 w 132"/>
                <a:gd name="T9" fmla="*/ 3 h 401"/>
                <a:gd name="T10" fmla="*/ 3 w 132"/>
                <a:gd name="T11" fmla="*/ 3 h 401"/>
                <a:gd name="T12" fmla="*/ 3 w 132"/>
                <a:gd name="T13" fmla="*/ 3 h 401"/>
                <a:gd name="T14" fmla="*/ 6 w 132"/>
                <a:gd name="T15" fmla="*/ 4 h 401"/>
                <a:gd name="T16" fmla="*/ 8 w 132"/>
                <a:gd name="T17" fmla="*/ 5 h 401"/>
                <a:gd name="T18" fmla="*/ 7 w 132"/>
                <a:gd name="T19" fmla="*/ 5 h 401"/>
                <a:gd name="T20" fmla="*/ 4 w 132"/>
                <a:gd name="T21" fmla="*/ 5 h 401"/>
                <a:gd name="T22" fmla="*/ 5 w 132"/>
                <a:gd name="T23" fmla="*/ 6 h 401"/>
                <a:gd name="T24" fmla="*/ 7 w 132"/>
                <a:gd name="T25" fmla="*/ 6 h 401"/>
                <a:gd name="T26" fmla="*/ 8 w 132"/>
                <a:gd name="T27" fmla="*/ 7 h 401"/>
                <a:gd name="T28" fmla="*/ 6 w 132"/>
                <a:gd name="T29" fmla="*/ 7 h 401"/>
                <a:gd name="T30" fmla="*/ 3 w 132"/>
                <a:gd name="T31" fmla="*/ 7 h 401"/>
                <a:gd name="T32" fmla="*/ 1 w 132"/>
                <a:gd name="T33" fmla="*/ 7 h 401"/>
                <a:gd name="T34" fmla="*/ 4 w 132"/>
                <a:gd name="T35" fmla="*/ 8 h 401"/>
                <a:gd name="T36" fmla="*/ 8 w 132"/>
                <a:gd name="T37" fmla="*/ 8 h 401"/>
                <a:gd name="T38" fmla="*/ 9 w 132"/>
                <a:gd name="T39" fmla="*/ 10 h 401"/>
                <a:gd name="T40" fmla="*/ 6 w 132"/>
                <a:gd name="T41" fmla="*/ 10 h 401"/>
                <a:gd name="T42" fmla="*/ 4 w 132"/>
                <a:gd name="T43" fmla="*/ 10 h 401"/>
                <a:gd name="T44" fmla="*/ 5 w 132"/>
                <a:gd name="T45" fmla="*/ 10 h 401"/>
                <a:gd name="T46" fmla="*/ 7 w 132"/>
                <a:gd name="T47" fmla="*/ 11 h 401"/>
                <a:gd name="T48" fmla="*/ 7 w 132"/>
                <a:gd name="T49" fmla="*/ 12 h 401"/>
                <a:gd name="T50" fmla="*/ 4 w 132"/>
                <a:gd name="T51" fmla="*/ 12 h 401"/>
                <a:gd name="T52" fmla="*/ 3 w 132"/>
                <a:gd name="T53" fmla="*/ 12 h 401"/>
                <a:gd name="T54" fmla="*/ 5 w 132"/>
                <a:gd name="T55" fmla="*/ 12 h 401"/>
                <a:gd name="T56" fmla="*/ 8 w 132"/>
                <a:gd name="T57" fmla="*/ 13 h 401"/>
                <a:gd name="T58" fmla="*/ 9 w 132"/>
                <a:gd name="T59" fmla="*/ 14 h 401"/>
                <a:gd name="T60" fmla="*/ 6 w 132"/>
                <a:gd name="T61" fmla="*/ 14 h 401"/>
                <a:gd name="T62" fmla="*/ 3 w 132"/>
                <a:gd name="T63" fmla="*/ 14 h 401"/>
                <a:gd name="T64" fmla="*/ 4 w 132"/>
                <a:gd name="T65" fmla="*/ 15 h 401"/>
                <a:gd name="T66" fmla="*/ 7 w 132"/>
                <a:gd name="T67" fmla="*/ 15 h 401"/>
                <a:gd name="T68" fmla="*/ 8 w 132"/>
                <a:gd name="T69" fmla="*/ 15 h 401"/>
                <a:gd name="T70" fmla="*/ 8 w 132"/>
                <a:gd name="T71" fmla="*/ 16 h 401"/>
                <a:gd name="T72" fmla="*/ 4 w 132"/>
                <a:gd name="T73" fmla="*/ 16 h 401"/>
                <a:gd name="T74" fmla="*/ 2 w 132"/>
                <a:gd name="T75" fmla="*/ 16 h 401"/>
                <a:gd name="T76" fmla="*/ 4 w 132"/>
                <a:gd name="T77" fmla="*/ 17 h 401"/>
                <a:gd name="T78" fmla="*/ 7 w 132"/>
                <a:gd name="T79" fmla="*/ 17 h 401"/>
                <a:gd name="T80" fmla="*/ 9 w 132"/>
                <a:gd name="T81" fmla="*/ 17 h 401"/>
                <a:gd name="T82" fmla="*/ 6 w 132"/>
                <a:gd name="T83" fmla="*/ 18 h 401"/>
                <a:gd name="T84" fmla="*/ 2 w 132"/>
                <a:gd name="T85" fmla="*/ 19 h 401"/>
                <a:gd name="T86" fmla="*/ 1 w 132"/>
                <a:gd name="T87" fmla="*/ 19 h 401"/>
                <a:gd name="T88" fmla="*/ 4 w 132"/>
                <a:gd name="T89" fmla="*/ 19 h 401"/>
                <a:gd name="T90" fmla="*/ 7 w 132"/>
                <a:gd name="T91" fmla="*/ 19 h 401"/>
                <a:gd name="T92" fmla="*/ 9 w 132"/>
                <a:gd name="T93" fmla="*/ 19 h 401"/>
                <a:gd name="T94" fmla="*/ 6 w 132"/>
                <a:gd name="T95" fmla="*/ 19 h 401"/>
                <a:gd name="T96" fmla="*/ 3 w 132"/>
                <a:gd name="T97" fmla="*/ 21 h 401"/>
                <a:gd name="T98" fmla="*/ 2 w 132"/>
                <a:gd name="T99" fmla="*/ 21 h 401"/>
                <a:gd name="T100" fmla="*/ 4 w 132"/>
                <a:gd name="T101" fmla="*/ 21 h 401"/>
                <a:gd name="T102" fmla="*/ 7 w 132"/>
                <a:gd name="T103" fmla="*/ 20 h 401"/>
                <a:gd name="T104" fmla="*/ 6 w 132"/>
                <a:gd name="T105" fmla="*/ 22 h 401"/>
                <a:gd name="T106" fmla="*/ 1 w 132"/>
                <a:gd name="T107" fmla="*/ 24 h 4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401"/>
                <a:gd name="T164" fmla="*/ 132 w 132"/>
                <a:gd name="T165" fmla="*/ 401 h 401"/>
              </a:gdLst>
              <a:ahLst/>
              <a:cxnLst/>
              <a:rect l="T162" t="T163" r="T164" b="T165"/>
              <a:pathLst>
                <a:path w="132" h="401">
                  <a:moveTo>
                    <a:pt x="5" y="401"/>
                  </a:moveTo>
                  <a:lnTo>
                    <a:pt x="1" y="300"/>
                  </a:lnTo>
                  <a:lnTo>
                    <a:pt x="0" y="198"/>
                  </a:lnTo>
                  <a:lnTo>
                    <a:pt x="0" y="98"/>
                  </a:lnTo>
                  <a:lnTo>
                    <a:pt x="1" y="0"/>
                  </a:lnTo>
                  <a:lnTo>
                    <a:pt x="15" y="5"/>
                  </a:lnTo>
                  <a:lnTo>
                    <a:pt x="29" y="9"/>
                  </a:lnTo>
                  <a:lnTo>
                    <a:pt x="44" y="14"/>
                  </a:lnTo>
                  <a:lnTo>
                    <a:pt x="59" y="19"/>
                  </a:lnTo>
                  <a:lnTo>
                    <a:pt x="74" y="24"/>
                  </a:lnTo>
                  <a:lnTo>
                    <a:pt x="89" y="29"/>
                  </a:lnTo>
                  <a:lnTo>
                    <a:pt x="104" y="34"/>
                  </a:lnTo>
                  <a:lnTo>
                    <a:pt x="120" y="38"/>
                  </a:lnTo>
                  <a:lnTo>
                    <a:pt x="122" y="43"/>
                  </a:lnTo>
                  <a:lnTo>
                    <a:pt x="125" y="50"/>
                  </a:lnTo>
                  <a:lnTo>
                    <a:pt x="125" y="57"/>
                  </a:lnTo>
                  <a:lnTo>
                    <a:pt x="126" y="65"/>
                  </a:lnTo>
                  <a:lnTo>
                    <a:pt x="115" y="62"/>
                  </a:lnTo>
                  <a:lnTo>
                    <a:pt x="104" y="60"/>
                  </a:lnTo>
                  <a:lnTo>
                    <a:pt x="94" y="58"/>
                  </a:lnTo>
                  <a:lnTo>
                    <a:pt x="82" y="56"/>
                  </a:lnTo>
                  <a:lnTo>
                    <a:pt x="72" y="53"/>
                  </a:lnTo>
                  <a:lnTo>
                    <a:pt x="61" y="52"/>
                  </a:lnTo>
                  <a:lnTo>
                    <a:pt x="51" y="51"/>
                  </a:lnTo>
                  <a:lnTo>
                    <a:pt x="42" y="50"/>
                  </a:lnTo>
                  <a:lnTo>
                    <a:pt x="43" y="51"/>
                  </a:lnTo>
                  <a:lnTo>
                    <a:pt x="44" y="52"/>
                  </a:lnTo>
                  <a:lnTo>
                    <a:pt x="47" y="53"/>
                  </a:lnTo>
                  <a:lnTo>
                    <a:pt x="54" y="56"/>
                  </a:lnTo>
                  <a:lnTo>
                    <a:pt x="64" y="59"/>
                  </a:lnTo>
                  <a:lnTo>
                    <a:pt x="79" y="64"/>
                  </a:lnTo>
                  <a:lnTo>
                    <a:pt x="99" y="71"/>
                  </a:lnTo>
                  <a:lnTo>
                    <a:pt x="126" y="80"/>
                  </a:lnTo>
                  <a:lnTo>
                    <a:pt x="126" y="84"/>
                  </a:lnTo>
                  <a:lnTo>
                    <a:pt x="126" y="89"/>
                  </a:lnTo>
                  <a:lnTo>
                    <a:pt x="126" y="94"/>
                  </a:lnTo>
                  <a:lnTo>
                    <a:pt x="126" y="98"/>
                  </a:lnTo>
                  <a:lnTo>
                    <a:pt x="122" y="98"/>
                  </a:lnTo>
                  <a:lnTo>
                    <a:pt x="114" y="97"/>
                  </a:lnTo>
                  <a:lnTo>
                    <a:pt x="104" y="95"/>
                  </a:lnTo>
                  <a:lnTo>
                    <a:pt x="91" y="91"/>
                  </a:lnTo>
                  <a:lnTo>
                    <a:pt x="79" y="89"/>
                  </a:lnTo>
                  <a:lnTo>
                    <a:pt x="66" y="87"/>
                  </a:lnTo>
                  <a:lnTo>
                    <a:pt x="57" y="85"/>
                  </a:lnTo>
                  <a:lnTo>
                    <a:pt x="51" y="84"/>
                  </a:lnTo>
                  <a:lnTo>
                    <a:pt x="60" y="88"/>
                  </a:lnTo>
                  <a:lnTo>
                    <a:pt x="69" y="91"/>
                  </a:lnTo>
                  <a:lnTo>
                    <a:pt x="79" y="96"/>
                  </a:lnTo>
                  <a:lnTo>
                    <a:pt x="88" y="99"/>
                  </a:lnTo>
                  <a:lnTo>
                    <a:pt x="97" y="103"/>
                  </a:lnTo>
                  <a:lnTo>
                    <a:pt x="107" y="106"/>
                  </a:lnTo>
                  <a:lnTo>
                    <a:pt x="118" y="110"/>
                  </a:lnTo>
                  <a:lnTo>
                    <a:pt x="128" y="112"/>
                  </a:lnTo>
                  <a:lnTo>
                    <a:pt x="128" y="115"/>
                  </a:lnTo>
                  <a:lnTo>
                    <a:pt x="128" y="120"/>
                  </a:lnTo>
                  <a:lnTo>
                    <a:pt x="127" y="125"/>
                  </a:lnTo>
                  <a:lnTo>
                    <a:pt x="127" y="128"/>
                  </a:lnTo>
                  <a:lnTo>
                    <a:pt x="117" y="128"/>
                  </a:lnTo>
                  <a:lnTo>
                    <a:pt x="107" y="127"/>
                  </a:lnTo>
                  <a:lnTo>
                    <a:pt x="98" y="127"/>
                  </a:lnTo>
                  <a:lnTo>
                    <a:pt x="89" y="126"/>
                  </a:lnTo>
                  <a:lnTo>
                    <a:pt x="77" y="125"/>
                  </a:lnTo>
                  <a:lnTo>
                    <a:pt x="64" y="124"/>
                  </a:lnTo>
                  <a:lnTo>
                    <a:pt x="44" y="121"/>
                  </a:lnTo>
                  <a:lnTo>
                    <a:pt x="19" y="118"/>
                  </a:lnTo>
                  <a:lnTo>
                    <a:pt x="20" y="120"/>
                  </a:lnTo>
                  <a:lnTo>
                    <a:pt x="21" y="121"/>
                  </a:lnTo>
                  <a:lnTo>
                    <a:pt x="21" y="124"/>
                  </a:lnTo>
                  <a:lnTo>
                    <a:pt x="22" y="126"/>
                  </a:lnTo>
                  <a:lnTo>
                    <a:pt x="37" y="128"/>
                  </a:lnTo>
                  <a:lnTo>
                    <a:pt x="53" y="130"/>
                  </a:lnTo>
                  <a:lnTo>
                    <a:pt x="71" y="134"/>
                  </a:lnTo>
                  <a:lnTo>
                    <a:pt x="87" y="136"/>
                  </a:lnTo>
                  <a:lnTo>
                    <a:pt x="102" y="138"/>
                  </a:lnTo>
                  <a:lnTo>
                    <a:pt x="114" y="141"/>
                  </a:lnTo>
                  <a:lnTo>
                    <a:pt x="124" y="142"/>
                  </a:lnTo>
                  <a:lnTo>
                    <a:pt x="130" y="144"/>
                  </a:lnTo>
                  <a:lnTo>
                    <a:pt x="129" y="150"/>
                  </a:lnTo>
                  <a:lnTo>
                    <a:pt x="129" y="155"/>
                  </a:lnTo>
                  <a:lnTo>
                    <a:pt x="129" y="160"/>
                  </a:lnTo>
                  <a:lnTo>
                    <a:pt x="129" y="166"/>
                  </a:lnTo>
                  <a:lnTo>
                    <a:pt x="113" y="165"/>
                  </a:lnTo>
                  <a:lnTo>
                    <a:pt x="100" y="165"/>
                  </a:lnTo>
                  <a:lnTo>
                    <a:pt x="91" y="165"/>
                  </a:lnTo>
                  <a:lnTo>
                    <a:pt x="83" y="164"/>
                  </a:lnTo>
                  <a:lnTo>
                    <a:pt x="76" y="164"/>
                  </a:lnTo>
                  <a:lnTo>
                    <a:pt x="68" y="164"/>
                  </a:lnTo>
                  <a:lnTo>
                    <a:pt x="60" y="165"/>
                  </a:lnTo>
                  <a:lnTo>
                    <a:pt x="50" y="165"/>
                  </a:lnTo>
                  <a:lnTo>
                    <a:pt x="59" y="167"/>
                  </a:lnTo>
                  <a:lnTo>
                    <a:pt x="68" y="168"/>
                  </a:lnTo>
                  <a:lnTo>
                    <a:pt x="77" y="171"/>
                  </a:lnTo>
                  <a:lnTo>
                    <a:pt x="88" y="172"/>
                  </a:lnTo>
                  <a:lnTo>
                    <a:pt x="98" y="174"/>
                  </a:lnTo>
                  <a:lnTo>
                    <a:pt x="109" y="175"/>
                  </a:lnTo>
                  <a:lnTo>
                    <a:pt x="119" y="176"/>
                  </a:lnTo>
                  <a:lnTo>
                    <a:pt x="129" y="178"/>
                  </a:lnTo>
                  <a:lnTo>
                    <a:pt x="132" y="187"/>
                  </a:lnTo>
                  <a:lnTo>
                    <a:pt x="127" y="194"/>
                  </a:lnTo>
                  <a:lnTo>
                    <a:pt x="117" y="197"/>
                  </a:lnTo>
                  <a:lnTo>
                    <a:pt x="104" y="198"/>
                  </a:lnTo>
                  <a:lnTo>
                    <a:pt x="90" y="198"/>
                  </a:lnTo>
                  <a:lnTo>
                    <a:pt x="75" y="197"/>
                  </a:lnTo>
                  <a:lnTo>
                    <a:pt x="64" y="196"/>
                  </a:lnTo>
                  <a:lnTo>
                    <a:pt x="56" y="196"/>
                  </a:lnTo>
                  <a:lnTo>
                    <a:pt x="56" y="197"/>
                  </a:lnTo>
                  <a:lnTo>
                    <a:pt x="54" y="197"/>
                  </a:lnTo>
                  <a:lnTo>
                    <a:pt x="53" y="198"/>
                  </a:lnTo>
                  <a:lnTo>
                    <a:pt x="53" y="200"/>
                  </a:lnTo>
                  <a:lnTo>
                    <a:pt x="60" y="202"/>
                  </a:lnTo>
                  <a:lnTo>
                    <a:pt x="68" y="204"/>
                  </a:lnTo>
                  <a:lnTo>
                    <a:pt x="77" y="206"/>
                  </a:lnTo>
                  <a:lnTo>
                    <a:pt x="89" y="208"/>
                  </a:lnTo>
                  <a:lnTo>
                    <a:pt x="99" y="209"/>
                  </a:lnTo>
                  <a:lnTo>
                    <a:pt x="111" y="209"/>
                  </a:lnTo>
                  <a:lnTo>
                    <a:pt x="120" y="210"/>
                  </a:lnTo>
                  <a:lnTo>
                    <a:pt x="129" y="210"/>
                  </a:lnTo>
                  <a:lnTo>
                    <a:pt x="130" y="218"/>
                  </a:lnTo>
                  <a:lnTo>
                    <a:pt x="130" y="223"/>
                  </a:lnTo>
                  <a:lnTo>
                    <a:pt x="129" y="225"/>
                  </a:lnTo>
                  <a:lnTo>
                    <a:pt x="127" y="228"/>
                  </a:lnTo>
                  <a:lnTo>
                    <a:pt x="115" y="228"/>
                  </a:lnTo>
                  <a:lnTo>
                    <a:pt x="103" y="228"/>
                  </a:lnTo>
                  <a:lnTo>
                    <a:pt x="90" y="228"/>
                  </a:lnTo>
                  <a:lnTo>
                    <a:pt x="79" y="228"/>
                  </a:lnTo>
                  <a:lnTo>
                    <a:pt x="66" y="229"/>
                  </a:lnTo>
                  <a:lnTo>
                    <a:pt x="54" y="231"/>
                  </a:lnTo>
                  <a:lnTo>
                    <a:pt x="43" y="233"/>
                  </a:lnTo>
                  <a:lnTo>
                    <a:pt x="31" y="235"/>
                  </a:lnTo>
                  <a:lnTo>
                    <a:pt x="42" y="238"/>
                  </a:lnTo>
                  <a:lnTo>
                    <a:pt x="53" y="240"/>
                  </a:lnTo>
                  <a:lnTo>
                    <a:pt x="65" y="240"/>
                  </a:lnTo>
                  <a:lnTo>
                    <a:pt x="79" y="241"/>
                  </a:lnTo>
                  <a:lnTo>
                    <a:pt x="91" y="241"/>
                  </a:lnTo>
                  <a:lnTo>
                    <a:pt x="104" y="240"/>
                  </a:lnTo>
                  <a:lnTo>
                    <a:pt x="117" y="240"/>
                  </a:lnTo>
                  <a:lnTo>
                    <a:pt x="129" y="240"/>
                  </a:lnTo>
                  <a:lnTo>
                    <a:pt x="129" y="244"/>
                  </a:lnTo>
                  <a:lnTo>
                    <a:pt x="129" y="249"/>
                  </a:lnTo>
                  <a:lnTo>
                    <a:pt x="128" y="253"/>
                  </a:lnTo>
                  <a:lnTo>
                    <a:pt x="128" y="256"/>
                  </a:lnTo>
                  <a:lnTo>
                    <a:pt x="127" y="257"/>
                  </a:lnTo>
                  <a:lnTo>
                    <a:pt x="124" y="258"/>
                  </a:lnTo>
                  <a:lnTo>
                    <a:pt x="120" y="259"/>
                  </a:lnTo>
                  <a:lnTo>
                    <a:pt x="113" y="259"/>
                  </a:lnTo>
                  <a:lnTo>
                    <a:pt x="102" y="262"/>
                  </a:lnTo>
                  <a:lnTo>
                    <a:pt x="87" y="263"/>
                  </a:lnTo>
                  <a:lnTo>
                    <a:pt x="64" y="265"/>
                  </a:lnTo>
                  <a:lnTo>
                    <a:pt x="35" y="267"/>
                  </a:lnTo>
                  <a:lnTo>
                    <a:pt x="34" y="267"/>
                  </a:lnTo>
                  <a:lnTo>
                    <a:pt x="33" y="269"/>
                  </a:lnTo>
                  <a:lnTo>
                    <a:pt x="31" y="270"/>
                  </a:lnTo>
                  <a:lnTo>
                    <a:pt x="38" y="272"/>
                  </a:lnTo>
                  <a:lnTo>
                    <a:pt x="49" y="273"/>
                  </a:lnTo>
                  <a:lnTo>
                    <a:pt x="62" y="274"/>
                  </a:lnTo>
                  <a:lnTo>
                    <a:pt x="77" y="274"/>
                  </a:lnTo>
                  <a:lnTo>
                    <a:pt x="92" y="274"/>
                  </a:lnTo>
                  <a:lnTo>
                    <a:pt x="106" y="274"/>
                  </a:lnTo>
                  <a:lnTo>
                    <a:pt x="119" y="273"/>
                  </a:lnTo>
                  <a:lnTo>
                    <a:pt x="129" y="273"/>
                  </a:lnTo>
                  <a:lnTo>
                    <a:pt x="129" y="277"/>
                  </a:lnTo>
                  <a:lnTo>
                    <a:pt x="129" y="280"/>
                  </a:lnTo>
                  <a:lnTo>
                    <a:pt x="129" y="284"/>
                  </a:lnTo>
                  <a:lnTo>
                    <a:pt x="130" y="288"/>
                  </a:lnTo>
                  <a:lnTo>
                    <a:pt x="122" y="291"/>
                  </a:lnTo>
                  <a:lnTo>
                    <a:pt x="110" y="294"/>
                  </a:lnTo>
                  <a:lnTo>
                    <a:pt x="95" y="296"/>
                  </a:lnTo>
                  <a:lnTo>
                    <a:pt x="77" y="300"/>
                  </a:lnTo>
                  <a:lnTo>
                    <a:pt x="59" y="302"/>
                  </a:lnTo>
                  <a:lnTo>
                    <a:pt x="43" y="304"/>
                  </a:lnTo>
                  <a:lnTo>
                    <a:pt x="30" y="305"/>
                  </a:lnTo>
                  <a:lnTo>
                    <a:pt x="21" y="305"/>
                  </a:lnTo>
                  <a:lnTo>
                    <a:pt x="20" y="308"/>
                  </a:lnTo>
                  <a:lnTo>
                    <a:pt x="20" y="309"/>
                  </a:lnTo>
                  <a:lnTo>
                    <a:pt x="20" y="311"/>
                  </a:lnTo>
                  <a:lnTo>
                    <a:pt x="19" y="314"/>
                  </a:lnTo>
                  <a:lnTo>
                    <a:pt x="33" y="314"/>
                  </a:lnTo>
                  <a:lnTo>
                    <a:pt x="46" y="312"/>
                  </a:lnTo>
                  <a:lnTo>
                    <a:pt x="61" y="311"/>
                  </a:lnTo>
                  <a:lnTo>
                    <a:pt x="75" y="310"/>
                  </a:lnTo>
                  <a:lnTo>
                    <a:pt x="89" y="308"/>
                  </a:lnTo>
                  <a:lnTo>
                    <a:pt x="103" y="307"/>
                  </a:lnTo>
                  <a:lnTo>
                    <a:pt x="117" y="305"/>
                  </a:lnTo>
                  <a:lnTo>
                    <a:pt x="132" y="304"/>
                  </a:lnTo>
                  <a:lnTo>
                    <a:pt x="130" y="305"/>
                  </a:lnTo>
                  <a:lnTo>
                    <a:pt x="130" y="307"/>
                  </a:lnTo>
                  <a:lnTo>
                    <a:pt x="129" y="309"/>
                  </a:lnTo>
                  <a:lnTo>
                    <a:pt x="128" y="311"/>
                  </a:lnTo>
                  <a:lnTo>
                    <a:pt x="119" y="314"/>
                  </a:lnTo>
                  <a:lnTo>
                    <a:pt x="111" y="316"/>
                  </a:lnTo>
                  <a:lnTo>
                    <a:pt x="103" y="318"/>
                  </a:lnTo>
                  <a:lnTo>
                    <a:pt x="95" y="320"/>
                  </a:lnTo>
                  <a:lnTo>
                    <a:pt x="83" y="325"/>
                  </a:lnTo>
                  <a:lnTo>
                    <a:pt x="68" y="330"/>
                  </a:lnTo>
                  <a:lnTo>
                    <a:pt x="47" y="338"/>
                  </a:lnTo>
                  <a:lnTo>
                    <a:pt x="22" y="347"/>
                  </a:lnTo>
                  <a:lnTo>
                    <a:pt x="23" y="348"/>
                  </a:lnTo>
                  <a:lnTo>
                    <a:pt x="24" y="348"/>
                  </a:lnTo>
                  <a:lnTo>
                    <a:pt x="24" y="349"/>
                  </a:lnTo>
                  <a:lnTo>
                    <a:pt x="26" y="350"/>
                  </a:lnTo>
                  <a:lnTo>
                    <a:pt x="38" y="349"/>
                  </a:lnTo>
                  <a:lnTo>
                    <a:pt x="51" y="347"/>
                  </a:lnTo>
                  <a:lnTo>
                    <a:pt x="64" y="344"/>
                  </a:lnTo>
                  <a:lnTo>
                    <a:pt x="76" y="340"/>
                  </a:lnTo>
                  <a:lnTo>
                    <a:pt x="89" y="337"/>
                  </a:lnTo>
                  <a:lnTo>
                    <a:pt x="103" y="333"/>
                  </a:lnTo>
                  <a:lnTo>
                    <a:pt x="115" y="330"/>
                  </a:lnTo>
                  <a:lnTo>
                    <a:pt x="129" y="327"/>
                  </a:lnTo>
                  <a:lnTo>
                    <a:pt x="125" y="338"/>
                  </a:lnTo>
                  <a:lnTo>
                    <a:pt x="112" y="349"/>
                  </a:lnTo>
                  <a:lnTo>
                    <a:pt x="94" y="361"/>
                  </a:lnTo>
                  <a:lnTo>
                    <a:pt x="73" y="372"/>
                  </a:lnTo>
                  <a:lnTo>
                    <a:pt x="51" y="383"/>
                  </a:lnTo>
                  <a:lnTo>
                    <a:pt x="30" y="392"/>
                  </a:lnTo>
                  <a:lnTo>
                    <a:pt x="14" y="398"/>
                  </a:lnTo>
                  <a:lnTo>
                    <a:pt x="5" y="401"/>
                  </a:lnTo>
                  <a:close/>
                </a:path>
              </a:pathLst>
            </a:custGeom>
            <a:solidFill>
              <a:srgbClr val="CCBC96">
                <a:alpha val="100000"/>
              </a:srgbClr>
            </a:solidFill>
            <a:ln>
              <a:noFill/>
            </a:ln>
          </p:spPr>
          <p:txBody>
            <a:bodyPr wrap="none" rtlCol="0" anchor="ctr"/>
            <a:lstStyle/>
            <a:p>
              <a:pPr algn="ctr"/>
              <a:endParaRPr lang="zh-CN" altLang="en-US"/>
            </a:p>
          </p:txBody>
        </p:sp>
        <p:sp>
          <p:nvSpPr>
            <p:cNvPr id="27688" name="Freeform 27687"/>
            <p:cNvSpPr>
              <a:spLocks/>
            </p:cNvSpPr>
            <p:nvPr/>
          </p:nvSpPr>
          <p:spPr bwMode="auto">
            <a:xfrm>
              <a:off x="4683" y="1307"/>
              <a:ext cx="118" cy="313"/>
            </a:xfrm>
            <a:custGeom>
              <a:avLst/>
              <a:gdLst>
                <a:gd name="T0" fmla="*/ 14 w 236"/>
                <a:gd name="T1" fmla="*/ 40 h 624"/>
                <a:gd name="T2" fmla="*/ 13 w 236"/>
                <a:gd name="T3" fmla="*/ 39 h 624"/>
                <a:gd name="T4" fmla="*/ 12 w 236"/>
                <a:gd name="T5" fmla="*/ 39 h 624"/>
                <a:gd name="T6" fmla="*/ 11 w 236"/>
                <a:gd name="T7" fmla="*/ 38 h 624"/>
                <a:gd name="T8" fmla="*/ 10 w 236"/>
                <a:gd name="T9" fmla="*/ 38 h 624"/>
                <a:gd name="T10" fmla="*/ 9 w 236"/>
                <a:gd name="T11" fmla="*/ 37 h 624"/>
                <a:gd name="T12" fmla="*/ 9 w 236"/>
                <a:gd name="T13" fmla="*/ 37 h 624"/>
                <a:gd name="T14" fmla="*/ 8 w 236"/>
                <a:gd name="T15" fmla="*/ 36 h 624"/>
                <a:gd name="T16" fmla="*/ 7 w 236"/>
                <a:gd name="T17" fmla="*/ 36 h 624"/>
                <a:gd name="T18" fmla="*/ 6 w 236"/>
                <a:gd name="T19" fmla="*/ 35 h 624"/>
                <a:gd name="T20" fmla="*/ 5 w 236"/>
                <a:gd name="T21" fmla="*/ 34 h 624"/>
                <a:gd name="T22" fmla="*/ 5 w 236"/>
                <a:gd name="T23" fmla="*/ 34 h 624"/>
                <a:gd name="T24" fmla="*/ 4 w 236"/>
                <a:gd name="T25" fmla="*/ 33 h 624"/>
                <a:gd name="T26" fmla="*/ 3 w 236"/>
                <a:gd name="T27" fmla="*/ 33 h 624"/>
                <a:gd name="T28" fmla="*/ 3 w 236"/>
                <a:gd name="T29" fmla="*/ 32 h 624"/>
                <a:gd name="T30" fmla="*/ 2 w 236"/>
                <a:gd name="T31" fmla="*/ 32 h 624"/>
                <a:gd name="T32" fmla="*/ 1 w 236"/>
                <a:gd name="T33" fmla="*/ 31 h 624"/>
                <a:gd name="T34" fmla="*/ 0 w 236"/>
                <a:gd name="T35" fmla="*/ 24 h 624"/>
                <a:gd name="T36" fmla="*/ 1 w 236"/>
                <a:gd name="T37" fmla="*/ 18 h 624"/>
                <a:gd name="T38" fmla="*/ 1 w 236"/>
                <a:gd name="T39" fmla="*/ 11 h 624"/>
                <a:gd name="T40" fmla="*/ 2 w 236"/>
                <a:gd name="T41" fmla="*/ 4 h 624"/>
                <a:gd name="T42" fmla="*/ 2 w 236"/>
                <a:gd name="T43" fmla="*/ 4 h 624"/>
                <a:gd name="T44" fmla="*/ 2 w 236"/>
                <a:gd name="T45" fmla="*/ 4 h 624"/>
                <a:gd name="T46" fmla="*/ 3 w 236"/>
                <a:gd name="T47" fmla="*/ 3 h 624"/>
                <a:gd name="T48" fmla="*/ 4 w 236"/>
                <a:gd name="T49" fmla="*/ 3 h 624"/>
                <a:gd name="T50" fmla="*/ 5 w 236"/>
                <a:gd name="T51" fmla="*/ 3 h 624"/>
                <a:gd name="T52" fmla="*/ 6 w 236"/>
                <a:gd name="T53" fmla="*/ 2 h 624"/>
                <a:gd name="T54" fmla="*/ 7 w 236"/>
                <a:gd name="T55" fmla="*/ 2 h 624"/>
                <a:gd name="T56" fmla="*/ 8 w 236"/>
                <a:gd name="T57" fmla="*/ 2 h 624"/>
                <a:gd name="T58" fmla="*/ 9 w 236"/>
                <a:gd name="T59" fmla="*/ 1 h 624"/>
                <a:gd name="T60" fmla="*/ 10 w 236"/>
                <a:gd name="T61" fmla="*/ 1 h 624"/>
                <a:gd name="T62" fmla="*/ 12 w 236"/>
                <a:gd name="T63" fmla="*/ 1 h 624"/>
                <a:gd name="T64" fmla="*/ 13 w 236"/>
                <a:gd name="T65" fmla="*/ 1 h 624"/>
                <a:gd name="T66" fmla="*/ 13 w 236"/>
                <a:gd name="T67" fmla="*/ 1 h 624"/>
                <a:gd name="T68" fmla="*/ 14 w 236"/>
                <a:gd name="T69" fmla="*/ 1 h 624"/>
                <a:gd name="T70" fmla="*/ 15 w 236"/>
                <a:gd name="T71" fmla="*/ 0 h 624"/>
                <a:gd name="T72" fmla="*/ 15 w 236"/>
                <a:gd name="T73" fmla="*/ 0 h 624"/>
                <a:gd name="T74" fmla="*/ 15 w 236"/>
                <a:gd name="T75" fmla="*/ 1 h 624"/>
                <a:gd name="T76" fmla="*/ 15 w 236"/>
                <a:gd name="T77" fmla="*/ 1 h 624"/>
                <a:gd name="T78" fmla="*/ 15 w 236"/>
                <a:gd name="T79" fmla="*/ 2 h 624"/>
                <a:gd name="T80" fmla="*/ 15 w 236"/>
                <a:gd name="T81" fmla="*/ 2 h 624"/>
                <a:gd name="T82" fmla="*/ 15 w 236"/>
                <a:gd name="T83" fmla="*/ 11 h 624"/>
                <a:gd name="T84" fmla="*/ 14 w 236"/>
                <a:gd name="T85" fmla="*/ 21 h 624"/>
                <a:gd name="T86" fmla="*/ 14 w 236"/>
                <a:gd name="T87" fmla="*/ 30 h 624"/>
                <a:gd name="T88" fmla="*/ 14 w 236"/>
                <a:gd name="T89" fmla="*/ 39 h 624"/>
                <a:gd name="T90" fmla="*/ 14 w 236"/>
                <a:gd name="T91" fmla="*/ 40 h 624"/>
                <a:gd name="T92" fmla="*/ 14 w 236"/>
                <a:gd name="T93" fmla="*/ 40 h 624"/>
                <a:gd name="T94" fmla="*/ 14 w 236"/>
                <a:gd name="T95" fmla="*/ 40 h 624"/>
                <a:gd name="T96" fmla="*/ 14 w 236"/>
                <a:gd name="T97" fmla="*/ 40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6"/>
                <a:gd name="T148" fmla="*/ 0 h 624"/>
                <a:gd name="T149" fmla="*/ 236 w 236"/>
                <a:gd name="T150" fmla="*/ 624 h 624"/>
              </a:gdLst>
              <a:ahLst/>
              <a:cxnLst/>
              <a:rect l="T147" t="T148" r="T149" b="T150"/>
              <a:pathLst>
                <a:path w="236" h="624">
                  <a:moveTo>
                    <a:pt x="209" y="624"/>
                  </a:moveTo>
                  <a:lnTo>
                    <a:pt x="195" y="616"/>
                  </a:lnTo>
                  <a:lnTo>
                    <a:pt x="182" y="609"/>
                  </a:lnTo>
                  <a:lnTo>
                    <a:pt x="168" y="601"/>
                  </a:lnTo>
                  <a:lnTo>
                    <a:pt x="156" y="593"/>
                  </a:lnTo>
                  <a:lnTo>
                    <a:pt x="143" y="585"/>
                  </a:lnTo>
                  <a:lnTo>
                    <a:pt x="130" y="577"/>
                  </a:lnTo>
                  <a:lnTo>
                    <a:pt x="118" y="569"/>
                  </a:lnTo>
                  <a:lnTo>
                    <a:pt x="105" y="560"/>
                  </a:lnTo>
                  <a:lnTo>
                    <a:pt x="92" y="552"/>
                  </a:lnTo>
                  <a:lnTo>
                    <a:pt x="80" y="543"/>
                  </a:lnTo>
                  <a:lnTo>
                    <a:pt x="68" y="534"/>
                  </a:lnTo>
                  <a:lnTo>
                    <a:pt x="56" y="525"/>
                  </a:lnTo>
                  <a:lnTo>
                    <a:pt x="44" y="516"/>
                  </a:lnTo>
                  <a:lnTo>
                    <a:pt x="33" y="507"/>
                  </a:lnTo>
                  <a:lnTo>
                    <a:pt x="21" y="498"/>
                  </a:lnTo>
                  <a:lnTo>
                    <a:pt x="9" y="488"/>
                  </a:lnTo>
                  <a:lnTo>
                    <a:pt x="0" y="381"/>
                  </a:lnTo>
                  <a:lnTo>
                    <a:pt x="1" y="273"/>
                  </a:lnTo>
                  <a:lnTo>
                    <a:pt x="9" y="165"/>
                  </a:lnTo>
                  <a:lnTo>
                    <a:pt x="20" y="60"/>
                  </a:lnTo>
                  <a:lnTo>
                    <a:pt x="23" y="54"/>
                  </a:lnTo>
                  <a:lnTo>
                    <a:pt x="31" y="50"/>
                  </a:lnTo>
                  <a:lnTo>
                    <a:pt x="42" y="44"/>
                  </a:lnTo>
                  <a:lnTo>
                    <a:pt x="54" y="38"/>
                  </a:lnTo>
                  <a:lnTo>
                    <a:pt x="69" y="33"/>
                  </a:lnTo>
                  <a:lnTo>
                    <a:pt x="87" y="29"/>
                  </a:lnTo>
                  <a:lnTo>
                    <a:pt x="104" y="23"/>
                  </a:lnTo>
                  <a:lnTo>
                    <a:pt x="122" y="20"/>
                  </a:lnTo>
                  <a:lnTo>
                    <a:pt x="141" y="15"/>
                  </a:lnTo>
                  <a:lnTo>
                    <a:pt x="159" y="12"/>
                  </a:lnTo>
                  <a:lnTo>
                    <a:pt x="177" y="8"/>
                  </a:lnTo>
                  <a:lnTo>
                    <a:pt x="193" y="6"/>
                  </a:lnTo>
                  <a:lnTo>
                    <a:pt x="207" y="3"/>
                  </a:lnTo>
                  <a:lnTo>
                    <a:pt x="218" y="1"/>
                  </a:lnTo>
                  <a:lnTo>
                    <a:pt x="226" y="0"/>
                  </a:lnTo>
                  <a:lnTo>
                    <a:pt x="232" y="0"/>
                  </a:lnTo>
                  <a:lnTo>
                    <a:pt x="234" y="5"/>
                  </a:lnTo>
                  <a:lnTo>
                    <a:pt x="235" y="10"/>
                  </a:lnTo>
                  <a:lnTo>
                    <a:pt x="236" y="17"/>
                  </a:lnTo>
                  <a:lnTo>
                    <a:pt x="236" y="24"/>
                  </a:lnTo>
                  <a:lnTo>
                    <a:pt x="227" y="172"/>
                  </a:lnTo>
                  <a:lnTo>
                    <a:pt x="220" y="320"/>
                  </a:lnTo>
                  <a:lnTo>
                    <a:pt x="218" y="469"/>
                  </a:lnTo>
                  <a:lnTo>
                    <a:pt x="222" y="620"/>
                  </a:lnTo>
                  <a:lnTo>
                    <a:pt x="219" y="622"/>
                  </a:lnTo>
                  <a:lnTo>
                    <a:pt x="217" y="623"/>
                  </a:lnTo>
                  <a:lnTo>
                    <a:pt x="213" y="624"/>
                  </a:lnTo>
                  <a:lnTo>
                    <a:pt x="209" y="624"/>
                  </a:lnTo>
                  <a:close/>
                </a:path>
              </a:pathLst>
            </a:custGeom>
            <a:solidFill>
              <a:srgbClr val="000000">
                <a:alpha val="100000"/>
              </a:srgbClr>
            </a:solidFill>
            <a:ln>
              <a:noFill/>
            </a:ln>
          </p:spPr>
          <p:txBody>
            <a:bodyPr wrap="none" rtlCol="0" anchor="ctr"/>
            <a:lstStyle/>
            <a:p>
              <a:pPr algn="ctr"/>
              <a:endParaRPr lang="zh-CN" altLang="en-US"/>
            </a:p>
          </p:txBody>
        </p:sp>
        <p:sp>
          <p:nvSpPr>
            <p:cNvPr id="27689" name="Freeform 27688"/>
            <p:cNvSpPr>
              <a:spLocks/>
            </p:cNvSpPr>
            <p:nvPr/>
          </p:nvSpPr>
          <p:spPr bwMode="auto">
            <a:xfrm>
              <a:off x="4908" y="1611"/>
              <a:ext cx="24" cy="8"/>
            </a:xfrm>
            <a:custGeom>
              <a:avLst/>
              <a:gdLst>
                <a:gd name="T0" fmla="*/ 1 w 47"/>
                <a:gd name="T1" fmla="*/ 1 h 16"/>
                <a:gd name="T2" fmla="*/ 1 w 47"/>
                <a:gd name="T3" fmla="*/ 1 h 16"/>
                <a:gd name="T4" fmla="*/ 1 w 47"/>
                <a:gd name="T5" fmla="*/ 1 h 16"/>
                <a:gd name="T6" fmla="*/ 1 w 47"/>
                <a:gd name="T7" fmla="*/ 1 h 16"/>
                <a:gd name="T8" fmla="*/ 0 w 47"/>
                <a:gd name="T9" fmla="*/ 1 h 16"/>
                <a:gd name="T10" fmla="*/ 1 w 47"/>
                <a:gd name="T11" fmla="*/ 1 h 16"/>
                <a:gd name="T12" fmla="*/ 1 w 47"/>
                <a:gd name="T13" fmla="*/ 1 h 16"/>
                <a:gd name="T14" fmla="*/ 1 w 47"/>
                <a:gd name="T15" fmla="*/ 1 h 16"/>
                <a:gd name="T16" fmla="*/ 2 w 47"/>
                <a:gd name="T17" fmla="*/ 1 h 16"/>
                <a:gd name="T18" fmla="*/ 2 w 47"/>
                <a:gd name="T19" fmla="*/ 1 h 16"/>
                <a:gd name="T20" fmla="*/ 3 w 47"/>
                <a:gd name="T21" fmla="*/ 0 h 16"/>
                <a:gd name="T22" fmla="*/ 3 w 47"/>
                <a:gd name="T23" fmla="*/ 0 h 16"/>
                <a:gd name="T24" fmla="*/ 3 w 47"/>
                <a:gd name="T25" fmla="*/ 1 h 16"/>
                <a:gd name="T26" fmla="*/ 3 w 47"/>
                <a:gd name="T27" fmla="*/ 1 h 16"/>
                <a:gd name="T28" fmla="*/ 3 w 47"/>
                <a:gd name="T29" fmla="*/ 1 h 16"/>
                <a:gd name="T30" fmla="*/ 3 w 47"/>
                <a:gd name="T31" fmla="*/ 1 h 16"/>
                <a:gd name="T32" fmla="*/ 3 w 47"/>
                <a:gd name="T33" fmla="*/ 1 h 16"/>
                <a:gd name="T34" fmla="*/ 3 w 47"/>
                <a:gd name="T35" fmla="*/ 1 h 16"/>
                <a:gd name="T36" fmla="*/ 2 w 47"/>
                <a:gd name="T37" fmla="*/ 1 h 16"/>
                <a:gd name="T38" fmla="*/ 2 w 47"/>
                <a:gd name="T39" fmla="*/ 1 h 16"/>
                <a:gd name="T40" fmla="*/ 2 w 47"/>
                <a:gd name="T41" fmla="*/ 1 h 16"/>
                <a:gd name="T42" fmla="*/ 1 w 47"/>
                <a:gd name="T43" fmla="*/ 1 h 16"/>
                <a:gd name="T44" fmla="*/ 1 w 47"/>
                <a:gd name="T45" fmla="*/ 1 h 16"/>
                <a:gd name="T46" fmla="*/ 1 w 47"/>
                <a:gd name="T47" fmla="*/ 1 h 16"/>
                <a:gd name="T48" fmla="*/ 1 w 47"/>
                <a:gd name="T49" fmla="*/ 1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6"/>
                <a:gd name="T77" fmla="*/ 47 w 47"/>
                <a:gd name="T78" fmla="*/ 16 h 16"/>
              </a:gdLst>
              <a:ahLst/>
              <a:cxnLst/>
              <a:rect l="T75" t="T76" r="T77" b="T78"/>
              <a:pathLst>
                <a:path w="47" h="16">
                  <a:moveTo>
                    <a:pt x="3" y="16"/>
                  </a:moveTo>
                  <a:lnTo>
                    <a:pt x="2" y="15"/>
                  </a:lnTo>
                  <a:lnTo>
                    <a:pt x="2" y="13"/>
                  </a:lnTo>
                  <a:lnTo>
                    <a:pt x="1" y="12"/>
                  </a:lnTo>
                  <a:lnTo>
                    <a:pt x="0" y="10"/>
                  </a:lnTo>
                  <a:lnTo>
                    <a:pt x="2" y="8"/>
                  </a:lnTo>
                  <a:lnTo>
                    <a:pt x="7" y="6"/>
                  </a:lnTo>
                  <a:lnTo>
                    <a:pt x="13" y="3"/>
                  </a:lnTo>
                  <a:lnTo>
                    <a:pt x="19" y="2"/>
                  </a:lnTo>
                  <a:lnTo>
                    <a:pt x="27" y="1"/>
                  </a:lnTo>
                  <a:lnTo>
                    <a:pt x="34" y="0"/>
                  </a:lnTo>
                  <a:lnTo>
                    <a:pt x="41" y="0"/>
                  </a:lnTo>
                  <a:lnTo>
                    <a:pt x="47" y="1"/>
                  </a:lnTo>
                  <a:lnTo>
                    <a:pt x="46" y="3"/>
                  </a:lnTo>
                  <a:lnTo>
                    <a:pt x="46" y="5"/>
                  </a:lnTo>
                  <a:lnTo>
                    <a:pt x="46" y="7"/>
                  </a:lnTo>
                  <a:lnTo>
                    <a:pt x="46" y="9"/>
                  </a:lnTo>
                  <a:lnTo>
                    <a:pt x="37" y="12"/>
                  </a:lnTo>
                  <a:lnTo>
                    <a:pt x="29" y="13"/>
                  </a:lnTo>
                  <a:lnTo>
                    <a:pt x="23" y="15"/>
                  </a:lnTo>
                  <a:lnTo>
                    <a:pt x="19" y="15"/>
                  </a:lnTo>
                  <a:lnTo>
                    <a:pt x="15" y="16"/>
                  </a:lnTo>
                  <a:lnTo>
                    <a:pt x="11" y="16"/>
                  </a:lnTo>
                  <a:lnTo>
                    <a:pt x="8" y="16"/>
                  </a:lnTo>
                  <a:lnTo>
                    <a:pt x="3" y="16"/>
                  </a:lnTo>
                  <a:close/>
                </a:path>
              </a:pathLst>
            </a:custGeom>
            <a:solidFill>
              <a:srgbClr val="000000">
                <a:alpha val="100000"/>
              </a:srgbClr>
            </a:solidFill>
            <a:ln>
              <a:noFill/>
            </a:ln>
          </p:spPr>
          <p:txBody>
            <a:bodyPr wrap="none" rtlCol="0" anchor="ctr"/>
            <a:lstStyle/>
            <a:p>
              <a:pPr algn="ctr"/>
              <a:endParaRPr lang="zh-CN" altLang="en-US"/>
            </a:p>
          </p:txBody>
        </p:sp>
        <p:sp>
          <p:nvSpPr>
            <p:cNvPr id="27690" name="Freeform 27689"/>
            <p:cNvSpPr>
              <a:spLocks/>
            </p:cNvSpPr>
            <p:nvPr/>
          </p:nvSpPr>
          <p:spPr bwMode="auto">
            <a:xfrm>
              <a:off x="4688" y="1314"/>
              <a:ext cx="109" cy="295"/>
            </a:xfrm>
            <a:custGeom>
              <a:avLst/>
              <a:gdLst>
                <a:gd name="T0" fmla="*/ 11 w 218"/>
                <a:gd name="T1" fmla="*/ 36 h 590"/>
                <a:gd name="T2" fmla="*/ 8 w 218"/>
                <a:gd name="T3" fmla="*/ 35 h 590"/>
                <a:gd name="T4" fmla="*/ 5 w 218"/>
                <a:gd name="T5" fmla="*/ 33 h 590"/>
                <a:gd name="T6" fmla="*/ 3 w 218"/>
                <a:gd name="T7" fmla="*/ 30 h 590"/>
                <a:gd name="T8" fmla="*/ 1 w 218"/>
                <a:gd name="T9" fmla="*/ 26 h 590"/>
                <a:gd name="T10" fmla="*/ 1 w 218"/>
                <a:gd name="T11" fmla="*/ 18 h 590"/>
                <a:gd name="T12" fmla="*/ 1 w 218"/>
                <a:gd name="T13" fmla="*/ 11 h 590"/>
                <a:gd name="T14" fmla="*/ 2 w 218"/>
                <a:gd name="T15" fmla="*/ 6 h 590"/>
                <a:gd name="T16" fmla="*/ 2 w 218"/>
                <a:gd name="T17" fmla="*/ 3 h 590"/>
                <a:gd name="T18" fmla="*/ 3 w 218"/>
                <a:gd name="T19" fmla="*/ 3 h 590"/>
                <a:gd name="T20" fmla="*/ 5 w 218"/>
                <a:gd name="T21" fmla="*/ 3 h 590"/>
                <a:gd name="T22" fmla="*/ 7 w 218"/>
                <a:gd name="T23" fmla="*/ 2 h 590"/>
                <a:gd name="T24" fmla="*/ 9 w 218"/>
                <a:gd name="T25" fmla="*/ 1 h 590"/>
                <a:gd name="T26" fmla="*/ 11 w 218"/>
                <a:gd name="T27" fmla="*/ 1 h 590"/>
                <a:gd name="T28" fmla="*/ 13 w 218"/>
                <a:gd name="T29" fmla="*/ 1 h 590"/>
                <a:gd name="T30" fmla="*/ 14 w 218"/>
                <a:gd name="T31" fmla="*/ 1 h 590"/>
                <a:gd name="T32" fmla="*/ 14 w 218"/>
                <a:gd name="T33" fmla="*/ 1 h 590"/>
                <a:gd name="T34" fmla="*/ 14 w 218"/>
                <a:gd name="T35" fmla="*/ 3 h 590"/>
                <a:gd name="T36" fmla="*/ 13 w 218"/>
                <a:gd name="T37" fmla="*/ 3 h 590"/>
                <a:gd name="T38" fmla="*/ 10 w 218"/>
                <a:gd name="T39" fmla="*/ 3 h 590"/>
                <a:gd name="T40" fmla="*/ 7 w 218"/>
                <a:gd name="T41" fmla="*/ 5 h 590"/>
                <a:gd name="T42" fmla="*/ 5 w 218"/>
                <a:gd name="T43" fmla="*/ 5 h 590"/>
                <a:gd name="T44" fmla="*/ 4 w 218"/>
                <a:gd name="T45" fmla="*/ 11 h 590"/>
                <a:gd name="T46" fmla="*/ 3 w 218"/>
                <a:gd name="T47" fmla="*/ 22 h 590"/>
                <a:gd name="T48" fmla="*/ 4 w 218"/>
                <a:gd name="T49" fmla="*/ 29 h 590"/>
                <a:gd name="T50" fmla="*/ 6 w 218"/>
                <a:gd name="T51" fmla="*/ 30 h 590"/>
                <a:gd name="T52" fmla="*/ 9 w 218"/>
                <a:gd name="T53" fmla="*/ 32 h 590"/>
                <a:gd name="T54" fmla="*/ 11 w 218"/>
                <a:gd name="T55" fmla="*/ 34 h 590"/>
                <a:gd name="T56" fmla="*/ 13 w 218"/>
                <a:gd name="T57" fmla="*/ 35 h 590"/>
                <a:gd name="T58" fmla="*/ 13 w 218"/>
                <a:gd name="T59" fmla="*/ 36 h 590"/>
                <a:gd name="T60" fmla="*/ 13 w 218"/>
                <a:gd name="T61" fmla="*/ 37 h 590"/>
                <a:gd name="T62" fmla="*/ 13 w 218"/>
                <a:gd name="T63" fmla="*/ 37 h 5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590"/>
                <a:gd name="T98" fmla="*/ 218 w 218"/>
                <a:gd name="T99" fmla="*/ 590 h 590"/>
              </a:gdLst>
              <a:ahLst/>
              <a:cxnLst/>
              <a:rect l="T96" t="T97" r="T98" b="T99"/>
              <a:pathLst>
                <a:path w="218" h="590">
                  <a:moveTo>
                    <a:pt x="192" y="588"/>
                  </a:moveTo>
                  <a:lnTo>
                    <a:pt x="166" y="575"/>
                  </a:lnTo>
                  <a:lnTo>
                    <a:pt x="143" y="561"/>
                  </a:lnTo>
                  <a:lnTo>
                    <a:pt x="120" y="546"/>
                  </a:lnTo>
                  <a:lnTo>
                    <a:pt x="97" y="531"/>
                  </a:lnTo>
                  <a:lnTo>
                    <a:pt x="77" y="515"/>
                  </a:lnTo>
                  <a:lnTo>
                    <a:pt x="55" y="499"/>
                  </a:lnTo>
                  <a:lnTo>
                    <a:pt x="34" y="484"/>
                  </a:lnTo>
                  <a:lnTo>
                    <a:pt x="13" y="467"/>
                  </a:lnTo>
                  <a:lnTo>
                    <a:pt x="3" y="408"/>
                  </a:lnTo>
                  <a:lnTo>
                    <a:pt x="0" y="345"/>
                  </a:lnTo>
                  <a:lnTo>
                    <a:pt x="2" y="283"/>
                  </a:lnTo>
                  <a:lnTo>
                    <a:pt x="4" y="226"/>
                  </a:lnTo>
                  <a:lnTo>
                    <a:pt x="9" y="182"/>
                  </a:lnTo>
                  <a:lnTo>
                    <a:pt x="13" y="137"/>
                  </a:lnTo>
                  <a:lnTo>
                    <a:pt x="17" y="93"/>
                  </a:lnTo>
                  <a:lnTo>
                    <a:pt x="20" y="49"/>
                  </a:lnTo>
                  <a:lnTo>
                    <a:pt x="22" y="48"/>
                  </a:lnTo>
                  <a:lnTo>
                    <a:pt x="29" y="47"/>
                  </a:lnTo>
                  <a:lnTo>
                    <a:pt x="38" y="44"/>
                  </a:lnTo>
                  <a:lnTo>
                    <a:pt x="51" y="41"/>
                  </a:lnTo>
                  <a:lnTo>
                    <a:pt x="65" y="37"/>
                  </a:lnTo>
                  <a:lnTo>
                    <a:pt x="81" y="33"/>
                  </a:lnTo>
                  <a:lnTo>
                    <a:pt x="98" y="29"/>
                  </a:lnTo>
                  <a:lnTo>
                    <a:pt x="116" y="24"/>
                  </a:lnTo>
                  <a:lnTo>
                    <a:pt x="133" y="19"/>
                  </a:lnTo>
                  <a:lnTo>
                    <a:pt x="151" y="16"/>
                  </a:lnTo>
                  <a:lnTo>
                    <a:pt x="168" y="11"/>
                  </a:lnTo>
                  <a:lnTo>
                    <a:pt x="183" y="8"/>
                  </a:lnTo>
                  <a:lnTo>
                    <a:pt x="195" y="4"/>
                  </a:lnTo>
                  <a:lnTo>
                    <a:pt x="207" y="2"/>
                  </a:lnTo>
                  <a:lnTo>
                    <a:pt x="214" y="1"/>
                  </a:lnTo>
                  <a:lnTo>
                    <a:pt x="218" y="0"/>
                  </a:lnTo>
                  <a:lnTo>
                    <a:pt x="216" y="18"/>
                  </a:lnTo>
                  <a:lnTo>
                    <a:pt x="215" y="30"/>
                  </a:lnTo>
                  <a:lnTo>
                    <a:pt x="213" y="36"/>
                  </a:lnTo>
                  <a:lnTo>
                    <a:pt x="210" y="42"/>
                  </a:lnTo>
                  <a:lnTo>
                    <a:pt x="199" y="45"/>
                  </a:lnTo>
                  <a:lnTo>
                    <a:pt x="181" y="48"/>
                  </a:lnTo>
                  <a:lnTo>
                    <a:pt x="158" y="53"/>
                  </a:lnTo>
                  <a:lnTo>
                    <a:pt x="134" y="59"/>
                  </a:lnTo>
                  <a:lnTo>
                    <a:pt x="110" y="65"/>
                  </a:lnTo>
                  <a:lnTo>
                    <a:pt x="88" y="75"/>
                  </a:lnTo>
                  <a:lnTo>
                    <a:pt x="70" y="85"/>
                  </a:lnTo>
                  <a:lnTo>
                    <a:pt x="59" y="97"/>
                  </a:lnTo>
                  <a:lnTo>
                    <a:pt x="50" y="181"/>
                  </a:lnTo>
                  <a:lnTo>
                    <a:pt x="47" y="268"/>
                  </a:lnTo>
                  <a:lnTo>
                    <a:pt x="44" y="357"/>
                  </a:lnTo>
                  <a:lnTo>
                    <a:pt x="43" y="444"/>
                  </a:lnTo>
                  <a:lnTo>
                    <a:pt x="59" y="457"/>
                  </a:lnTo>
                  <a:lnTo>
                    <a:pt x="75" y="471"/>
                  </a:lnTo>
                  <a:lnTo>
                    <a:pt x="93" y="485"/>
                  </a:lnTo>
                  <a:lnTo>
                    <a:pt x="111" y="499"/>
                  </a:lnTo>
                  <a:lnTo>
                    <a:pt x="130" y="511"/>
                  </a:lnTo>
                  <a:lnTo>
                    <a:pt x="149" y="524"/>
                  </a:lnTo>
                  <a:lnTo>
                    <a:pt x="169" y="535"/>
                  </a:lnTo>
                  <a:lnTo>
                    <a:pt x="188" y="546"/>
                  </a:lnTo>
                  <a:lnTo>
                    <a:pt x="194" y="554"/>
                  </a:lnTo>
                  <a:lnTo>
                    <a:pt x="196" y="563"/>
                  </a:lnTo>
                  <a:lnTo>
                    <a:pt x="196" y="575"/>
                  </a:lnTo>
                  <a:lnTo>
                    <a:pt x="196" y="588"/>
                  </a:lnTo>
                  <a:lnTo>
                    <a:pt x="195" y="590"/>
                  </a:lnTo>
                  <a:lnTo>
                    <a:pt x="194" y="590"/>
                  </a:lnTo>
                  <a:lnTo>
                    <a:pt x="193" y="590"/>
                  </a:lnTo>
                  <a:lnTo>
                    <a:pt x="192" y="588"/>
                  </a:lnTo>
                  <a:close/>
                </a:path>
              </a:pathLst>
            </a:custGeom>
            <a:solidFill>
              <a:srgbClr val="E5D8BA">
                <a:alpha val="100000"/>
              </a:srgbClr>
            </a:solidFill>
            <a:ln>
              <a:noFill/>
            </a:ln>
          </p:spPr>
          <p:txBody>
            <a:bodyPr wrap="none" rtlCol="0" anchor="ctr"/>
            <a:lstStyle/>
            <a:p>
              <a:pPr algn="ctr"/>
              <a:endParaRPr lang="zh-CN" altLang="en-US"/>
            </a:p>
          </p:txBody>
        </p:sp>
        <p:sp>
          <p:nvSpPr>
            <p:cNvPr id="27691" name="Freeform 27690"/>
            <p:cNvSpPr>
              <a:spLocks/>
            </p:cNvSpPr>
            <p:nvPr/>
          </p:nvSpPr>
          <p:spPr bwMode="auto">
            <a:xfrm>
              <a:off x="4875" y="1579"/>
              <a:ext cx="10" cy="4"/>
            </a:xfrm>
            <a:custGeom>
              <a:avLst/>
              <a:gdLst>
                <a:gd name="T0" fmla="*/ 1 w 20"/>
                <a:gd name="T1" fmla="*/ 0 h 9"/>
                <a:gd name="T2" fmla="*/ 1 w 20"/>
                <a:gd name="T3" fmla="*/ 0 h 9"/>
                <a:gd name="T4" fmla="*/ 0 w 20"/>
                <a:gd name="T5" fmla="*/ 0 h 9"/>
                <a:gd name="T6" fmla="*/ 0 w 20"/>
                <a:gd name="T7" fmla="*/ 0 h 9"/>
                <a:gd name="T8" fmla="*/ 0 w 20"/>
                <a:gd name="T9" fmla="*/ 0 h 9"/>
                <a:gd name="T10" fmla="*/ 1 w 20"/>
                <a:gd name="T11" fmla="*/ 0 h 9"/>
                <a:gd name="T12" fmla="*/ 1 w 20"/>
                <a:gd name="T13" fmla="*/ 0 h 9"/>
                <a:gd name="T14" fmla="*/ 1 w 20"/>
                <a:gd name="T15" fmla="*/ 0 h 9"/>
                <a:gd name="T16" fmla="*/ 2 w 20"/>
                <a:gd name="T17" fmla="*/ 0 h 9"/>
                <a:gd name="T18" fmla="*/ 2 w 20"/>
                <a:gd name="T19" fmla="*/ 0 h 9"/>
                <a:gd name="T20" fmla="*/ 2 w 20"/>
                <a:gd name="T21" fmla="*/ 0 h 9"/>
                <a:gd name="T22" fmla="*/ 2 w 20"/>
                <a:gd name="T23" fmla="*/ 0 h 9"/>
                <a:gd name="T24" fmla="*/ 2 w 20"/>
                <a:gd name="T25" fmla="*/ 0 h 9"/>
                <a:gd name="T26" fmla="*/ 1 w 20"/>
                <a:gd name="T27" fmla="*/ 0 h 9"/>
                <a:gd name="T28" fmla="*/ 1 w 20"/>
                <a:gd name="T29" fmla="*/ 0 h 9"/>
                <a:gd name="T30" fmla="*/ 1 w 20"/>
                <a:gd name="T31" fmla="*/ 0 h 9"/>
                <a:gd name="T32" fmla="*/ 1 w 2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9"/>
                <a:gd name="T53" fmla="*/ 20 w 20"/>
                <a:gd name="T54" fmla="*/ 9 h 9"/>
              </a:gdLst>
              <a:ahLst/>
              <a:cxnLst/>
              <a:rect l="T51" t="T52" r="T53" b="T54"/>
              <a:pathLst>
                <a:path w="20" h="9">
                  <a:moveTo>
                    <a:pt x="2" y="9"/>
                  </a:moveTo>
                  <a:lnTo>
                    <a:pt x="1" y="8"/>
                  </a:lnTo>
                  <a:lnTo>
                    <a:pt x="0" y="6"/>
                  </a:lnTo>
                  <a:lnTo>
                    <a:pt x="0" y="4"/>
                  </a:lnTo>
                  <a:lnTo>
                    <a:pt x="0" y="1"/>
                  </a:lnTo>
                  <a:lnTo>
                    <a:pt x="5" y="1"/>
                  </a:lnTo>
                  <a:lnTo>
                    <a:pt x="9" y="0"/>
                  </a:lnTo>
                  <a:lnTo>
                    <a:pt x="14" y="0"/>
                  </a:lnTo>
                  <a:lnTo>
                    <a:pt x="18" y="0"/>
                  </a:lnTo>
                  <a:lnTo>
                    <a:pt x="18" y="1"/>
                  </a:lnTo>
                  <a:lnTo>
                    <a:pt x="18" y="3"/>
                  </a:lnTo>
                  <a:lnTo>
                    <a:pt x="18" y="4"/>
                  </a:lnTo>
                  <a:lnTo>
                    <a:pt x="20" y="6"/>
                  </a:lnTo>
                  <a:lnTo>
                    <a:pt x="15" y="8"/>
                  </a:lnTo>
                  <a:lnTo>
                    <a:pt x="12" y="9"/>
                  </a:lnTo>
                  <a:lnTo>
                    <a:pt x="8" y="9"/>
                  </a:lnTo>
                  <a:lnTo>
                    <a:pt x="2" y="9"/>
                  </a:lnTo>
                  <a:close/>
                </a:path>
              </a:pathLst>
            </a:custGeom>
            <a:solidFill>
              <a:srgbClr val="000000">
                <a:alpha val="100000"/>
              </a:srgbClr>
            </a:solidFill>
            <a:ln>
              <a:noFill/>
            </a:ln>
          </p:spPr>
          <p:txBody>
            <a:bodyPr wrap="none" rtlCol="0" anchor="ctr"/>
            <a:lstStyle/>
            <a:p>
              <a:pPr algn="ctr"/>
              <a:endParaRPr lang="zh-CN" altLang="en-US"/>
            </a:p>
          </p:txBody>
        </p:sp>
        <p:sp>
          <p:nvSpPr>
            <p:cNvPr id="27692" name="Freeform 27691"/>
            <p:cNvSpPr>
              <a:spLocks/>
            </p:cNvSpPr>
            <p:nvPr/>
          </p:nvSpPr>
          <p:spPr bwMode="auto">
            <a:xfrm>
              <a:off x="4716" y="1343"/>
              <a:ext cx="78" cy="237"/>
            </a:xfrm>
            <a:custGeom>
              <a:avLst/>
              <a:gdLst>
                <a:gd name="T0" fmla="*/ 4 w 156"/>
                <a:gd name="T1" fmla="*/ 26 h 475"/>
                <a:gd name="T2" fmla="*/ 0 w 156"/>
                <a:gd name="T3" fmla="*/ 23 h 475"/>
                <a:gd name="T4" fmla="*/ 2 w 156"/>
                <a:gd name="T5" fmla="*/ 24 h 475"/>
                <a:gd name="T6" fmla="*/ 6 w 156"/>
                <a:gd name="T7" fmla="*/ 26 h 475"/>
                <a:gd name="T8" fmla="*/ 5 w 156"/>
                <a:gd name="T9" fmla="*/ 25 h 475"/>
                <a:gd name="T10" fmla="*/ 1 w 156"/>
                <a:gd name="T11" fmla="*/ 22 h 475"/>
                <a:gd name="T12" fmla="*/ 1 w 156"/>
                <a:gd name="T13" fmla="*/ 22 h 475"/>
                <a:gd name="T14" fmla="*/ 4 w 156"/>
                <a:gd name="T15" fmla="*/ 23 h 475"/>
                <a:gd name="T16" fmla="*/ 1 w 156"/>
                <a:gd name="T17" fmla="*/ 21 h 475"/>
                <a:gd name="T18" fmla="*/ 1 w 156"/>
                <a:gd name="T19" fmla="*/ 20 h 475"/>
                <a:gd name="T20" fmla="*/ 2 w 156"/>
                <a:gd name="T21" fmla="*/ 19 h 475"/>
                <a:gd name="T22" fmla="*/ 6 w 156"/>
                <a:gd name="T23" fmla="*/ 21 h 475"/>
                <a:gd name="T24" fmla="*/ 7 w 156"/>
                <a:gd name="T25" fmla="*/ 21 h 475"/>
                <a:gd name="T26" fmla="*/ 2 w 156"/>
                <a:gd name="T27" fmla="*/ 19 h 475"/>
                <a:gd name="T28" fmla="*/ 0 w 156"/>
                <a:gd name="T29" fmla="*/ 17 h 475"/>
                <a:gd name="T30" fmla="*/ 2 w 156"/>
                <a:gd name="T31" fmla="*/ 17 h 475"/>
                <a:gd name="T32" fmla="*/ 5 w 156"/>
                <a:gd name="T33" fmla="*/ 18 h 475"/>
                <a:gd name="T34" fmla="*/ 5 w 156"/>
                <a:gd name="T35" fmla="*/ 18 h 475"/>
                <a:gd name="T36" fmla="*/ 1 w 156"/>
                <a:gd name="T37" fmla="*/ 16 h 475"/>
                <a:gd name="T38" fmla="*/ 1 w 156"/>
                <a:gd name="T39" fmla="*/ 15 h 475"/>
                <a:gd name="T40" fmla="*/ 5 w 156"/>
                <a:gd name="T41" fmla="*/ 17 h 475"/>
                <a:gd name="T42" fmla="*/ 7 w 156"/>
                <a:gd name="T43" fmla="*/ 17 h 475"/>
                <a:gd name="T44" fmla="*/ 5 w 156"/>
                <a:gd name="T45" fmla="*/ 16 h 475"/>
                <a:gd name="T46" fmla="*/ 1 w 156"/>
                <a:gd name="T47" fmla="*/ 14 h 475"/>
                <a:gd name="T48" fmla="*/ 1 w 156"/>
                <a:gd name="T49" fmla="*/ 13 h 475"/>
                <a:gd name="T50" fmla="*/ 4 w 156"/>
                <a:gd name="T51" fmla="*/ 14 h 475"/>
                <a:gd name="T52" fmla="*/ 5 w 156"/>
                <a:gd name="T53" fmla="*/ 14 h 475"/>
                <a:gd name="T54" fmla="*/ 1 w 156"/>
                <a:gd name="T55" fmla="*/ 12 h 475"/>
                <a:gd name="T56" fmla="*/ 1 w 156"/>
                <a:gd name="T57" fmla="*/ 11 h 475"/>
                <a:gd name="T58" fmla="*/ 3 w 156"/>
                <a:gd name="T59" fmla="*/ 11 h 475"/>
                <a:gd name="T60" fmla="*/ 6 w 156"/>
                <a:gd name="T61" fmla="*/ 11 h 475"/>
                <a:gd name="T62" fmla="*/ 4 w 156"/>
                <a:gd name="T63" fmla="*/ 11 h 475"/>
                <a:gd name="T64" fmla="*/ 1 w 156"/>
                <a:gd name="T65" fmla="*/ 10 h 475"/>
                <a:gd name="T66" fmla="*/ 1 w 156"/>
                <a:gd name="T67" fmla="*/ 9 h 475"/>
                <a:gd name="T68" fmla="*/ 6 w 156"/>
                <a:gd name="T69" fmla="*/ 9 h 475"/>
                <a:gd name="T70" fmla="*/ 8 w 156"/>
                <a:gd name="T71" fmla="*/ 9 h 475"/>
                <a:gd name="T72" fmla="*/ 5 w 156"/>
                <a:gd name="T73" fmla="*/ 9 h 475"/>
                <a:gd name="T74" fmla="*/ 1 w 156"/>
                <a:gd name="T75" fmla="*/ 8 h 475"/>
                <a:gd name="T76" fmla="*/ 2 w 156"/>
                <a:gd name="T77" fmla="*/ 7 h 475"/>
                <a:gd name="T78" fmla="*/ 5 w 156"/>
                <a:gd name="T79" fmla="*/ 7 h 475"/>
                <a:gd name="T80" fmla="*/ 6 w 156"/>
                <a:gd name="T81" fmla="*/ 7 h 475"/>
                <a:gd name="T82" fmla="*/ 3 w 156"/>
                <a:gd name="T83" fmla="*/ 7 h 475"/>
                <a:gd name="T84" fmla="*/ 1 w 156"/>
                <a:gd name="T85" fmla="*/ 6 h 475"/>
                <a:gd name="T86" fmla="*/ 4 w 156"/>
                <a:gd name="T87" fmla="*/ 6 h 475"/>
                <a:gd name="T88" fmla="*/ 9 w 156"/>
                <a:gd name="T89" fmla="*/ 6 h 475"/>
                <a:gd name="T90" fmla="*/ 7 w 156"/>
                <a:gd name="T91" fmla="*/ 5 h 475"/>
                <a:gd name="T92" fmla="*/ 3 w 156"/>
                <a:gd name="T93" fmla="*/ 5 h 475"/>
                <a:gd name="T94" fmla="*/ 1 w 156"/>
                <a:gd name="T95" fmla="*/ 5 h 475"/>
                <a:gd name="T96" fmla="*/ 4 w 156"/>
                <a:gd name="T97" fmla="*/ 4 h 475"/>
                <a:gd name="T98" fmla="*/ 7 w 156"/>
                <a:gd name="T99" fmla="*/ 4 h 475"/>
                <a:gd name="T100" fmla="*/ 5 w 156"/>
                <a:gd name="T101" fmla="*/ 3 h 475"/>
                <a:gd name="T102" fmla="*/ 2 w 156"/>
                <a:gd name="T103" fmla="*/ 3 h 475"/>
                <a:gd name="T104" fmla="*/ 1 w 156"/>
                <a:gd name="T105" fmla="*/ 3 h 475"/>
                <a:gd name="T106" fmla="*/ 6 w 156"/>
                <a:gd name="T107" fmla="*/ 2 h 475"/>
                <a:gd name="T108" fmla="*/ 6 w 156"/>
                <a:gd name="T109" fmla="*/ 2 h 475"/>
                <a:gd name="T110" fmla="*/ 2 w 156"/>
                <a:gd name="T111" fmla="*/ 2 h 475"/>
                <a:gd name="T112" fmla="*/ 1 w 156"/>
                <a:gd name="T113" fmla="*/ 2 h 475"/>
                <a:gd name="T114" fmla="*/ 7 w 156"/>
                <a:gd name="T115" fmla="*/ 0 h 475"/>
                <a:gd name="T116" fmla="*/ 9 w 156"/>
                <a:gd name="T117" fmla="*/ 14 h 475"/>
                <a:gd name="T118" fmla="*/ 9 w 156"/>
                <a:gd name="T119" fmla="*/ 29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475"/>
                <a:gd name="T182" fmla="*/ 156 w 156"/>
                <a:gd name="T183" fmla="*/ 475 h 475"/>
              </a:gdLst>
              <a:ahLst/>
              <a:cxnLst/>
              <a:rect l="T180" t="T181" r="T182" b="T183"/>
              <a:pathLst>
                <a:path w="156" h="475">
                  <a:moveTo>
                    <a:pt x="132" y="475"/>
                  </a:moveTo>
                  <a:lnTo>
                    <a:pt x="114" y="465"/>
                  </a:lnTo>
                  <a:lnTo>
                    <a:pt x="96" y="454"/>
                  </a:lnTo>
                  <a:lnTo>
                    <a:pt x="79" y="443"/>
                  </a:lnTo>
                  <a:lnTo>
                    <a:pt x="63" y="431"/>
                  </a:lnTo>
                  <a:lnTo>
                    <a:pt x="47" y="420"/>
                  </a:lnTo>
                  <a:lnTo>
                    <a:pt x="31" y="408"/>
                  </a:lnTo>
                  <a:lnTo>
                    <a:pt x="16" y="397"/>
                  </a:lnTo>
                  <a:lnTo>
                    <a:pt x="0" y="384"/>
                  </a:lnTo>
                  <a:lnTo>
                    <a:pt x="0" y="382"/>
                  </a:lnTo>
                  <a:lnTo>
                    <a:pt x="0" y="379"/>
                  </a:lnTo>
                  <a:lnTo>
                    <a:pt x="0" y="378"/>
                  </a:lnTo>
                  <a:lnTo>
                    <a:pt x="0" y="377"/>
                  </a:lnTo>
                  <a:lnTo>
                    <a:pt x="11" y="381"/>
                  </a:lnTo>
                  <a:lnTo>
                    <a:pt x="24" y="387"/>
                  </a:lnTo>
                  <a:lnTo>
                    <a:pt x="38" y="395"/>
                  </a:lnTo>
                  <a:lnTo>
                    <a:pt x="52" y="405"/>
                  </a:lnTo>
                  <a:lnTo>
                    <a:pt x="67" y="413"/>
                  </a:lnTo>
                  <a:lnTo>
                    <a:pt x="79" y="420"/>
                  </a:lnTo>
                  <a:lnTo>
                    <a:pt x="92" y="424"/>
                  </a:lnTo>
                  <a:lnTo>
                    <a:pt x="104" y="424"/>
                  </a:lnTo>
                  <a:lnTo>
                    <a:pt x="94" y="419"/>
                  </a:lnTo>
                  <a:lnTo>
                    <a:pt x="88" y="413"/>
                  </a:lnTo>
                  <a:lnTo>
                    <a:pt x="79" y="408"/>
                  </a:lnTo>
                  <a:lnTo>
                    <a:pt x="70" y="402"/>
                  </a:lnTo>
                  <a:lnTo>
                    <a:pt x="59" y="394"/>
                  </a:lnTo>
                  <a:lnTo>
                    <a:pt x="45" y="386"/>
                  </a:lnTo>
                  <a:lnTo>
                    <a:pt x="25" y="375"/>
                  </a:lnTo>
                  <a:lnTo>
                    <a:pt x="1" y="360"/>
                  </a:lnTo>
                  <a:lnTo>
                    <a:pt x="1" y="355"/>
                  </a:lnTo>
                  <a:lnTo>
                    <a:pt x="1" y="352"/>
                  </a:lnTo>
                  <a:lnTo>
                    <a:pt x="0" y="348"/>
                  </a:lnTo>
                  <a:lnTo>
                    <a:pt x="0" y="345"/>
                  </a:lnTo>
                  <a:lnTo>
                    <a:pt x="6" y="347"/>
                  </a:lnTo>
                  <a:lnTo>
                    <a:pt x="13" y="352"/>
                  </a:lnTo>
                  <a:lnTo>
                    <a:pt x="21" y="356"/>
                  </a:lnTo>
                  <a:lnTo>
                    <a:pt x="31" y="361"/>
                  </a:lnTo>
                  <a:lnTo>
                    <a:pt x="40" y="366"/>
                  </a:lnTo>
                  <a:lnTo>
                    <a:pt x="49" y="369"/>
                  </a:lnTo>
                  <a:lnTo>
                    <a:pt x="59" y="371"/>
                  </a:lnTo>
                  <a:lnTo>
                    <a:pt x="66" y="371"/>
                  </a:lnTo>
                  <a:lnTo>
                    <a:pt x="49" y="360"/>
                  </a:lnTo>
                  <a:lnTo>
                    <a:pt x="37" y="352"/>
                  </a:lnTo>
                  <a:lnTo>
                    <a:pt x="28" y="346"/>
                  </a:lnTo>
                  <a:lnTo>
                    <a:pt x="21" y="341"/>
                  </a:lnTo>
                  <a:lnTo>
                    <a:pt x="15" y="338"/>
                  </a:lnTo>
                  <a:lnTo>
                    <a:pt x="10" y="336"/>
                  </a:lnTo>
                  <a:lnTo>
                    <a:pt x="6" y="334"/>
                  </a:lnTo>
                  <a:lnTo>
                    <a:pt x="1" y="332"/>
                  </a:lnTo>
                  <a:lnTo>
                    <a:pt x="1" y="326"/>
                  </a:lnTo>
                  <a:lnTo>
                    <a:pt x="1" y="321"/>
                  </a:lnTo>
                  <a:lnTo>
                    <a:pt x="0" y="316"/>
                  </a:lnTo>
                  <a:lnTo>
                    <a:pt x="0" y="310"/>
                  </a:lnTo>
                  <a:lnTo>
                    <a:pt x="11" y="314"/>
                  </a:lnTo>
                  <a:lnTo>
                    <a:pt x="24" y="319"/>
                  </a:lnTo>
                  <a:lnTo>
                    <a:pt x="39" y="325"/>
                  </a:lnTo>
                  <a:lnTo>
                    <a:pt x="54" y="332"/>
                  </a:lnTo>
                  <a:lnTo>
                    <a:pt x="69" y="339"/>
                  </a:lnTo>
                  <a:lnTo>
                    <a:pt x="84" y="344"/>
                  </a:lnTo>
                  <a:lnTo>
                    <a:pt x="97" y="346"/>
                  </a:lnTo>
                  <a:lnTo>
                    <a:pt x="108" y="346"/>
                  </a:lnTo>
                  <a:lnTo>
                    <a:pt x="107" y="344"/>
                  </a:lnTo>
                  <a:lnTo>
                    <a:pt x="107" y="343"/>
                  </a:lnTo>
                  <a:lnTo>
                    <a:pt x="107" y="340"/>
                  </a:lnTo>
                  <a:lnTo>
                    <a:pt x="107" y="339"/>
                  </a:lnTo>
                  <a:lnTo>
                    <a:pt x="82" y="329"/>
                  </a:lnTo>
                  <a:lnTo>
                    <a:pt x="62" y="322"/>
                  </a:lnTo>
                  <a:lnTo>
                    <a:pt x="47" y="316"/>
                  </a:lnTo>
                  <a:lnTo>
                    <a:pt x="36" y="311"/>
                  </a:lnTo>
                  <a:lnTo>
                    <a:pt x="26" y="307"/>
                  </a:lnTo>
                  <a:lnTo>
                    <a:pt x="18" y="303"/>
                  </a:lnTo>
                  <a:lnTo>
                    <a:pt x="10" y="300"/>
                  </a:lnTo>
                  <a:lnTo>
                    <a:pt x="0" y="295"/>
                  </a:lnTo>
                  <a:lnTo>
                    <a:pt x="0" y="291"/>
                  </a:lnTo>
                  <a:lnTo>
                    <a:pt x="0" y="286"/>
                  </a:lnTo>
                  <a:lnTo>
                    <a:pt x="0" y="283"/>
                  </a:lnTo>
                  <a:lnTo>
                    <a:pt x="0" y="278"/>
                  </a:lnTo>
                  <a:lnTo>
                    <a:pt x="9" y="279"/>
                  </a:lnTo>
                  <a:lnTo>
                    <a:pt x="20" y="281"/>
                  </a:lnTo>
                  <a:lnTo>
                    <a:pt x="29" y="284"/>
                  </a:lnTo>
                  <a:lnTo>
                    <a:pt x="40" y="287"/>
                  </a:lnTo>
                  <a:lnTo>
                    <a:pt x="51" y="292"/>
                  </a:lnTo>
                  <a:lnTo>
                    <a:pt x="61" y="295"/>
                  </a:lnTo>
                  <a:lnTo>
                    <a:pt x="73" y="299"/>
                  </a:lnTo>
                  <a:lnTo>
                    <a:pt x="83" y="301"/>
                  </a:lnTo>
                  <a:lnTo>
                    <a:pt x="82" y="299"/>
                  </a:lnTo>
                  <a:lnTo>
                    <a:pt x="82" y="296"/>
                  </a:lnTo>
                  <a:lnTo>
                    <a:pt x="81" y="294"/>
                  </a:lnTo>
                  <a:lnTo>
                    <a:pt x="81" y="292"/>
                  </a:lnTo>
                  <a:lnTo>
                    <a:pt x="69" y="288"/>
                  </a:lnTo>
                  <a:lnTo>
                    <a:pt x="59" y="285"/>
                  </a:lnTo>
                  <a:lnTo>
                    <a:pt x="48" y="281"/>
                  </a:lnTo>
                  <a:lnTo>
                    <a:pt x="38" y="277"/>
                  </a:lnTo>
                  <a:lnTo>
                    <a:pt x="29" y="273"/>
                  </a:lnTo>
                  <a:lnTo>
                    <a:pt x="20" y="270"/>
                  </a:lnTo>
                  <a:lnTo>
                    <a:pt x="10" y="266"/>
                  </a:lnTo>
                  <a:lnTo>
                    <a:pt x="2" y="263"/>
                  </a:lnTo>
                  <a:lnTo>
                    <a:pt x="2" y="257"/>
                  </a:lnTo>
                  <a:lnTo>
                    <a:pt x="2" y="253"/>
                  </a:lnTo>
                  <a:lnTo>
                    <a:pt x="1" y="248"/>
                  </a:lnTo>
                  <a:lnTo>
                    <a:pt x="1" y="243"/>
                  </a:lnTo>
                  <a:lnTo>
                    <a:pt x="32" y="255"/>
                  </a:lnTo>
                  <a:lnTo>
                    <a:pt x="55" y="263"/>
                  </a:lnTo>
                  <a:lnTo>
                    <a:pt x="73" y="269"/>
                  </a:lnTo>
                  <a:lnTo>
                    <a:pt x="84" y="272"/>
                  </a:lnTo>
                  <a:lnTo>
                    <a:pt x="92" y="276"/>
                  </a:lnTo>
                  <a:lnTo>
                    <a:pt x="97" y="277"/>
                  </a:lnTo>
                  <a:lnTo>
                    <a:pt x="100" y="278"/>
                  </a:lnTo>
                  <a:lnTo>
                    <a:pt x="104" y="278"/>
                  </a:lnTo>
                  <a:lnTo>
                    <a:pt x="104" y="277"/>
                  </a:lnTo>
                  <a:lnTo>
                    <a:pt x="104" y="275"/>
                  </a:lnTo>
                  <a:lnTo>
                    <a:pt x="102" y="273"/>
                  </a:lnTo>
                  <a:lnTo>
                    <a:pt x="102" y="272"/>
                  </a:lnTo>
                  <a:lnTo>
                    <a:pt x="90" y="265"/>
                  </a:lnTo>
                  <a:lnTo>
                    <a:pt x="77" y="260"/>
                  </a:lnTo>
                  <a:lnTo>
                    <a:pt x="64" y="254"/>
                  </a:lnTo>
                  <a:lnTo>
                    <a:pt x="52" y="249"/>
                  </a:lnTo>
                  <a:lnTo>
                    <a:pt x="40" y="245"/>
                  </a:lnTo>
                  <a:lnTo>
                    <a:pt x="28" y="239"/>
                  </a:lnTo>
                  <a:lnTo>
                    <a:pt x="16" y="234"/>
                  </a:lnTo>
                  <a:lnTo>
                    <a:pt x="3" y="228"/>
                  </a:lnTo>
                  <a:lnTo>
                    <a:pt x="3" y="225"/>
                  </a:lnTo>
                  <a:lnTo>
                    <a:pt x="3" y="220"/>
                  </a:lnTo>
                  <a:lnTo>
                    <a:pt x="3" y="217"/>
                  </a:lnTo>
                  <a:lnTo>
                    <a:pt x="3" y="214"/>
                  </a:lnTo>
                  <a:lnTo>
                    <a:pt x="14" y="216"/>
                  </a:lnTo>
                  <a:lnTo>
                    <a:pt x="25" y="219"/>
                  </a:lnTo>
                  <a:lnTo>
                    <a:pt x="38" y="224"/>
                  </a:lnTo>
                  <a:lnTo>
                    <a:pt x="51" y="228"/>
                  </a:lnTo>
                  <a:lnTo>
                    <a:pt x="64" y="232"/>
                  </a:lnTo>
                  <a:lnTo>
                    <a:pt x="77" y="235"/>
                  </a:lnTo>
                  <a:lnTo>
                    <a:pt x="89" y="237"/>
                  </a:lnTo>
                  <a:lnTo>
                    <a:pt x="100" y="237"/>
                  </a:lnTo>
                  <a:lnTo>
                    <a:pt x="89" y="230"/>
                  </a:lnTo>
                  <a:lnTo>
                    <a:pt x="77" y="224"/>
                  </a:lnTo>
                  <a:lnTo>
                    <a:pt x="66" y="218"/>
                  </a:lnTo>
                  <a:lnTo>
                    <a:pt x="54" y="214"/>
                  </a:lnTo>
                  <a:lnTo>
                    <a:pt x="41" y="210"/>
                  </a:lnTo>
                  <a:lnTo>
                    <a:pt x="30" y="205"/>
                  </a:lnTo>
                  <a:lnTo>
                    <a:pt x="18" y="202"/>
                  </a:lnTo>
                  <a:lnTo>
                    <a:pt x="7" y="199"/>
                  </a:lnTo>
                  <a:lnTo>
                    <a:pt x="7" y="196"/>
                  </a:lnTo>
                  <a:lnTo>
                    <a:pt x="7" y="193"/>
                  </a:lnTo>
                  <a:lnTo>
                    <a:pt x="6" y="189"/>
                  </a:lnTo>
                  <a:lnTo>
                    <a:pt x="6" y="186"/>
                  </a:lnTo>
                  <a:lnTo>
                    <a:pt x="16" y="186"/>
                  </a:lnTo>
                  <a:lnTo>
                    <a:pt x="24" y="187"/>
                  </a:lnTo>
                  <a:lnTo>
                    <a:pt x="32" y="187"/>
                  </a:lnTo>
                  <a:lnTo>
                    <a:pt x="40" y="187"/>
                  </a:lnTo>
                  <a:lnTo>
                    <a:pt x="48" y="188"/>
                  </a:lnTo>
                  <a:lnTo>
                    <a:pt x="59" y="189"/>
                  </a:lnTo>
                  <a:lnTo>
                    <a:pt x="73" y="190"/>
                  </a:lnTo>
                  <a:lnTo>
                    <a:pt x="91" y="193"/>
                  </a:lnTo>
                  <a:lnTo>
                    <a:pt x="92" y="192"/>
                  </a:lnTo>
                  <a:lnTo>
                    <a:pt x="92" y="190"/>
                  </a:lnTo>
                  <a:lnTo>
                    <a:pt x="92" y="189"/>
                  </a:lnTo>
                  <a:lnTo>
                    <a:pt x="83" y="185"/>
                  </a:lnTo>
                  <a:lnTo>
                    <a:pt x="73" y="181"/>
                  </a:lnTo>
                  <a:lnTo>
                    <a:pt x="61" y="178"/>
                  </a:lnTo>
                  <a:lnTo>
                    <a:pt x="49" y="177"/>
                  </a:lnTo>
                  <a:lnTo>
                    <a:pt x="37" y="175"/>
                  </a:lnTo>
                  <a:lnTo>
                    <a:pt x="25" y="175"/>
                  </a:lnTo>
                  <a:lnTo>
                    <a:pt x="15" y="174"/>
                  </a:lnTo>
                  <a:lnTo>
                    <a:pt x="7" y="174"/>
                  </a:lnTo>
                  <a:lnTo>
                    <a:pt x="7" y="170"/>
                  </a:lnTo>
                  <a:lnTo>
                    <a:pt x="7" y="164"/>
                  </a:lnTo>
                  <a:lnTo>
                    <a:pt x="6" y="159"/>
                  </a:lnTo>
                  <a:lnTo>
                    <a:pt x="6" y="155"/>
                  </a:lnTo>
                  <a:lnTo>
                    <a:pt x="20" y="155"/>
                  </a:lnTo>
                  <a:lnTo>
                    <a:pt x="34" y="155"/>
                  </a:lnTo>
                  <a:lnTo>
                    <a:pt x="48" y="155"/>
                  </a:lnTo>
                  <a:lnTo>
                    <a:pt x="63" y="155"/>
                  </a:lnTo>
                  <a:lnTo>
                    <a:pt x="78" y="155"/>
                  </a:lnTo>
                  <a:lnTo>
                    <a:pt x="92" y="155"/>
                  </a:lnTo>
                  <a:lnTo>
                    <a:pt x="107" y="155"/>
                  </a:lnTo>
                  <a:lnTo>
                    <a:pt x="121" y="155"/>
                  </a:lnTo>
                  <a:lnTo>
                    <a:pt x="122" y="154"/>
                  </a:lnTo>
                  <a:lnTo>
                    <a:pt x="122" y="152"/>
                  </a:lnTo>
                  <a:lnTo>
                    <a:pt x="122" y="150"/>
                  </a:lnTo>
                  <a:lnTo>
                    <a:pt x="123" y="149"/>
                  </a:lnTo>
                  <a:lnTo>
                    <a:pt x="114" y="149"/>
                  </a:lnTo>
                  <a:lnTo>
                    <a:pt x="101" y="148"/>
                  </a:lnTo>
                  <a:lnTo>
                    <a:pt x="84" y="147"/>
                  </a:lnTo>
                  <a:lnTo>
                    <a:pt x="67" y="146"/>
                  </a:lnTo>
                  <a:lnTo>
                    <a:pt x="48" y="144"/>
                  </a:lnTo>
                  <a:lnTo>
                    <a:pt x="32" y="143"/>
                  </a:lnTo>
                  <a:lnTo>
                    <a:pt x="18" y="143"/>
                  </a:lnTo>
                  <a:lnTo>
                    <a:pt x="9" y="143"/>
                  </a:lnTo>
                  <a:lnTo>
                    <a:pt x="8" y="139"/>
                  </a:lnTo>
                  <a:lnTo>
                    <a:pt x="8" y="134"/>
                  </a:lnTo>
                  <a:lnTo>
                    <a:pt x="8" y="131"/>
                  </a:lnTo>
                  <a:lnTo>
                    <a:pt x="7" y="126"/>
                  </a:lnTo>
                  <a:lnTo>
                    <a:pt x="18" y="126"/>
                  </a:lnTo>
                  <a:lnTo>
                    <a:pt x="30" y="125"/>
                  </a:lnTo>
                  <a:lnTo>
                    <a:pt x="41" y="125"/>
                  </a:lnTo>
                  <a:lnTo>
                    <a:pt x="52" y="125"/>
                  </a:lnTo>
                  <a:lnTo>
                    <a:pt x="63" y="125"/>
                  </a:lnTo>
                  <a:lnTo>
                    <a:pt x="75" y="125"/>
                  </a:lnTo>
                  <a:lnTo>
                    <a:pt x="85" y="124"/>
                  </a:lnTo>
                  <a:lnTo>
                    <a:pt x="97" y="124"/>
                  </a:lnTo>
                  <a:lnTo>
                    <a:pt x="96" y="121"/>
                  </a:lnTo>
                  <a:lnTo>
                    <a:pt x="93" y="119"/>
                  </a:lnTo>
                  <a:lnTo>
                    <a:pt x="92" y="118"/>
                  </a:lnTo>
                  <a:lnTo>
                    <a:pt x="92" y="116"/>
                  </a:lnTo>
                  <a:lnTo>
                    <a:pt x="82" y="116"/>
                  </a:lnTo>
                  <a:lnTo>
                    <a:pt x="73" y="114"/>
                  </a:lnTo>
                  <a:lnTo>
                    <a:pt x="62" y="114"/>
                  </a:lnTo>
                  <a:lnTo>
                    <a:pt x="52" y="114"/>
                  </a:lnTo>
                  <a:lnTo>
                    <a:pt x="41" y="113"/>
                  </a:lnTo>
                  <a:lnTo>
                    <a:pt x="31" y="113"/>
                  </a:lnTo>
                  <a:lnTo>
                    <a:pt x="21" y="113"/>
                  </a:lnTo>
                  <a:lnTo>
                    <a:pt x="10" y="113"/>
                  </a:lnTo>
                  <a:lnTo>
                    <a:pt x="10" y="111"/>
                  </a:lnTo>
                  <a:lnTo>
                    <a:pt x="10" y="109"/>
                  </a:lnTo>
                  <a:lnTo>
                    <a:pt x="10" y="106"/>
                  </a:lnTo>
                  <a:lnTo>
                    <a:pt x="9" y="104"/>
                  </a:lnTo>
                  <a:lnTo>
                    <a:pt x="29" y="103"/>
                  </a:lnTo>
                  <a:lnTo>
                    <a:pt x="44" y="102"/>
                  </a:lnTo>
                  <a:lnTo>
                    <a:pt x="56" y="102"/>
                  </a:lnTo>
                  <a:lnTo>
                    <a:pt x="68" y="101"/>
                  </a:lnTo>
                  <a:lnTo>
                    <a:pt x="79" y="101"/>
                  </a:lnTo>
                  <a:lnTo>
                    <a:pt x="93" y="101"/>
                  </a:lnTo>
                  <a:lnTo>
                    <a:pt x="108" y="101"/>
                  </a:lnTo>
                  <a:lnTo>
                    <a:pt x="129" y="101"/>
                  </a:lnTo>
                  <a:lnTo>
                    <a:pt x="129" y="98"/>
                  </a:lnTo>
                  <a:lnTo>
                    <a:pt x="130" y="97"/>
                  </a:lnTo>
                  <a:lnTo>
                    <a:pt x="130" y="95"/>
                  </a:lnTo>
                  <a:lnTo>
                    <a:pt x="131" y="94"/>
                  </a:lnTo>
                  <a:lnTo>
                    <a:pt x="116" y="94"/>
                  </a:lnTo>
                  <a:lnTo>
                    <a:pt x="101" y="93"/>
                  </a:lnTo>
                  <a:lnTo>
                    <a:pt x="86" y="93"/>
                  </a:lnTo>
                  <a:lnTo>
                    <a:pt x="71" y="93"/>
                  </a:lnTo>
                  <a:lnTo>
                    <a:pt x="56" y="91"/>
                  </a:lnTo>
                  <a:lnTo>
                    <a:pt x="41" y="91"/>
                  </a:lnTo>
                  <a:lnTo>
                    <a:pt x="25" y="91"/>
                  </a:lnTo>
                  <a:lnTo>
                    <a:pt x="10" y="91"/>
                  </a:lnTo>
                  <a:lnTo>
                    <a:pt x="10" y="87"/>
                  </a:lnTo>
                  <a:lnTo>
                    <a:pt x="10" y="83"/>
                  </a:lnTo>
                  <a:lnTo>
                    <a:pt x="11" y="80"/>
                  </a:lnTo>
                  <a:lnTo>
                    <a:pt x="13" y="74"/>
                  </a:lnTo>
                  <a:lnTo>
                    <a:pt x="24" y="73"/>
                  </a:lnTo>
                  <a:lnTo>
                    <a:pt x="37" y="73"/>
                  </a:lnTo>
                  <a:lnTo>
                    <a:pt x="48" y="72"/>
                  </a:lnTo>
                  <a:lnTo>
                    <a:pt x="61" y="72"/>
                  </a:lnTo>
                  <a:lnTo>
                    <a:pt x="73" y="71"/>
                  </a:lnTo>
                  <a:lnTo>
                    <a:pt x="84" y="71"/>
                  </a:lnTo>
                  <a:lnTo>
                    <a:pt x="96" y="70"/>
                  </a:lnTo>
                  <a:lnTo>
                    <a:pt x="107" y="70"/>
                  </a:lnTo>
                  <a:lnTo>
                    <a:pt x="107" y="68"/>
                  </a:lnTo>
                  <a:lnTo>
                    <a:pt x="107" y="66"/>
                  </a:lnTo>
                  <a:lnTo>
                    <a:pt x="107" y="65"/>
                  </a:lnTo>
                  <a:lnTo>
                    <a:pt x="107" y="64"/>
                  </a:lnTo>
                  <a:lnTo>
                    <a:pt x="96" y="64"/>
                  </a:lnTo>
                  <a:lnTo>
                    <a:pt x="84" y="63"/>
                  </a:lnTo>
                  <a:lnTo>
                    <a:pt x="73" y="63"/>
                  </a:lnTo>
                  <a:lnTo>
                    <a:pt x="61" y="63"/>
                  </a:lnTo>
                  <a:lnTo>
                    <a:pt x="48" y="63"/>
                  </a:lnTo>
                  <a:lnTo>
                    <a:pt x="37" y="61"/>
                  </a:lnTo>
                  <a:lnTo>
                    <a:pt x="24" y="61"/>
                  </a:lnTo>
                  <a:lnTo>
                    <a:pt x="13" y="60"/>
                  </a:lnTo>
                  <a:lnTo>
                    <a:pt x="13" y="58"/>
                  </a:lnTo>
                  <a:lnTo>
                    <a:pt x="13" y="57"/>
                  </a:lnTo>
                  <a:lnTo>
                    <a:pt x="13" y="55"/>
                  </a:lnTo>
                  <a:lnTo>
                    <a:pt x="13" y="53"/>
                  </a:lnTo>
                  <a:lnTo>
                    <a:pt x="44" y="48"/>
                  </a:lnTo>
                  <a:lnTo>
                    <a:pt x="67" y="43"/>
                  </a:lnTo>
                  <a:lnTo>
                    <a:pt x="83" y="41"/>
                  </a:lnTo>
                  <a:lnTo>
                    <a:pt x="94" y="38"/>
                  </a:lnTo>
                  <a:lnTo>
                    <a:pt x="101" y="36"/>
                  </a:lnTo>
                  <a:lnTo>
                    <a:pt x="106" y="35"/>
                  </a:lnTo>
                  <a:lnTo>
                    <a:pt x="108" y="35"/>
                  </a:lnTo>
                  <a:lnTo>
                    <a:pt x="109" y="34"/>
                  </a:lnTo>
                  <a:lnTo>
                    <a:pt x="99" y="33"/>
                  </a:lnTo>
                  <a:lnTo>
                    <a:pt x="88" y="32"/>
                  </a:lnTo>
                  <a:lnTo>
                    <a:pt x="76" y="33"/>
                  </a:lnTo>
                  <a:lnTo>
                    <a:pt x="64" y="34"/>
                  </a:lnTo>
                  <a:lnTo>
                    <a:pt x="53" y="35"/>
                  </a:lnTo>
                  <a:lnTo>
                    <a:pt x="43" y="37"/>
                  </a:lnTo>
                  <a:lnTo>
                    <a:pt x="32" y="38"/>
                  </a:lnTo>
                  <a:lnTo>
                    <a:pt x="23" y="40"/>
                  </a:lnTo>
                  <a:lnTo>
                    <a:pt x="23" y="38"/>
                  </a:lnTo>
                  <a:lnTo>
                    <a:pt x="23" y="36"/>
                  </a:lnTo>
                  <a:lnTo>
                    <a:pt x="23" y="35"/>
                  </a:lnTo>
                  <a:lnTo>
                    <a:pt x="23" y="34"/>
                  </a:lnTo>
                  <a:lnTo>
                    <a:pt x="39" y="29"/>
                  </a:lnTo>
                  <a:lnTo>
                    <a:pt x="55" y="23"/>
                  </a:lnTo>
                  <a:lnTo>
                    <a:pt x="71" y="19"/>
                  </a:lnTo>
                  <a:lnTo>
                    <a:pt x="88" y="15"/>
                  </a:lnTo>
                  <a:lnTo>
                    <a:pt x="104" y="11"/>
                  </a:lnTo>
                  <a:lnTo>
                    <a:pt x="121" y="7"/>
                  </a:lnTo>
                  <a:lnTo>
                    <a:pt x="138" y="4"/>
                  </a:lnTo>
                  <a:lnTo>
                    <a:pt x="156" y="0"/>
                  </a:lnTo>
                  <a:lnTo>
                    <a:pt x="149" y="117"/>
                  </a:lnTo>
                  <a:lnTo>
                    <a:pt x="144" y="234"/>
                  </a:lnTo>
                  <a:lnTo>
                    <a:pt x="139" y="352"/>
                  </a:lnTo>
                  <a:lnTo>
                    <a:pt x="138" y="473"/>
                  </a:lnTo>
                  <a:lnTo>
                    <a:pt x="137" y="473"/>
                  </a:lnTo>
                  <a:lnTo>
                    <a:pt x="136" y="474"/>
                  </a:lnTo>
                  <a:lnTo>
                    <a:pt x="134" y="474"/>
                  </a:lnTo>
                  <a:lnTo>
                    <a:pt x="132" y="475"/>
                  </a:lnTo>
                  <a:close/>
                </a:path>
              </a:pathLst>
            </a:custGeom>
            <a:solidFill>
              <a:srgbClr val="2D666B">
                <a:alpha val="100000"/>
              </a:srgbClr>
            </a:solidFill>
            <a:ln>
              <a:noFill/>
            </a:ln>
          </p:spPr>
          <p:txBody>
            <a:bodyPr wrap="none" rtlCol="0" anchor="ctr"/>
            <a:lstStyle/>
            <a:p>
              <a:pPr algn="ctr"/>
              <a:endParaRPr lang="zh-CN" altLang="en-US"/>
            </a:p>
          </p:txBody>
        </p:sp>
        <p:sp>
          <p:nvSpPr>
            <p:cNvPr id="27693" name="Freeform 27692"/>
            <p:cNvSpPr>
              <a:spLocks/>
            </p:cNvSpPr>
            <p:nvPr/>
          </p:nvSpPr>
          <p:spPr bwMode="auto">
            <a:xfrm>
              <a:off x="4918" y="1552"/>
              <a:ext cx="17" cy="4"/>
            </a:xfrm>
            <a:custGeom>
              <a:avLst/>
              <a:gdLst>
                <a:gd name="T0" fmla="*/ 1 w 34"/>
                <a:gd name="T1" fmla="*/ 0 h 10"/>
                <a:gd name="T2" fmla="*/ 1 w 34"/>
                <a:gd name="T3" fmla="*/ 0 h 10"/>
                <a:gd name="T4" fmla="*/ 1 w 34"/>
                <a:gd name="T5" fmla="*/ 0 h 10"/>
                <a:gd name="T6" fmla="*/ 1 w 34"/>
                <a:gd name="T7" fmla="*/ 0 h 10"/>
                <a:gd name="T8" fmla="*/ 0 w 34"/>
                <a:gd name="T9" fmla="*/ 0 h 10"/>
                <a:gd name="T10" fmla="*/ 1 w 34"/>
                <a:gd name="T11" fmla="*/ 0 h 10"/>
                <a:gd name="T12" fmla="*/ 1 w 34"/>
                <a:gd name="T13" fmla="*/ 0 h 10"/>
                <a:gd name="T14" fmla="*/ 1 w 34"/>
                <a:gd name="T15" fmla="*/ 0 h 10"/>
                <a:gd name="T16" fmla="*/ 2 w 34"/>
                <a:gd name="T17" fmla="*/ 0 h 10"/>
                <a:gd name="T18" fmla="*/ 2 w 34"/>
                <a:gd name="T19" fmla="*/ 0 h 10"/>
                <a:gd name="T20" fmla="*/ 2 w 34"/>
                <a:gd name="T21" fmla="*/ 0 h 10"/>
                <a:gd name="T22" fmla="*/ 2 w 34"/>
                <a:gd name="T23" fmla="*/ 0 h 10"/>
                <a:gd name="T24" fmla="*/ 2 w 34"/>
                <a:gd name="T25" fmla="*/ 0 h 10"/>
                <a:gd name="T26" fmla="*/ 2 w 34"/>
                <a:gd name="T27" fmla="*/ 0 h 10"/>
                <a:gd name="T28" fmla="*/ 1 w 34"/>
                <a:gd name="T29" fmla="*/ 0 h 10"/>
                <a:gd name="T30" fmla="*/ 1 w 34"/>
                <a:gd name="T31" fmla="*/ 0 h 10"/>
                <a:gd name="T32" fmla="*/ 1 w 3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0"/>
                <a:gd name="T53" fmla="*/ 34 w 34"/>
                <a:gd name="T54" fmla="*/ 10 h 10"/>
              </a:gdLst>
              <a:ahLst/>
              <a:cxnLst/>
              <a:rect l="T51" t="T52" r="T53" b="T54"/>
              <a:pathLst>
                <a:path w="34" h="10">
                  <a:moveTo>
                    <a:pt x="6" y="10"/>
                  </a:moveTo>
                  <a:lnTo>
                    <a:pt x="5" y="8"/>
                  </a:lnTo>
                  <a:lnTo>
                    <a:pt x="3" y="6"/>
                  </a:lnTo>
                  <a:lnTo>
                    <a:pt x="2" y="5"/>
                  </a:lnTo>
                  <a:lnTo>
                    <a:pt x="0" y="4"/>
                  </a:lnTo>
                  <a:lnTo>
                    <a:pt x="7" y="2"/>
                  </a:lnTo>
                  <a:lnTo>
                    <a:pt x="15" y="2"/>
                  </a:lnTo>
                  <a:lnTo>
                    <a:pt x="23" y="0"/>
                  </a:lnTo>
                  <a:lnTo>
                    <a:pt x="34" y="0"/>
                  </a:lnTo>
                  <a:lnTo>
                    <a:pt x="33" y="3"/>
                  </a:lnTo>
                  <a:lnTo>
                    <a:pt x="33" y="4"/>
                  </a:lnTo>
                  <a:lnTo>
                    <a:pt x="32" y="6"/>
                  </a:lnTo>
                  <a:lnTo>
                    <a:pt x="32" y="10"/>
                  </a:lnTo>
                  <a:lnTo>
                    <a:pt x="25" y="10"/>
                  </a:lnTo>
                  <a:lnTo>
                    <a:pt x="19" y="10"/>
                  </a:lnTo>
                  <a:lnTo>
                    <a:pt x="12" y="10"/>
                  </a:lnTo>
                  <a:lnTo>
                    <a:pt x="6" y="10"/>
                  </a:lnTo>
                  <a:close/>
                </a:path>
              </a:pathLst>
            </a:custGeom>
            <a:solidFill>
              <a:srgbClr val="000000">
                <a:alpha val="100000"/>
              </a:srgbClr>
            </a:solidFill>
            <a:ln>
              <a:noFill/>
            </a:ln>
          </p:spPr>
          <p:txBody>
            <a:bodyPr wrap="none" rtlCol="0" anchor="ctr"/>
            <a:lstStyle/>
            <a:p>
              <a:pPr algn="ctr"/>
              <a:endParaRPr lang="zh-CN" altLang="en-US"/>
            </a:p>
          </p:txBody>
        </p:sp>
        <p:sp>
          <p:nvSpPr>
            <p:cNvPr id="27694" name="Freeform 27693"/>
            <p:cNvSpPr>
              <a:spLocks/>
            </p:cNvSpPr>
            <p:nvPr/>
          </p:nvSpPr>
          <p:spPr bwMode="auto">
            <a:xfrm>
              <a:off x="4276" y="1551"/>
              <a:ext cx="11" cy="3"/>
            </a:xfrm>
            <a:custGeom>
              <a:avLst/>
              <a:gdLst>
                <a:gd name="T0" fmla="*/ 1 w 20"/>
                <a:gd name="T1" fmla="*/ 0 h 7"/>
                <a:gd name="T2" fmla="*/ 1 w 20"/>
                <a:gd name="T3" fmla="*/ 0 h 7"/>
                <a:gd name="T4" fmla="*/ 1 w 20"/>
                <a:gd name="T5" fmla="*/ 0 h 7"/>
                <a:gd name="T6" fmla="*/ 1 w 20"/>
                <a:gd name="T7" fmla="*/ 0 h 7"/>
                <a:gd name="T8" fmla="*/ 0 w 20"/>
                <a:gd name="T9" fmla="*/ 0 h 7"/>
                <a:gd name="T10" fmla="*/ 1 w 20"/>
                <a:gd name="T11" fmla="*/ 0 h 7"/>
                <a:gd name="T12" fmla="*/ 1 w 20"/>
                <a:gd name="T13" fmla="*/ 0 h 7"/>
                <a:gd name="T14" fmla="*/ 1 w 20"/>
                <a:gd name="T15" fmla="*/ 0 h 7"/>
                <a:gd name="T16" fmla="*/ 2 w 20"/>
                <a:gd name="T17" fmla="*/ 0 h 7"/>
                <a:gd name="T18" fmla="*/ 2 w 20"/>
                <a:gd name="T19" fmla="*/ 0 h 7"/>
                <a:gd name="T20" fmla="*/ 2 w 20"/>
                <a:gd name="T21" fmla="*/ 0 h 7"/>
                <a:gd name="T22" fmla="*/ 2 w 20"/>
                <a:gd name="T23" fmla="*/ 0 h 7"/>
                <a:gd name="T24" fmla="*/ 2 w 20"/>
                <a:gd name="T25" fmla="*/ 0 h 7"/>
                <a:gd name="T26" fmla="*/ 1 w 20"/>
                <a:gd name="T27" fmla="*/ 0 h 7"/>
                <a:gd name="T28" fmla="*/ 1 w 20"/>
                <a:gd name="T29" fmla="*/ 0 h 7"/>
                <a:gd name="T30" fmla="*/ 1 w 20"/>
                <a:gd name="T31" fmla="*/ 0 h 7"/>
                <a:gd name="T32" fmla="*/ 1 w 20"/>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7"/>
                <a:gd name="T53" fmla="*/ 20 w 20"/>
                <a:gd name="T54" fmla="*/ 7 h 7"/>
              </a:gdLst>
              <a:ahLst/>
              <a:cxnLst/>
              <a:rect l="T51" t="T52" r="T53" b="T54"/>
              <a:pathLst>
                <a:path w="20" h="7">
                  <a:moveTo>
                    <a:pt x="2" y="7"/>
                  </a:moveTo>
                  <a:lnTo>
                    <a:pt x="1" y="6"/>
                  </a:lnTo>
                  <a:lnTo>
                    <a:pt x="1" y="5"/>
                  </a:lnTo>
                  <a:lnTo>
                    <a:pt x="0" y="5"/>
                  </a:lnTo>
                  <a:lnTo>
                    <a:pt x="7" y="2"/>
                  </a:lnTo>
                  <a:lnTo>
                    <a:pt x="11" y="0"/>
                  </a:lnTo>
                  <a:lnTo>
                    <a:pt x="15" y="0"/>
                  </a:lnTo>
                  <a:lnTo>
                    <a:pt x="18" y="0"/>
                  </a:lnTo>
                  <a:lnTo>
                    <a:pt x="19" y="2"/>
                  </a:lnTo>
                  <a:lnTo>
                    <a:pt x="20" y="5"/>
                  </a:lnTo>
                  <a:lnTo>
                    <a:pt x="20" y="6"/>
                  </a:lnTo>
                  <a:lnTo>
                    <a:pt x="19" y="7"/>
                  </a:lnTo>
                  <a:lnTo>
                    <a:pt x="15" y="7"/>
                  </a:lnTo>
                  <a:lnTo>
                    <a:pt x="10" y="7"/>
                  </a:lnTo>
                  <a:lnTo>
                    <a:pt x="5" y="7"/>
                  </a:lnTo>
                  <a:lnTo>
                    <a:pt x="2" y="7"/>
                  </a:lnTo>
                  <a:close/>
                </a:path>
              </a:pathLst>
            </a:custGeom>
            <a:solidFill>
              <a:srgbClr val="000000">
                <a:alpha val="100000"/>
              </a:srgbClr>
            </a:solidFill>
            <a:ln>
              <a:noFill/>
            </a:ln>
          </p:spPr>
          <p:txBody>
            <a:bodyPr wrap="none" rtlCol="0" anchor="ctr"/>
            <a:lstStyle/>
            <a:p>
              <a:pPr algn="ctr"/>
              <a:endParaRPr lang="zh-CN" altLang="en-US"/>
            </a:p>
          </p:txBody>
        </p:sp>
        <p:sp>
          <p:nvSpPr>
            <p:cNvPr id="27695" name="Freeform 27694"/>
            <p:cNvSpPr>
              <a:spLocks/>
            </p:cNvSpPr>
            <p:nvPr/>
          </p:nvSpPr>
          <p:spPr bwMode="auto">
            <a:xfrm>
              <a:off x="4279" y="1543"/>
              <a:ext cx="5" cy="4"/>
            </a:xfrm>
            <a:custGeom>
              <a:avLst/>
              <a:gdLst>
                <a:gd name="T0" fmla="*/ 0 w 12"/>
                <a:gd name="T1" fmla="*/ 1 h 7"/>
                <a:gd name="T2" fmla="*/ 0 w 12"/>
                <a:gd name="T3" fmla="*/ 1 h 7"/>
                <a:gd name="T4" fmla="*/ 0 w 12"/>
                <a:gd name="T5" fmla="*/ 1 h 7"/>
                <a:gd name="T6" fmla="*/ 0 w 12"/>
                <a:gd name="T7" fmla="*/ 1 h 7"/>
                <a:gd name="T8" fmla="*/ 0 w 12"/>
                <a:gd name="T9" fmla="*/ 0 h 7"/>
                <a:gd name="T10" fmla="*/ 0 w 12"/>
                <a:gd name="T11" fmla="*/ 0 h 7"/>
                <a:gd name="T12" fmla="*/ 0 w 12"/>
                <a:gd name="T13" fmla="*/ 0 h 7"/>
                <a:gd name="T14" fmla="*/ 0 w 12"/>
                <a:gd name="T15" fmla="*/ 0 h 7"/>
                <a:gd name="T16" fmla="*/ 0 w 12"/>
                <a:gd name="T17" fmla="*/ 0 h 7"/>
                <a:gd name="T18" fmla="*/ 0 w 12"/>
                <a:gd name="T19" fmla="*/ 1 h 7"/>
                <a:gd name="T20" fmla="*/ 0 w 12"/>
                <a:gd name="T21" fmla="*/ 1 h 7"/>
                <a:gd name="T22" fmla="*/ 0 w 12"/>
                <a:gd name="T23" fmla="*/ 1 h 7"/>
                <a:gd name="T24" fmla="*/ 0 w 12"/>
                <a:gd name="T25" fmla="*/ 1 h 7"/>
                <a:gd name="T26" fmla="*/ 0 w 12"/>
                <a:gd name="T27" fmla="*/ 1 h 7"/>
                <a:gd name="T28" fmla="*/ 0 w 12"/>
                <a:gd name="T29" fmla="*/ 1 h 7"/>
                <a:gd name="T30" fmla="*/ 0 w 12"/>
                <a:gd name="T31" fmla="*/ 1 h 7"/>
                <a:gd name="T32" fmla="*/ 0 w 12"/>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7"/>
                <a:gd name="T53" fmla="*/ 12 w 12"/>
                <a:gd name="T54" fmla="*/ 7 h 7"/>
              </a:gdLst>
              <a:ahLst/>
              <a:cxnLst/>
              <a:rect l="T51" t="T52" r="T53" b="T54"/>
              <a:pathLst>
                <a:path w="12" h="7">
                  <a:moveTo>
                    <a:pt x="1" y="7"/>
                  </a:moveTo>
                  <a:lnTo>
                    <a:pt x="1" y="6"/>
                  </a:lnTo>
                  <a:lnTo>
                    <a:pt x="1" y="4"/>
                  </a:lnTo>
                  <a:lnTo>
                    <a:pt x="0" y="2"/>
                  </a:lnTo>
                  <a:lnTo>
                    <a:pt x="0" y="0"/>
                  </a:lnTo>
                  <a:lnTo>
                    <a:pt x="3" y="0"/>
                  </a:lnTo>
                  <a:lnTo>
                    <a:pt x="4" y="0"/>
                  </a:lnTo>
                  <a:lnTo>
                    <a:pt x="6" y="0"/>
                  </a:lnTo>
                  <a:lnTo>
                    <a:pt x="8" y="0"/>
                  </a:lnTo>
                  <a:lnTo>
                    <a:pt x="9" y="1"/>
                  </a:lnTo>
                  <a:lnTo>
                    <a:pt x="11" y="2"/>
                  </a:lnTo>
                  <a:lnTo>
                    <a:pt x="11" y="4"/>
                  </a:lnTo>
                  <a:lnTo>
                    <a:pt x="12" y="5"/>
                  </a:lnTo>
                  <a:lnTo>
                    <a:pt x="11" y="6"/>
                  </a:lnTo>
                  <a:lnTo>
                    <a:pt x="8" y="7"/>
                  </a:lnTo>
                  <a:lnTo>
                    <a:pt x="6" y="7"/>
                  </a:lnTo>
                  <a:lnTo>
                    <a:pt x="1" y="7"/>
                  </a:lnTo>
                  <a:close/>
                </a:path>
              </a:pathLst>
            </a:custGeom>
            <a:solidFill>
              <a:srgbClr val="000000">
                <a:alpha val="100000"/>
              </a:srgbClr>
            </a:solidFill>
            <a:ln>
              <a:noFill/>
            </a:ln>
          </p:spPr>
          <p:txBody>
            <a:bodyPr wrap="none" rtlCol="0" anchor="ctr"/>
            <a:lstStyle/>
            <a:p>
              <a:pPr algn="ctr"/>
              <a:endParaRPr lang="zh-CN" altLang="en-US"/>
            </a:p>
          </p:txBody>
        </p:sp>
        <p:sp>
          <p:nvSpPr>
            <p:cNvPr id="27696" name="Freeform 27695"/>
            <p:cNvSpPr>
              <a:spLocks/>
            </p:cNvSpPr>
            <p:nvPr/>
          </p:nvSpPr>
          <p:spPr bwMode="auto">
            <a:xfrm>
              <a:off x="4154" y="1537"/>
              <a:ext cx="12" cy="5"/>
            </a:xfrm>
            <a:custGeom>
              <a:avLst/>
              <a:gdLst>
                <a:gd name="T0" fmla="*/ 0 w 26"/>
                <a:gd name="T1" fmla="*/ 0 h 12"/>
                <a:gd name="T2" fmla="*/ 0 w 26"/>
                <a:gd name="T3" fmla="*/ 0 h 12"/>
                <a:gd name="T4" fmla="*/ 0 w 26"/>
                <a:gd name="T5" fmla="*/ 0 h 12"/>
                <a:gd name="T6" fmla="*/ 0 w 26"/>
                <a:gd name="T7" fmla="*/ 0 h 12"/>
                <a:gd name="T8" fmla="*/ 0 w 26"/>
                <a:gd name="T9" fmla="*/ 0 h 12"/>
                <a:gd name="T10" fmla="*/ 0 w 26"/>
                <a:gd name="T11" fmla="*/ 0 h 12"/>
                <a:gd name="T12" fmla="*/ 0 w 26"/>
                <a:gd name="T13" fmla="*/ 0 h 12"/>
                <a:gd name="T14" fmla="*/ 0 w 26"/>
                <a:gd name="T15" fmla="*/ 0 h 12"/>
                <a:gd name="T16" fmla="*/ 0 w 26"/>
                <a:gd name="T17" fmla="*/ 0 h 12"/>
                <a:gd name="T18" fmla="*/ 0 w 26"/>
                <a:gd name="T19" fmla="*/ 0 h 12"/>
                <a:gd name="T20" fmla="*/ 0 w 26"/>
                <a:gd name="T21" fmla="*/ 0 h 12"/>
                <a:gd name="T22" fmla="*/ 1 w 26"/>
                <a:gd name="T23" fmla="*/ 0 h 12"/>
                <a:gd name="T24" fmla="*/ 1 w 26"/>
                <a:gd name="T25" fmla="*/ 0 h 12"/>
                <a:gd name="T26" fmla="*/ 1 w 26"/>
                <a:gd name="T27" fmla="*/ 0 h 12"/>
                <a:gd name="T28" fmla="*/ 1 w 26"/>
                <a:gd name="T29" fmla="*/ 0 h 12"/>
                <a:gd name="T30" fmla="*/ 1 w 26"/>
                <a:gd name="T31" fmla="*/ 0 h 12"/>
                <a:gd name="T32" fmla="*/ 1 w 26"/>
                <a:gd name="T33" fmla="*/ 0 h 12"/>
                <a:gd name="T34" fmla="*/ 1 w 26"/>
                <a:gd name="T35" fmla="*/ 0 h 12"/>
                <a:gd name="T36" fmla="*/ 1 w 26"/>
                <a:gd name="T37" fmla="*/ 0 h 12"/>
                <a:gd name="T38" fmla="*/ 1 w 26"/>
                <a:gd name="T39" fmla="*/ 0 h 12"/>
                <a:gd name="T40" fmla="*/ 0 w 26"/>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2"/>
                <a:gd name="T65" fmla="*/ 26 w 26"/>
                <a:gd name="T66" fmla="*/ 12 h 12"/>
              </a:gdLst>
              <a:ahLst/>
              <a:cxnLst/>
              <a:rect l="T63" t="T64" r="T65" b="T66"/>
              <a:pathLst>
                <a:path w="26" h="12">
                  <a:moveTo>
                    <a:pt x="16" y="12"/>
                  </a:moveTo>
                  <a:lnTo>
                    <a:pt x="12" y="11"/>
                  </a:lnTo>
                  <a:lnTo>
                    <a:pt x="7" y="10"/>
                  </a:lnTo>
                  <a:lnTo>
                    <a:pt x="4" y="8"/>
                  </a:lnTo>
                  <a:lnTo>
                    <a:pt x="0" y="7"/>
                  </a:lnTo>
                  <a:lnTo>
                    <a:pt x="0" y="5"/>
                  </a:lnTo>
                  <a:lnTo>
                    <a:pt x="0" y="4"/>
                  </a:lnTo>
                  <a:lnTo>
                    <a:pt x="0" y="2"/>
                  </a:lnTo>
                  <a:lnTo>
                    <a:pt x="0" y="0"/>
                  </a:lnTo>
                  <a:lnTo>
                    <a:pt x="9" y="2"/>
                  </a:lnTo>
                  <a:lnTo>
                    <a:pt x="15" y="3"/>
                  </a:lnTo>
                  <a:lnTo>
                    <a:pt x="19" y="4"/>
                  </a:lnTo>
                  <a:lnTo>
                    <a:pt x="23" y="6"/>
                  </a:lnTo>
                  <a:lnTo>
                    <a:pt x="24" y="8"/>
                  </a:lnTo>
                  <a:lnTo>
                    <a:pt x="26" y="10"/>
                  </a:lnTo>
                  <a:lnTo>
                    <a:pt x="24" y="11"/>
                  </a:lnTo>
                  <a:lnTo>
                    <a:pt x="23" y="12"/>
                  </a:lnTo>
                  <a:lnTo>
                    <a:pt x="21" y="12"/>
                  </a:lnTo>
                  <a:lnTo>
                    <a:pt x="20" y="12"/>
                  </a:lnTo>
                  <a:lnTo>
                    <a:pt x="17" y="12"/>
                  </a:lnTo>
                  <a:lnTo>
                    <a:pt x="16" y="12"/>
                  </a:lnTo>
                  <a:close/>
                </a:path>
              </a:pathLst>
            </a:custGeom>
            <a:solidFill>
              <a:srgbClr val="000000">
                <a:alpha val="100000"/>
              </a:srgbClr>
            </a:solidFill>
            <a:ln>
              <a:noFill/>
            </a:ln>
          </p:spPr>
          <p:txBody>
            <a:bodyPr wrap="none" rtlCol="0" anchor="ctr"/>
            <a:lstStyle/>
            <a:p>
              <a:pPr algn="ctr"/>
              <a:endParaRPr lang="zh-CN" altLang="en-US"/>
            </a:p>
          </p:txBody>
        </p:sp>
        <p:sp>
          <p:nvSpPr>
            <p:cNvPr id="27697" name="Freeform 27696"/>
            <p:cNvSpPr>
              <a:spLocks/>
            </p:cNvSpPr>
            <p:nvPr/>
          </p:nvSpPr>
          <p:spPr bwMode="auto">
            <a:xfrm>
              <a:off x="4163" y="1523"/>
              <a:ext cx="8" cy="6"/>
            </a:xfrm>
            <a:custGeom>
              <a:avLst/>
              <a:gdLst>
                <a:gd name="T0" fmla="*/ 1 w 15"/>
                <a:gd name="T1" fmla="*/ 1 h 10"/>
                <a:gd name="T2" fmla="*/ 1 w 15"/>
                <a:gd name="T3" fmla="*/ 1 h 10"/>
                <a:gd name="T4" fmla="*/ 1 w 15"/>
                <a:gd name="T5" fmla="*/ 1 h 10"/>
                <a:gd name="T6" fmla="*/ 1 w 15"/>
                <a:gd name="T7" fmla="*/ 1 h 10"/>
                <a:gd name="T8" fmla="*/ 0 w 15"/>
                <a:gd name="T9" fmla="*/ 0 h 10"/>
                <a:gd name="T10" fmla="*/ 1 w 15"/>
                <a:gd name="T11" fmla="*/ 1 h 10"/>
                <a:gd name="T12" fmla="*/ 1 w 15"/>
                <a:gd name="T13" fmla="*/ 1 h 10"/>
                <a:gd name="T14" fmla="*/ 1 w 15"/>
                <a:gd name="T15" fmla="*/ 1 h 10"/>
                <a:gd name="T16" fmla="*/ 1 w 15"/>
                <a:gd name="T17" fmla="*/ 1 h 10"/>
                <a:gd name="T18" fmla="*/ 1 w 15"/>
                <a:gd name="T19" fmla="*/ 1 h 10"/>
                <a:gd name="T20" fmla="*/ 1 w 15"/>
                <a:gd name="T21" fmla="*/ 1 h 10"/>
                <a:gd name="T22" fmla="*/ 1 w 15"/>
                <a:gd name="T23" fmla="*/ 1 h 10"/>
                <a:gd name="T24" fmla="*/ 1 w 15"/>
                <a:gd name="T25" fmla="*/ 1 h 10"/>
                <a:gd name="T26" fmla="*/ 1 w 15"/>
                <a:gd name="T27" fmla="*/ 1 h 10"/>
                <a:gd name="T28" fmla="*/ 1 w 15"/>
                <a:gd name="T29" fmla="*/ 1 h 10"/>
                <a:gd name="T30" fmla="*/ 1 w 15"/>
                <a:gd name="T31" fmla="*/ 1 h 10"/>
                <a:gd name="T32" fmla="*/ 1 w 15"/>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0"/>
                <a:gd name="T53" fmla="*/ 15 w 15"/>
                <a:gd name="T54" fmla="*/ 10 h 10"/>
              </a:gdLst>
              <a:ahLst/>
              <a:cxnLst/>
              <a:rect l="T51" t="T52" r="T53" b="T54"/>
              <a:pathLst>
                <a:path w="15" h="10">
                  <a:moveTo>
                    <a:pt x="6" y="9"/>
                  </a:moveTo>
                  <a:lnTo>
                    <a:pt x="3" y="8"/>
                  </a:lnTo>
                  <a:lnTo>
                    <a:pt x="1" y="6"/>
                  </a:lnTo>
                  <a:lnTo>
                    <a:pt x="1" y="3"/>
                  </a:lnTo>
                  <a:lnTo>
                    <a:pt x="0" y="0"/>
                  </a:lnTo>
                  <a:lnTo>
                    <a:pt x="2" y="1"/>
                  </a:lnTo>
                  <a:lnTo>
                    <a:pt x="6" y="2"/>
                  </a:lnTo>
                  <a:lnTo>
                    <a:pt x="9" y="2"/>
                  </a:lnTo>
                  <a:lnTo>
                    <a:pt x="12" y="2"/>
                  </a:lnTo>
                  <a:lnTo>
                    <a:pt x="12" y="5"/>
                  </a:lnTo>
                  <a:lnTo>
                    <a:pt x="14" y="6"/>
                  </a:lnTo>
                  <a:lnTo>
                    <a:pt x="14" y="8"/>
                  </a:lnTo>
                  <a:lnTo>
                    <a:pt x="15" y="10"/>
                  </a:lnTo>
                  <a:lnTo>
                    <a:pt x="12" y="10"/>
                  </a:lnTo>
                  <a:lnTo>
                    <a:pt x="10" y="9"/>
                  </a:lnTo>
                  <a:lnTo>
                    <a:pt x="8" y="9"/>
                  </a:lnTo>
                  <a:lnTo>
                    <a:pt x="6" y="9"/>
                  </a:lnTo>
                  <a:close/>
                </a:path>
              </a:pathLst>
            </a:custGeom>
            <a:solidFill>
              <a:srgbClr val="000000">
                <a:alpha val="100000"/>
              </a:srgbClr>
            </a:solidFill>
            <a:ln>
              <a:noFill/>
            </a:ln>
          </p:spPr>
          <p:txBody>
            <a:bodyPr wrap="none" rtlCol="0" anchor="ctr"/>
            <a:lstStyle/>
            <a:p>
              <a:pPr algn="ctr"/>
              <a:endParaRPr lang="zh-CN" altLang="en-US"/>
            </a:p>
          </p:txBody>
        </p:sp>
        <p:sp>
          <p:nvSpPr>
            <p:cNvPr id="27698" name="Freeform 27697"/>
            <p:cNvSpPr>
              <a:spLocks/>
            </p:cNvSpPr>
            <p:nvPr/>
          </p:nvSpPr>
          <p:spPr bwMode="auto">
            <a:xfrm>
              <a:off x="4887" y="1505"/>
              <a:ext cx="21" cy="5"/>
            </a:xfrm>
            <a:custGeom>
              <a:avLst/>
              <a:gdLst>
                <a:gd name="T0" fmla="*/ 2 w 42"/>
                <a:gd name="T1" fmla="*/ 1 h 9"/>
                <a:gd name="T2" fmla="*/ 2 w 42"/>
                <a:gd name="T3" fmla="*/ 1 h 9"/>
                <a:gd name="T4" fmla="*/ 1 w 42"/>
                <a:gd name="T5" fmla="*/ 1 h 9"/>
                <a:gd name="T6" fmla="*/ 1 w 42"/>
                <a:gd name="T7" fmla="*/ 1 h 9"/>
                <a:gd name="T8" fmla="*/ 0 w 42"/>
                <a:gd name="T9" fmla="*/ 1 h 9"/>
                <a:gd name="T10" fmla="*/ 0 w 42"/>
                <a:gd name="T11" fmla="*/ 1 h 9"/>
                <a:gd name="T12" fmla="*/ 0 w 42"/>
                <a:gd name="T13" fmla="*/ 1 h 9"/>
                <a:gd name="T14" fmla="*/ 0 w 42"/>
                <a:gd name="T15" fmla="*/ 1 h 9"/>
                <a:gd name="T16" fmla="*/ 0 w 42"/>
                <a:gd name="T17" fmla="*/ 1 h 9"/>
                <a:gd name="T18" fmla="*/ 1 w 42"/>
                <a:gd name="T19" fmla="*/ 1 h 9"/>
                <a:gd name="T20" fmla="*/ 1 w 42"/>
                <a:gd name="T21" fmla="*/ 0 h 9"/>
                <a:gd name="T22" fmla="*/ 1 w 42"/>
                <a:gd name="T23" fmla="*/ 0 h 9"/>
                <a:gd name="T24" fmla="*/ 2 w 42"/>
                <a:gd name="T25" fmla="*/ 0 h 9"/>
                <a:gd name="T26" fmla="*/ 2 w 42"/>
                <a:gd name="T27" fmla="*/ 0 h 9"/>
                <a:gd name="T28" fmla="*/ 2 w 42"/>
                <a:gd name="T29" fmla="*/ 0 h 9"/>
                <a:gd name="T30" fmla="*/ 2 w 42"/>
                <a:gd name="T31" fmla="*/ 0 h 9"/>
                <a:gd name="T32" fmla="*/ 3 w 42"/>
                <a:gd name="T33" fmla="*/ 0 h 9"/>
                <a:gd name="T34" fmla="*/ 3 w 42"/>
                <a:gd name="T35" fmla="*/ 1 h 9"/>
                <a:gd name="T36" fmla="*/ 3 w 42"/>
                <a:gd name="T37" fmla="*/ 1 h 9"/>
                <a:gd name="T38" fmla="*/ 3 w 42"/>
                <a:gd name="T39" fmla="*/ 1 h 9"/>
                <a:gd name="T40" fmla="*/ 3 w 42"/>
                <a:gd name="T41" fmla="*/ 1 h 9"/>
                <a:gd name="T42" fmla="*/ 3 w 42"/>
                <a:gd name="T43" fmla="*/ 1 h 9"/>
                <a:gd name="T44" fmla="*/ 3 w 42"/>
                <a:gd name="T45" fmla="*/ 1 h 9"/>
                <a:gd name="T46" fmla="*/ 3 w 42"/>
                <a:gd name="T47" fmla="*/ 1 h 9"/>
                <a:gd name="T48" fmla="*/ 2 w 42"/>
                <a:gd name="T49" fmla="*/ 1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9"/>
                <a:gd name="T77" fmla="*/ 42 w 42"/>
                <a:gd name="T78" fmla="*/ 9 h 9"/>
              </a:gdLst>
              <a:ahLst/>
              <a:cxnLst/>
              <a:rect l="T75" t="T76" r="T77" b="T78"/>
              <a:pathLst>
                <a:path w="42" h="9">
                  <a:moveTo>
                    <a:pt x="26" y="9"/>
                  </a:moveTo>
                  <a:lnTo>
                    <a:pt x="19" y="8"/>
                  </a:lnTo>
                  <a:lnTo>
                    <a:pt x="12" y="8"/>
                  </a:lnTo>
                  <a:lnTo>
                    <a:pt x="6" y="7"/>
                  </a:lnTo>
                  <a:lnTo>
                    <a:pt x="0" y="7"/>
                  </a:lnTo>
                  <a:lnTo>
                    <a:pt x="0" y="6"/>
                  </a:lnTo>
                  <a:lnTo>
                    <a:pt x="0" y="4"/>
                  </a:lnTo>
                  <a:lnTo>
                    <a:pt x="0" y="2"/>
                  </a:lnTo>
                  <a:lnTo>
                    <a:pt x="0" y="1"/>
                  </a:lnTo>
                  <a:lnTo>
                    <a:pt x="5" y="1"/>
                  </a:lnTo>
                  <a:lnTo>
                    <a:pt x="9" y="0"/>
                  </a:lnTo>
                  <a:lnTo>
                    <a:pt x="14" y="0"/>
                  </a:lnTo>
                  <a:lnTo>
                    <a:pt x="19" y="0"/>
                  </a:lnTo>
                  <a:lnTo>
                    <a:pt x="23" y="0"/>
                  </a:lnTo>
                  <a:lnTo>
                    <a:pt x="28" y="0"/>
                  </a:lnTo>
                  <a:lnTo>
                    <a:pt x="32" y="0"/>
                  </a:lnTo>
                  <a:lnTo>
                    <a:pt x="37" y="0"/>
                  </a:lnTo>
                  <a:lnTo>
                    <a:pt x="38" y="1"/>
                  </a:lnTo>
                  <a:lnTo>
                    <a:pt x="39" y="2"/>
                  </a:lnTo>
                  <a:lnTo>
                    <a:pt x="41" y="4"/>
                  </a:lnTo>
                  <a:lnTo>
                    <a:pt x="42" y="5"/>
                  </a:lnTo>
                  <a:lnTo>
                    <a:pt x="41" y="6"/>
                  </a:lnTo>
                  <a:lnTo>
                    <a:pt x="38" y="7"/>
                  </a:lnTo>
                  <a:lnTo>
                    <a:pt x="34" y="8"/>
                  </a:lnTo>
                  <a:lnTo>
                    <a:pt x="26" y="9"/>
                  </a:lnTo>
                  <a:close/>
                </a:path>
              </a:pathLst>
            </a:custGeom>
            <a:solidFill>
              <a:srgbClr val="000000">
                <a:alpha val="100000"/>
              </a:srgbClr>
            </a:solidFill>
            <a:ln>
              <a:noFill/>
            </a:ln>
          </p:spPr>
          <p:txBody>
            <a:bodyPr wrap="none" rtlCol="0" anchor="ctr"/>
            <a:lstStyle/>
            <a:p>
              <a:pPr algn="ctr"/>
              <a:endParaRPr lang="zh-CN" altLang="en-US"/>
            </a:p>
          </p:txBody>
        </p:sp>
        <p:sp>
          <p:nvSpPr>
            <p:cNvPr id="27699" name="Freeform 27698"/>
            <p:cNvSpPr>
              <a:spLocks/>
            </p:cNvSpPr>
            <p:nvPr/>
          </p:nvSpPr>
          <p:spPr bwMode="auto">
            <a:xfrm>
              <a:off x="4224" y="1401"/>
              <a:ext cx="100" cy="104"/>
            </a:xfrm>
            <a:custGeom>
              <a:avLst/>
              <a:gdLst>
                <a:gd name="T0" fmla="*/ 9 w 199"/>
                <a:gd name="T1" fmla="*/ 13 h 208"/>
                <a:gd name="T2" fmla="*/ 7 w 199"/>
                <a:gd name="T3" fmla="*/ 11 h 208"/>
                <a:gd name="T4" fmla="*/ 4 w 199"/>
                <a:gd name="T5" fmla="*/ 7 h 208"/>
                <a:gd name="T6" fmla="*/ 2 w 199"/>
                <a:gd name="T7" fmla="*/ 5 h 208"/>
                <a:gd name="T8" fmla="*/ 1 w 199"/>
                <a:gd name="T9" fmla="*/ 4 h 208"/>
                <a:gd name="T10" fmla="*/ 1 w 199"/>
                <a:gd name="T11" fmla="*/ 3 h 208"/>
                <a:gd name="T12" fmla="*/ 1 w 199"/>
                <a:gd name="T13" fmla="*/ 2 h 208"/>
                <a:gd name="T14" fmla="*/ 1 w 199"/>
                <a:gd name="T15" fmla="*/ 2 h 208"/>
                <a:gd name="T16" fmla="*/ 2 w 199"/>
                <a:gd name="T17" fmla="*/ 3 h 208"/>
                <a:gd name="T18" fmla="*/ 3 w 199"/>
                <a:gd name="T19" fmla="*/ 4 h 208"/>
                <a:gd name="T20" fmla="*/ 3 w 199"/>
                <a:gd name="T21" fmla="*/ 4 h 208"/>
                <a:gd name="T22" fmla="*/ 2 w 199"/>
                <a:gd name="T23" fmla="*/ 2 h 208"/>
                <a:gd name="T24" fmla="*/ 2 w 199"/>
                <a:gd name="T25" fmla="*/ 1 h 208"/>
                <a:gd name="T26" fmla="*/ 2 w 199"/>
                <a:gd name="T27" fmla="*/ 1 h 208"/>
                <a:gd name="T28" fmla="*/ 3 w 199"/>
                <a:gd name="T29" fmla="*/ 2 h 208"/>
                <a:gd name="T30" fmla="*/ 4 w 199"/>
                <a:gd name="T31" fmla="*/ 3 h 208"/>
                <a:gd name="T32" fmla="*/ 4 w 199"/>
                <a:gd name="T33" fmla="*/ 4 h 208"/>
                <a:gd name="T34" fmla="*/ 4 w 199"/>
                <a:gd name="T35" fmla="*/ 4 h 208"/>
                <a:gd name="T36" fmla="*/ 4 w 199"/>
                <a:gd name="T37" fmla="*/ 3 h 208"/>
                <a:gd name="T38" fmla="*/ 3 w 199"/>
                <a:gd name="T39" fmla="*/ 2 h 208"/>
                <a:gd name="T40" fmla="*/ 3 w 199"/>
                <a:gd name="T41" fmla="*/ 1 h 208"/>
                <a:gd name="T42" fmla="*/ 4 w 199"/>
                <a:gd name="T43" fmla="*/ 1 h 208"/>
                <a:gd name="T44" fmla="*/ 5 w 199"/>
                <a:gd name="T45" fmla="*/ 2 h 208"/>
                <a:gd name="T46" fmla="*/ 5 w 199"/>
                <a:gd name="T47" fmla="*/ 2 h 208"/>
                <a:gd name="T48" fmla="*/ 5 w 199"/>
                <a:gd name="T49" fmla="*/ 2 h 208"/>
                <a:gd name="T50" fmla="*/ 5 w 199"/>
                <a:gd name="T51" fmla="*/ 1 h 208"/>
                <a:gd name="T52" fmla="*/ 5 w 199"/>
                <a:gd name="T53" fmla="*/ 1 h 208"/>
                <a:gd name="T54" fmla="*/ 5 w 199"/>
                <a:gd name="T55" fmla="*/ 0 h 208"/>
                <a:gd name="T56" fmla="*/ 6 w 199"/>
                <a:gd name="T57" fmla="*/ 1 h 208"/>
                <a:gd name="T58" fmla="*/ 8 w 199"/>
                <a:gd name="T59" fmla="*/ 2 h 208"/>
                <a:gd name="T60" fmla="*/ 10 w 199"/>
                <a:gd name="T61" fmla="*/ 4 h 208"/>
                <a:gd name="T62" fmla="*/ 11 w 199"/>
                <a:gd name="T63" fmla="*/ 5 h 208"/>
                <a:gd name="T64" fmla="*/ 13 w 199"/>
                <a:gd name="T65" fmla="*/ 7 h 208"/>
                <a:gd name="T66" fmla="*/ 12 w 199"/>
                <a:gd name="T67" fmla="*/ 12 h 208"/>
                <a:gd name="T68" fmla="*/ 11 w 199"/>
                <a:gd name="T69" fmla="*/ 13 h 208"/>
                <a:gd name="T70" fmla="*/ 11 w 199"/>
                <a:gd name="T71" fmla="*/ 13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
                <a:gd name="T109" fmla="*/ 0 h 208"/>
                <a:gd name="T110" fmla="*/ 199 w 199"/>
                <a:gd name="T111" fmla="*/ 208 h 208"/>
              </a:gdLst>
              <a:ahLst/>
              <a:cxnLst/>
              <a:rect l="T108" t="T109" r="T110" b="T111"/>
              <a:pathLst>
                <a:path w="199" h="208">
                  <a:moveTo>
                    <a:pt x="167" y="208"/>
                  </a:moveTo>
                  <a:lnTo>
                    <a:pt x="143" y="194"/>
                  </a:lnTo>
                  <a:lnTo>
                    <a:pt x="120" y="178"/>
                  </a:lnTo>
                  <a:lnTo>
                    <a:pt x="97" y="161"/>
                  </a:lnTo>
                  <a:lnTo>
                    <a:pt x="75" y="140"/>
                  </a:lnTo>
                  <a:lnTo>
                    <a:pt x="55" y="119"/>
                  </a:lnTo>
                  <a:lnTo>
                    <a:pt x="35" y="99"/>
                  </a:lnTo>
                  <a:lnTo>
                    <a:pt x="19" y="77"/>
                  </a:lnTo>
                  <a:lnTo>
                    <a:pt x="6" y="56"/>
                  </a:lnTo>
                  <a:lnTo>
                    <a:pt x="4" y="49"/>
                  </a:lnTo>
                  <a:lnTo>
                    <a:pt x="3" y="41"/>
                  </a:lnTo>
                  <a:lnTo>
                    <a:pt x="1" y="33"/>
                  </a:lnTo>
                  <a:lnTo>
                    <a:pt x="0" y="25"/>
                  </a:lnTo>
                  <a:lnTo>
                    <a:pt x="2" y="24"/>
                  </a:lnTo>
                  <a:lnTo>
                    <a:pt x="4" y="23"/>
                  </a:lnTo>
                  <a:lnTo>
                    <a:pt x="7" y="23"/>
                  </a:lnTo>
                  <a:lnTo>
                    <a:pt x="9" y="21"/>
                  </a:lnTo>
                  <a:lnTo>
                    <a:pt x="22" y="43"/>
                  </a:lnTo>
                  <a:lnTo>
                    <a:pt x="29" y="54"/>
                  </a:lnTo>
                  <a:lnTo>
                    <a:pt x="33" y="59"/>
                  </a:lnTo>
                  <a:lnTo>
                    <a:pt x="37" y="62"/>
                  </a:lnTo>
                  <a:lnTo>
                    <a:pt x="34" y="49"/>
                  </a:lnTo>
                  <a:lnTo>
                    <a:pt x="27" y="38"/>
                  </a:lnTo>
                  <a:lnTo>
                    <a:pt x="22" y="27"/>
                  </a:lnTo>
                  <a:lnTo>
                    <a:pt x="21" y="16"/>
                  </a:lnTo>
                  <a:lnTo>
                    <a:pt x="23" y="15"/>
                  </a:lnTo>
                  <a:lnTo>
                    <a:pt x="25" y="15"/>
                  </a:lnTo>
                  <a:lnTo>
                    <a:pt x="26" y="15"/>
                  </a:lnTo>
                  <a:lnTo>
                    <a:pt x="29" y="15"/>
                  </a:lnTo>
                  <a:lnTo>
                    <a:pt x="38" y="27"/>
                  </a:lnTo>
                  <a:lnTo>
                    <a:pt x="44" y="35"/>
                  </a:lnTo>
                  <a:lnTo>
                    <a:pt x="52" y="43"/>
                  </a:lnTo>
                  <a:lnTo>
                    <a:pt x="62" y="54"/>
                  </a:lnTo>
                  <a:lnTo>
                    <a:pt x="62" y="53"/>
                  </a:lnTo>
                  <a:lnTo>
                    <a:pt x="62" y="51"/>
                  </a:lnTo>
                  <a:lnTo>
                    <a:pt x="62" y="50"/>
                  </a:lnTo>
                  <a:lnTo>
                    <a:pt x="63" y="49"/>
                  </a:lnTo>
                  <a:lnTo>
                    <a:pt x="54" y="40"/>
                  </a:lnTo>
                  <a:lnTo>
                    <a:pt x="47" y="30"/>
                  </a:lnTo>
                  <a:lnTo>
                    <a:pt x="42" y="20"/>
                  </a:lnTo>
                  <a:lnTo>
                    <a:pt x="41" y="13"/>
                  </a:lnTo>
                  <a:lnTo>
                    <a:pt x="47" y="11"/>
                  </a:lnTo>
                  <a:lnTo>
                    <a:pt x="53" y="10"/>
                  </a:lnTo>
                  <a:lnTo>
                    <a:pt x="57" y="11"/>
                  </a:lnTo>
                  <a:lnTo>
                    <a:pt x="62" y="15"/>
                  </a:lnTo>
                  <a:lnTo>
                    <a:pt x="67" y="18"/>
                  </a:lnTo>
                  <a:lnTo>
                    <a:pt x="72" y="24"/>
                  </a:lnTo>
                  <a:lnTo>
                    <a:pt x="77" y="30"/>
                  </a:lnTo>
                  <a:lnTo>
                    <a:pt x="83" y="35"/>
                  </a:lnTo>
                  <a:lnTo>
                    <a:pt x="80" y="25"/>
                  </a:lnTo>
                  <a:lnTo>
                    <a:pt x="75" y="17"/>
                  </a:lnTo>
                  <a:lnTo>
                    <a:pt x="70" y="10"/>
                  </a:lnTo>
                  <a:lnTo>
                    <a:pt x="69" y="1"/>
                  </a:lnTo>
                  <a:lnTo>
                    <a:pt x="71" y="1"/>
                  </a:lnTo>
                  <a:lnTo>
                    <a:pt x="72" y="0"/>
                  </a:lnTo>
                  <a:lnTo>
                    <a:pt x="75" y="0"/>
                  </a:lnTo>
                  <a:lnTo>
                    <a:pt x="78" y="0"/>
                  </a:lnTo>
                  <a:lnTo>
                    <a:pt x="90" y="10"/>
                  </a:lnTo>
                  <a:lnTo>
                    <a:pt x="102" y="21"/>
                  </a:lnTo>
                  <a:lnTo>
                    <a:pt x="115" y="32"/>
                  </a:lnTo>
                  <a:lnTo>
                    <a:pt x="130" y="42"/>
                  </a:lnTo>
                  <a:lnTo>
                    <a:pt x="145" y="53"/>
                  </a:lnTo>
                  <a:lnTo>
                    <a:pt x="160" y="63"/>
                  </a:lnTo>
                  <a:lnTo>
                    <a:pt x="176" y="72"/>
                  </a:lnTo>
                  <a:lnTo>
                    <a:pt x="192" y="81"/>
                  </a:lnTo>
                  <a:lnTo>
                    <a:pt x="199" y="106"/>
                  </a:lnTo>
                  <a:lnTo>
                    <a:pt x="196" y="141"/>
                  </a:lnTo>
                  <a:lnTo>
                    <a:pt x="186" y="179"/>
                  </a:lnTo>
                  <a:lnTo>
                    <a:pt x="176" y="207"/>
                  </a:lnTo>
                  <a:lnTo>
                    <a:pt x="174" y="207"/>
                  </a:lnTo>
                  <a:lnTo>
                    <a:pt x="171" y="207"/>
                  </a:lnTo>
                  <a:lnTo>
                    <a:pt x="169" y="207"/>
                  </a:lnTo>
                  <a:lnTo>
                    <a:pt x="167" y="208"/>
                  </a:lnTo>
                  <a:close/>
                </a:path>
              </a:pathLst>
            </a:custGeom>
            <a:solidFill>
              <a:srgbClr val="FFFFFF">
                <a:alpha val="100000"/>
              </a:srgbClr>
            </a:solidFill>
            <a:ln>
              <a:noFill/>
            </a:ln>
          </p:spPr>
          <p:txBody>
            <a:bodyPr wrap="none" rtlCol="0" anchor="ctr"/>
            <a:lstStyle/>
            <a:p>
              <a:pPr algn="ctr"/>
              <a:endParaRPr lang="zh-CN" altLang="en-US"/>
            </a:p>
          </p:txBody>
        </p:sp>
        <p:sp>
          <p:nvSpPr>
            <p:cNvPr id="27700" name="Freeform 27699"/>
            <p:cNvSpPr>
              <a:spLocks/>
            </p:cNvSpPr>
            <p:nvPr/>
          </p:nvSpPr>
          <p:spPr bwMode="auto">
            <a:xfrm>
              <a:off x="4326" y="1434"/>
              <a:ext cx="19" cy="52"/>
            </a:xfrm>
            <a:custGeom>
              <a:avLst/>
              <a:gdLst>
                <a:gd name="T0" fmla="*/ 2 w 37"/>
                <a:gd name="T1" fmla="*/ 6 h 105"/>
                <a:gd name="T2" fmla="*/ 1 w 37"/>
                <a:gd name="T3" fmla="*/ 4 h 105"/>
                <a:gd name="T4" fmla="*/ 1 w 37"/>
                <a:gd name="T5" fmla="*/ 3 h 105"/>
                <a:gd name="T6" fmla="*/ 1 w 37"/>
                <a:gd name="T7" fmla="*/ 2 h 105"/>
                <a:gd name="T8" fmla="*/ 1 w 37"/>
                <a:gd name="T9" fmla="*/ 0 h 105"/>
                <a:gd name="T10" fmla="*/ 1 w 37"/>
                <a:gd name="T11" fmla="*/ 0 h 105"/>
                <a:gd name="T12" fmla="*/ 1 w 37"/>
                <a:gd name="T13" fmla="*/ 0 h 105"/>
                <a:gd name="T14" fmla="*/ 1 w 37"/>
                <a:gd name="T15" fmla="*/ 0 h 105"/>
                <a:gd name="T16" fmla="*/ 1 w 37"/>
                <a:gd name="T17" fmla="*/ 0 h 105"/>
                <a:gd name="T18" fmla="*/ 1 w 37"/>
                <a:gd name="T19" fmla="*/ 0 h 105"/>
                <a:gd name="T20" fmla="*/ 1 w 37"/>
                <a:gd name="T21" fmla="*/ 0 h 105"/>
                <a:gd name="T22" fmla="*/ 0 w 37"/>
                <a:gd name="T23" fmla="*/ 0 h 105"/>
                <a:gd name="T24" fmla="*/ 0 w 37"/>
                <a:gd name="T25" fmla="*/ 0 h 105"/>
                <a:gd name="T26" fmla="*/ 1 w 37"/>
                <a:gd name="T27" fmla="*/ 0 h 105"/>
                <a:gd name="T28" fmla="*/ 2 w 37"/>
                <a:gd name="T29" fmla="*/ 0 h 105"/>
                <a:gd name="T30" fmla="*/ 2 w 37"/>
                <a:gd name="T31" fmla="*/ 1 h 105"/>
                <a:gd name="T32" fmla="*/ 2 w 37"/>
                <a:gd name="T33" fmla="*/ 2 h 105"/>
                <a:gd name="T34" fmla="*/ 2 w 37"/>
                <a:gd name="T35" fmla="*/ 3 h 105"/>
                <a:gd name="T36" fmla="*/ 3 w 37"/>
                <a:gd name="T37" fmla="*/ 4 h 105"/>
                <a:gd name="T38" fmla="*/ 3 w 37"/>
                <a:gd name="T39" fmla="*/ 5 h 105"/>
                <a:gd name="T40" fmla="*/ 3 w 37"/>
                <a:gd name="T41" fmla="*/ 6 h 105"/>
                <a:gd name="T42" fmla="*/ 3 w 37"/>
                <a:gd name="T43" fmla="*/ 6 h 105"/>
                <a:gd name="T44" fmla="*/ 2 w 37"/>
                <a:gd name="T45" fmla="*/ 6 h 105"/>
                <a:gd name="T46" fmla="*/ 2 w 37"/>
                <a:gd name="T47" fmla="*/ 6 h 105"/>
                <a:gd name="T48" fmla="*/ 2 w 37"/>
                <a:gd name="T49" fmla="*/ 6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105"/>
                <a:gd name="T77" fmla="*/ 37 w 37"/>
                <a:gd name="T78" fmla="*/ 105 h 105"/>
              </a:gdLst>
              <a:ahLst/>
              <a:cxnLst/>
              <a:rect l="T75" t="T76" r="T77" b="T78"/>
              <a:pathLst>
                <a:path w="37" h="105">
                  <a:moveTo>
                    <a:pt x="23" y="105"/>
                  </a:moveTo>
                  <a:lnTo>
                    <a:pt x="11" y="77"/>
                  </a:lnTo>
                  <a:lnTo>
                    <a:pt x="7" y="58"/>
                  </a:lnTo>
                  <a:lnTo>
                    <a:pt x="6" y="39"/>
                  </a:lnTo>
                  <a:lnTo>
                    <a:pt x="7" y="13"/>
                  </a:lnTo>
                  <a:lnTo>
                    <a:pt x="6" y="12"/>
                  </a:lnTo>
                  <a:lnTo>
                    <a:pt x="3" y="11"/>
                  </a:lnTo>
                  <a:lnTo>
                    <a:pt x="2" y="11"/>
                  </a:lnTo>
                  <a:lnTo>
                    <a:pt x="1" y="9"/>
                  </a:lnTo>
                  <a:lnTo>
                    <a:pt x="1" y="7"/>
                  </a:lnTo>
                  <a:lnTo>
                    <a:pt x="1" y="5"/>
                  </a:lnTo>
                  <a:lnTo>
                    <a:pt x="0" y="3"/>
                  </a:lnTo>
                  <a:lnTo>
                    <a:pt x="0" y="0"/>
                  </a:lnTo>
                  <a:lnTo>
                    <a:pt x="11" y="5"/>
                  </a:lnTo>
                  <a:lnTo>
                    <a:pt x="19" y="13"/>
                  </a:lnTo>
                  <a:lnTo>
                    <a:pt x="25" y="24"/>
                  </a:lnTo>
                  <a:lnTo>
                    <a:pt x="29" y="37"/>
                  </a:lnTo>
                  <a:lnTo>
                    <a:pt x="32" y="52"/>
                  </a:lnTo>
                  <a:lnTo>
                    <a:pt x="33" y="67"/>
                  </a:lnTo>
                  <a:lnTo>
                    <a:pt x="36" y="83"/>
                  </a:lnTo>
                  <a:lnTo>
                    <a:pt x="37" y="98"/>
                  </a:lnTo>
                  <a:lnTo>
                    <a:pt x="33" y="100"/>
                  </a:lnTo>
                  <a:lnTo>
                    <a:pt x="30" y="103"/>
                  </a:lnTo>
                  <a:lnTo>
                    <a:pt x="26" y="105"/>
                  </a:lnTo>
                  <a:lnTo>
                    <a:pt x="23" y="105"/>
                  </a:lnTo>
                  <a:close/>
                </a:path>
              </a:pathLst>
            </a:custGeom>
            <a:solidFill>
              <a:srgbClr val="FFFFFF">
                <a:alpha val="100000"/>
              </a:srgbClr>
            </a:solidFill>
            <a:ln>
              <a:noFill/>
            </a:ln>
          </p:spPr>
          <p:txBody>
            <a:bodyPr wrap="none" rtlCol="0" anchor="ctr"/>
            <a:lstStyle/>
            <a:p>
              <a:pPr algn="ctr"/>
              <a:endParaRPr lang="zh-CN" altLang="en-US"/>
            </a:p>
          </p:txBody>
        </p:sp>
        <p:sp>
          <p:nvSpPr>
            <p:cNvPr id="27701" name="Freeform 27700"/>
            <p:cNvSpPr>
              <a:spLocks/>
            </p:cNvSpPr>
            <p:nvPr/>
          </p:nvSpPr>
          <p:spPr bwMode="auto">
            <a:xfrm>
              <a:off x="4936" y="1468"/>
              <a:ext cx="10" cy="4"/>
            </a:xfrm>
            <a:custGeom>
              <a:avLst/>
              <a:gdLst>
                <a:gd name="T0" fmla="*/ 0 w 22"/>
                <a:gd name="T1" fmla="*/ 1 h 8"/>
                <a:gd name="T2" fmla="*/ 0 w 22"/>
                <a:gd name="T3" fmla="*/ 1 h 8"/>
                <a:gd name="T4" fmla="*/ 0 w 22"/>
                <a:gd name="T5" fmla="*/ 1 h 8"/>
                <a:gd name="T6" fmla="*/ 0 w 22"/>
                <a:gd name="T7" fmla="*/ 1 h 8"/>
                <a:gd name="T8" fmla="*/ 0 w 22"/>
                <a:gd name="T9" fmla="*/ 0 h 8"/>
                <a:gd name="T10" fmla="*/ 0 w 22"/>
                <a:gd name="T11" fmla="*/ 0 h 8"/>
                <a:gd name="T12" fmla="*/ 0 w 22"/>
                <a:gd name="T13" fmla="*/ 1 h 8"/>
                <a:gd name="T14" fmla="*/ 0 w 22"/>
                <a:gd name="T15" fmla="*/ 1 h 8"/>
                <a:gd name="T16" fmla="*/ 1 w 22"/>
                <a:gd name="T17" fmla="*/ 1 h 8"/>
                <a:gd name="T18" fmla="*/ 1 w 22"/>
                <a:gd name="T19" fmla="*/ 1 h 8"/>
                <a:gd name="T20" fmla="*/ 1 w 22"/>
                <a:gd name="T21" fmla="*/ 1 h 8"/>
                <a:gd name="T22" fmla="*/ 1 w 22"/>
                <a:gd name="T23" fmla="*/ 1 h 8"/>
                <a:gd name="T24" fmla="*/ 1 w 22"/>
                <a:gd name="T25" fmla="*/ 1 h 8"/>
                <a:gd name="T26" fmla="*/ 1 w 22"/>
                <a:gd name="T27" fmla="*/ 1 h 8"/>
                <a:gd name="T28" fmla="*/ 0 w 22"/>
                <a:gd name="T29" fmla="*/ 1 h 8"/>
                <a:gd name="T30" fmla="*/ 0 w 22"/>
                <a:gd name="T31" fmla="*/ 1 h 8"/>
                <a:gd name="T32" fmla="*/ 0 w 2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8"/>
                <a:gd name="T53" fmla="*/ 22 w 22"/>
                <a:gd name="T54" fmla="*/ 8 h 8"/>
              </a:gdLst>
              <a:ahLst/>
              <a:cxnLst/>
              <a:rect l="T51" t="T52" r="T53" b="T54"/>
              <a:pathLst>
                <a:path w="22" h="8">
                  <a:moveTo>
                    <a:pt x="5" y="7"/>
                  </a:moveTo>
                  <a:lnTo>
                    <a:pt x="3" y="7"/>
                  </a:lnTo>
                  <a:lnTo>
                    <a:pt x="2" y="6"/>
                  </a:lnTo>
                  <a:lnTo>
                    <a:pt x="1" y="4"/>
                  </a:lnTo>
                  <a:lnTo>
                    <a:pt x="0" y="0"/>
                  </a:lnTo>
                  <a:lnTo>
                    <a:pt x="5" y="0"/>
                  </a:lnTo>
                  <a:lnTo>
                    <a:pt x="10" y="1"/>
                  </a:lnTo>
                  <a:lnTo>
                    <a:pt x="15" y="1"/>
                  </a:lnTo>
                  <a:lnTo>
                    <a:pt x="21" y="3"/>
                  </a:lnTo>
                  <a:lnTo>
                    <a:pt x="21" y="4"/>
                  </a:lnTo>
                  <a:lnTo>
                    <a:pt x="22" y="5"/>
                  </a:lnTo>
                  <a:lnTo>
                    <a:pt x="22" y="7"/>
                  </a:lnTo>
                  <a:lnTo>
                    <a:pt x="22" y="8"/>
                  </a:lnTo>
                  <a:lnTo>
                    <a:pt x="17" y="8"/>
                  </a:lnTo>
                  <a:lnTo>
                    <a:pt x="13" y="7"/>
                  </a:lnTo>
                  <a:lnTo>
                    <a:pt x="9" y="7"/>
                  </a:lnTo>
                  <a:lnTo>
                    <a:pt x="5" y="7"/>
                  </a:lnTo>
                  <a:close/>
                </a:path>
              </a:pathLst>
            </a:custGeom>
            <a:solidFill>
              <a:srgbClr val="000000">
                <a:alpha val="100000"/>
              </a:srgbClr>
            </a:solidFill>
            <a:ln>
              <a:noFill/>
            </a:ln>
          </p:spPr>
          <p:txBody>
            <a:bodyPr wrap="none" rtlCol="0" anchor="ctr"/>
            <a:lstStyle/>
            <a:p>
              <a:pPr algn="ctr"/>
              <a:endParaRPr lang="zh-CN" altLang="en-US"/>
            </a:p>
          </p:txBody>
        </p:sp>
        <p:sp>
          <p:nvSpPr>
            <p:cNvPr id="27702" name="Freeform 27701"/>
            <p:cNvSpPr>
              <a:spLocks/>
            </p:cNvSpPr>
            <p:nvPr/>
          </p:nvSpPr>
          <p:spPr bwMode="auto">
            <a:xfrm>
              <a:off x="4897" y="1436"/>
              <a:ext cx="16" cy="6"/>
            </a:xfrm>
            <a:custGeom>
              <a:avLst/>
              <a:gdLst>
                <a:gd name="T0" fmla="*/ 2 w 31"/>
                <a:gd name="T1" fmla="*/ 1 h 11"/>
                <a:gd name="T2" fmla="*/ 1 w 31"/>
                <a:gd name="T3" fmla="*/ 1 h 11"/>
                <a:gd name="T4" fmla="*/ 1 w 31"/>
                <a:gd name="T5" fmla="*/ 1 h 11"/>
                <a:gd name="T6" fmla="*/ 1 w 31"/>
                <a:gd name="T7" fmla="*/ 1 h 11"/>
                <a:gd name="T8" fmla="*/ 0 w 31"/>
                <a:gd name="T9" fmla="*/ 1 h 11"/>
                <a:gd name="T10" fmla="*/ 1 w 31"/>
                <a:gd name="T11" fmla="*/ 1 h 11"/>
                <a:gd name="T12" fmla="*/ 1 w 31"/>
                <a:gd name="T13" fmla="*/ 0 h 11"/>
                <a:gd name="T14" fmla="*/ 2 w 31"/>
                <a:gd name="T15" fmla="*/ 1 h 11"/>
                <a:gd name="T16" fmla="*/ 2 w 31"/>
                <a:gd name="T17" fmla="*/ 1 h 11"/>
                <a:gd name="T18" fmla="*/ 2 w 31"/>
                <a:gd name="T19" fmla="*/ 1 h 11"/>
                <a:gd name="T20" fmla="*/ 2 w 31"/>
                <a:gd name="T21" fmla="*/ 1 h 11"/>
                <a:gd name="T22" fmla="*/ 2 w 31"/>
                <a:gd name="T23" fmla="*/ 1 h 11"/>
                <a:gd name="T24" fmla="*/ 2 w 3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1"/>
                <a:gd name="T41" fmla="*/ 31 w 31"/>
                <a:gd name="T42" fmla="*/ 11 h 11"/>
              </a:gdLst>
              <a:ahLst/>
              <a:cxnLst/>
              <a:rect l="T39" t="T40" r="T41" b="T42"/>
              <a:pathLst>
                <a:path w="31" h="11">
                  <a:moveTo>
                    <a:pt x="25" y="11"/>
                  </a:moveTo>
                  <a:lnTo>
                    <a:pt x="16" y="10"/>
                  </a:lnTo>
                  <a:lnTo>
                    <a:pt x="9" y="8"/>
                  </a:lnTo>
                  <a:lnTo>
                    <a:pt x="5" y="6"/>
                  </a:lnTo>
                  <a:lnTo>
                    <a:pt x="0" y="2"/>
                  </a:lnTo>
                  <a:lnTo>
                    <a:pt x="7" y="1"/>
                  </a:lnTo>
                  <a:lnTo>
                    <a:pt x="15" y="0"/>
                  </a:lnTo>
                  <a:lnTo>
                    <a:pt x="23" y="2"/>
                  </a:lnTo>
                  <a:lnTo>
                    <a:pt x="31" y="9"/>
                  </a:lnTo>
                  <a:lnTo>
                    <a:pt x="30" y="10"/>
                  </a:lnTo>
                  <a:lnTo>
                    <a:pt x="29" y="11"/>
                  </a:lnTo>
                  <a:lnTo>
                    <a:pt x="28" y="11"/>
                  </a:lnTo>
                  <a:lnTo>
                    <a:pt x="25" y="11"/>
                  </a:lnTo>
                  <a:close/>
                </a:path>
              </a:pathLst>
            </a:custGeom>
            <a:solidFill>
              <a:srgbClr val="000000">
                <a:alpha val="100000"/>
              </a:srgbClr>
            </a:solidFill>
            <a:ln>
              <a:noFill/>
            </a:ln>
          </p:spPr>
          <p:txBody>
            <a:bodyPr wrap="none" rtlCol="0" anchor="ctr"/>
            <a:lstStyle/>
            <a:p>
              <a:pPr algn="ctr"/>
              <a:endParaRPr lang="zh-CN" altLang="en-US"/>
            </a:p>
          </p:txBody>
        </p:sp>
        <p:sp>
          <p:nvSpPr>
            <p:cNvPr id="27703" name="Freeform 27702"/>
            <p:cNvSpPr>
              <a:spLocks/>
            </p:cNvSpPr>
            <p:nvPr/>
          </p:nvSpPr>
          <p:spPr bwMode="auto">
            <a:xfrm>
              <a:off x="4271" y="1226"/>
              <a:ext cx="158" cy="202"/>
            </a:xfrm>
            <a:custGeom>
              <a:avLst/>
              <a:gdLst>
                <a:gd name="T0" fmla="*/ 3 w 317"/>
                <a:gd name="T1" fmla="*/ 24 h 406"/>
                <a:gd name="T2" fmla="*/ 1 w 317"/>
                <a:gd name="T3" fmla="*/ 23 h 406"/>
                <a:gd name="T4" fmla="*/ 0 w 317"/>
                <a:gd name="T5" fmla="*/ 21 h 406"/>
                <a:gd name="T6" fmla="*/ 0 w 317"/>
                <a:gd name="T7" fmla="*/ 21 h 406"/>
                <a:gd name="T8" fmla="*/ 0 w 317"/>
                <a:gd name="T9" fmla="*/ 21 h 406"/>
                <a:gd name="T10" fmla="*/ 2 w 317"/>
                <a:gd name="T11" fmla="*/ 22 h 406"/>
                <a:gd name="T12" fmla="*/ 3 w 317"/>
                <a:gd name="T13" fmla="*/ 22 h 406"/>
                <a:gd name="T14" fmla="*/ 2 w 317"/>
                <a:gd name="T15" fmla="*/ 22 h 406"/>
                <a:gd name="T16" fmla="*/ 1 w 317"/>
                <a:gd name="T17" fmla="*/ 21 h 406"/>
                <a:gd name="T18" fmla="*/ 1 w 317"/>
                <a:gd name="T19" fmla="*/ 21 h 406"/>
                <a:gd name="T20" fmla="*/ 1 w 317"/>
                <a:gd name="T21" fmla="*/ 20 h 406"/>
                <a:gd name="T22" fmla="*/ 2 w 317"/>
                <a:gd name="T23" fmla="*/ 20 h 406"/>
                <a:gd name="T24" fmla="*/ 3 w 317"/>
                <a:gd name="T25" fmla="*/ 21 h 406"/>
                <a:gd name="T26" fmla="*/ 4 w 317"/>
                <a:gd name="T27" fmla="*/ 22 h 406"/>
                <a:gd name="T28" fmla="*/ 4 w 317"/>
                <a:gd name="T29" fmla="*/ 21 h 406"/>
                <a:gd name="T30" fmla="*/ 2 w 317"/>
                <a:gd name="T31" fmla="*/ 20 h 406"/>
                <a:gd name="T32" fmla="*/ 2 w 317"/>
                <a:gd name="T33" fmla="*/ 19 h 406"/>
                <a:gd name="T34" fmla="*/ 3 w 317"/>
                <a:gd name="T35" fmla="*/ 19 h 406"/>
                <a:gd name="T36" fmla="*/ 5 w 317"/>
                <a:gd name="T37" fmla="*/ 19 h 406"/>
                <a:gd name="T38" fmla="*/ 3 w 317"/>
                <a:gd name="T39" fmla="*/ 18 h 406"/>
                <a:gd name="T40" fmla="*/ 4 w 317"/>
                <a:gd name="T41" fmla="*/ 17 h 406"/>
                <a:gd name="T42" fmla="*/ 5 w 317"/>
                <a:gd name="T43" fmla="*/ 17 h 406"/>
                <a:gd name="T44" fmla="*/ 4 w 317"/>
                <a:gd name="T45" fmla="*/ 16 h 406"/>
                <a:gd name="T46" fmla="*/ 5 w 317"/>
                <a:gd name="T47" fmla="*/ 16 h 406"/>
                <a:gd name="T48" fmla="*/ 5 w 317"/>
                <a:gd name="T49" fmla="*/ 15 h 406"/>
                <a:gd name="T50" fmla="*/ 5 w 317"/>
                <a:gd name="T51" fmla="*/ 15 h 406"/>
                <a:gd name="T52" fmla="*/ 3 w 317"/>
                <a:gd name="T53" fmla="*/ 15 h 406"/>
                <a:gd name="T54" fmla="*/ 2 w 317"/>
                <a:gd name="T55" fmla="*/ 15 h 406"/>
                <a:gd name="T56" fmla="*/ 1 w 317"/>
                <a:gd name="T57" fmla="*/ 13 h 406"/>
                <a:gd name="T58" fmla="*/ 2 w 317"/>
                <a:gd name="T59" fmla="*/ 11 h 406"/>
                <a:gd name="T60" fmla="*/ 4 w 317"/>
                <a:gd name="T61" fmla="*/ 9 h 406"/>
                <a:gd name="T62" fmla="*/ 7 w 317"/>
                <a:gd name="T63" fmla="*/ 6 h 406"/>
                <a:gd name="T64" fmla="*/ 9 w 317"/>
                <a:gd name="T65" fmla="*/ 5 h 406"/>
                <a:gd name="T66" fmla="*/ 11 w 317"/>
                <a:gd name="T67" fmla="*/ 3 h 406"/>
                <a:gd name="T68" fmla="*/ 12 w 317"/>
                <a:gd name="T69" fmla="*/ 1 h 406"/>
                <a:gd name="T70" fmla="*/ 13 w 317"/>
                <a:gd name="T71" fmla="*/ 0 h 406"/>
                <a:gd name="T72" fmla="*/ 16 w 317"/>
                <a:gd name="T73" fmla="*/ 2 h 406"/>
                <a:gd name="T74" fmla="*/ 18 w 317"/>
                <a:gd name="T75" fmla="*/ 7 h 406"/>
                <a:gd name="T76" fmla="*/ 19 w 317"/>
                <a:gd name="T77" fmla="*/ 12 h 406"/>
                <a:gd name="T78" fmla="*/ 16 w 317"/>
                <a:gd name="T79" fmla="*/ 13 h 406"/>
                <a:gd name="T80" fmla="*/ 15 w 317"/>
                <a:gd name="T81" fmla="*/ 14 h 406"/>
                <a:gd name="T82" fmla="*/ 13 w 317"/>
                <a:gd name="T83" fmla="*/ 18 h 406"/>
                <a:gd name="T84" fmla="*/ 9 w 317"/>
                <a:gd name="T85" fmla="*/ 21 h 406"/>
                <a:gd name="T86" fmla="*/ 6 w 317"/>
                <a:gd name="T87" fmla="*/ 24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406"/>
                <a:gd name="T134" fmla="*/ 317 w 317"/>
                <a:gd name="T135" fmla="*/ 406 h 406"/>
              </a:gdLst>
              <a:ahLst/>
              <a:cxnLst/>
              <a:rect l="T132" t="T133" r="T134" b="T135"/>
              <a:pathLst>
                <a:path w="317" h="406">
                  <a:moveTo>
                    <a:pt x="80" y="406"/>
                  </a:moveTo>
                  <a:lnTo>
                    <a:pt x="66" y="397"/>
                  </a:lnTo>
                  <a:lnTo>
                    <a:pt x="55" y="390"/>
                  </a:lnTo>
                  <a:lnTo>
                    <a:pt x="46" y="384"/>
                  </a:lnTo>
                  <a:lnTo>
                    <a:pt x="38" y="378"/>
                  </a:lnTo>
                  <a:lnTo>
                    <a:pt x="31" y="374"/>
                  </a:lnTo>
                  <a:lnTo>
                    <a:pt x="23" y="367"/>
                  </a:lnTo>
                  <a:lnTo>
                    <a:pt x="13" y="359"/>
                  </a:lnTo>
                  <a:lnTo>
                    <a:pt x="0" y="348"/>
                  </a:lnTo>
                  <a:lnTo>
                    <a:pt x="0" y="347"/>
                  </a:lnTo>
                  <a:lnTo>
                    <a:pt x="0" y="346"/>
                  </a:lnTo>
                  <a:lnTo>
                    <a:pt x="0" y="345"/>
                  </a:lnTo>
                  <a:lnTo>
                    <a:pt x="0" y="344"/>
                  </a:lnTo>
                  <a:lnTo>
                    <a:pt x="6" y="346"/>
                  </a:lnTo>
                  <a:lnTo>
                    <a:pt x="12" y="348"/>
                  </a:lnTo>
                  <a:lnTo>
                    <a:pt x="19" y="353"/>
                  </a:lnTo>
                  <a:lnTo>
                    <a:pt x="25" y="356"/>
                  </a:lnTo>
                  <a:lnTo>
                    <a:pt x="32" y="361"/>
                  </a:lnTo>
                  <a:lnTo>
                    <a:pt x="39" y="364"/>
                  </a:lnTo>
                  <a:lnTo>
                    <a:pt x="46" y="366"/>
                  </a:lnTo>
                  <a:lnTo>
                    <a:pt x="53" y="366"/>
                  </a:lnTo>
                  <a:lnTo>
                    <a:pt x="49" y="362"/>
                  </a:lnTo>
                  <a:lnTo>
                    <a:pt x="44" y="360"/>
                  </a:lnTo>
                  <a:lnTo>
                    <a:pt x="39" y="356"/>
                  </a:lnTo>
                  <a:lnTo>
                    <a:pt x="35" y="353"/>
                  </a:lnTo>
                  <a:lnTo>
                    <a:pt x="30" y="349"/>
                  </a:lnTo>
                  <a:lnTo>
                    <a:pt x="25" y="346"/>
                  </a:lnTo>
                  <a:lnTo>
                    <a:pt x="21" y="343"/>
                  </a:lnTo>
                  <a:lnTo>
                    <a:pt x="16" y="339"/>
                  </a:lnTo>
                  <a:lnTo>
                    <a:pt x="16" y="337"/>
                  </a:lnTo>
                  <a:lnTo>
                    <a:pt x="16" y="336"/>
                  </a:lnTo>
                  <a:lnTo>
                    <a:pt x="16" y="334"/>
                  </a:lnTo>
                  <a:lnTo>
                    <a:pt x="16" y="333"/>
                  </a:lnTo>
                  <a:lnTo>
                    <a:pt x="24" y="329"/>
                  </a:lnTo>
                  <a:lnTo>
                    <a:pt x="31" y="330"/>
                  </a:lnTo>
                  <a:lnTo>
                    <a:pt x="38" y="333"/>
                  </a:lnTo>
                  <a:lnTo>
                    <a:pt x="46" y="339"/>
                  </a:lnTo>
                  <a:lnTo>
                    <a:pt x="53" y="346"/>
                  </a:lnTo>
                  <a:lnTo>
                    <a:pt x="60" y="352"/>
                  </a:lnTo>
                  <a:lnTo>
                    <a:pt x="68" y="355"/>
                  </a:lnTo>
                  <a:lnTo>
                    <a:pt x="76" y="354"/>
                  </a:lnTo>
                  <a:lnTo>
                    <a:pt x="75" y="353"/>
                  </a:lnTo>
                  <a:lnTo>
                    <a:pt x="73" y="352"/>
                  </a:lnTo>
                  <a:lnTo>
                    <a:pt x="70" y="349"/>
                  </a:lnTo>
                  <a:lnTo>
                    <a:pt x="66" y="347"/>
                  </a:lnTo>
                  <a:lnTo>
                    <a:pt x="61" y="343"/>
                  </a:lnTo>
                  <a:lnTo>
                    <a:pt x="54" y="338"/>
                  </a:lnTo>
                  <a:lnTo>
                    <a:pt x="46" y="331"/>
                  </a:lnTo>
                  <a:lnTo>
                    <a:pt x="37" y="323"/>
                  </a:lnTo>
                  <a:lnTo>
                    <a:pt x="38" y="314"/>
                  </a:lnTo>
                  <a:lnTo>
                    <a:pt x="42" y="309"/>
                  </a:lnTo>
                  <a:lnTo>
                    <a:pt x="47" y="308"/>
                  </a:lnTo>
                  <a:lnTo>
                    <a:pt x="54" y="310"/>
                  </a:lnTo>
                  <a:lnTo>
                    <a:pt x="61" y="313"/>
                  </a:lnTo>
                  <a:lnTo>
                    <a:pt x="68" y="316"/>
                  </a:lnTo>
                  <a:lnTo>
                    <a:pt x="75" y="319"/>
                  </a:lnTo>
                  <a:lnTo>
                    <a:pt x="80" y="319"/>
                  </a:lnTo>
                  <a:lnTo>
                    <a:pt x="72" y="313"/>
                  </a:lnTo>
                  <a:lnTo>
                    <a:pt x="66" y="306"/>
                  </a:lnTo>
                  <a:lnTo>
                    <a:pt x="61" y="299"/>
                  </a:lnTo>
                  <a:lnTo>
                    <a:pt x="59" y="293"/>
                  </a:lnTo>
                  <a:lnTo>
                    <a:pt x="63" y="288"/>
                  </a:lnTo>
                  <a:lnTo>
                    <a:pt x="67" y="285"/>
                  </a:lnTo>
                  <a:lnTo>
                    <a:pt x="72" y="284"/>
                  </a:lnTo>
                  <a:lnTo>
                    <a:pt x="80" y="281"/>
                  </a:lnTo>
                  <a:lnTo>
                    <a:pt x="80" y="275"/>
                  </a:lnTo>
                  <a:lnTo>
                    <a:pt x="78" y="269"/>
                  </a:lnTo>
                  <a:lnTo>
                    <a:pt x="76" y="263"/>
                  </a:lnTo>
                  <a:lnTo>
                    <a:pt x="76" y="260"/>
                  </a:lnTo>
                  <a:lnTo>
                    <a:pt x="80" y="258"/>
                  </a:lnTo>
                  <a:lnTo>
                    <a:pt x="83" y="258"/>
                  </a:lnTo>
                  <a:lnTo>
                    <a:pt x="87" y="258"/>
                  </a:lnTo>
                  <a:lnTo>
                    <a:pt x="90" y="257"/>
                  </a:lnTo>
                  <a:lnTo>
                    <a:pt x="90" y="255"/>
                  </a:lnTo>
                  <a:lnTo>
                    <a:pt x="90" y="254"/>
                  </a:lnTo>
                  <a:lnTo>
                    <a:pt x="90" y="253"/>
                  </a:lnTo>
                  <a:lnTo>
                    <a:pt x="90" y="252"/>
                  </a:lnTo>
                  <a:lnTo>
                    <a:pt x="83" y="249"/>
                  </a:lnTo>
                  <a:lnTo>
                    <a:pt x="76" y="247"/>
                  </a:lnTo>
                  <a:lnTo>
                    <a:pt x="70" y="246"/>
                  </a:lnTo>
                  <a:lnTo>
                    <a:pt x="63" y="246"/>
                  </a:lnTo>
                  <a:lnTo>
                    <a:pt x="57" y="246"/>
                  </a:lnTo>
                  <a:lnTo>
                    <a:pt x="50" y="246"/>
                  </a:lnTo>
                  <a:lnTo>
                    <a:pt x="44" y="246"/>
                  </a:lnTo>
                  <a:lnTo>
                    <a:pt x="38" y="246"/>
                  </a:lnTo>
                  <a:lnTo>
                    <a:pt x="28" y="235"/>
                  </a:lnTo>
                  <a:lnTo>
                    <a:pt x="23" y="224"/>
                  </a:lnTo>
                  <a:lnTo>
                    <a:pt x="23" y="211"/>
                  </a:lnTo>
                  <a:lnTo>
                    <a:pt x="28" y="199"/>
                  </a:lnTo>
                  <a:lnTo>
                    <a:pt x="35" y="185"/>
                  </a:lnTo>
                  <a:lnTo>
                    <a:pt x="45" y="172"/>
                  </a:lnTo>
                  <a:lnTo>
                    <a:pt x="58" y="158"/>
                  </a:lnTo>
                  <a:lnTo>
                    <a:pt x="73" y="146"/>
                  </a:lnTo>
                  <a:lnTo>
                    <a:pt x="88" y="133"/>
                  </a:lnTo>
                  <a:lnTo>
                    <a:pt x="104" y="120"/>
                  </a:lnTo>
                  <a:lnTo>
                    <a:pt x="119" y="109"/>
                  </a:lnTo>
                  <a:lnTo>
                    <a:pt x="134" y="98"/>
                  </a:lnTo>
                  <a:lnTo>
                    <a:pt x="148" y="89"/>
                  </a:lnTo>
                  <a:lnTo>
                    <a:pt x="159" y="80"/>
                  </a:lnTo>
                  <a:lnTo>
                    <a:pt x="170" y="74"/>
                  </a:lnTo>
                  <a:lnTo>
                    <a:pt x="175" y="68"/>
                  </a:lnTo>
                  <a:lnTo>
                    <a:pt x="186" y="63"/>
                  </a:lnTo>
                  <a:lnTo>
                    <a:pt x="194" y="53"/>
                  </a:lnTo>
                  <a:lnTo>
                    <a:pt x="199" y="42"/>
                  </a:lnTo>
                  <a:lnTo>
                    <a:pt x="204" y="30"/>
                  </a:lnTo>
                  <a:lnTo>
                    <a:pt x="209" y="19"/>
                  </a:lnTo>
                  <a:lnTo>
                    <a:pt x="214" y="10"/>
                  </a:lnTo>
                  <a:lnTo>
                    <a:pt x="223" y="3"/>
                  </a:lnTo>
                  <a:lnTo>
                    <a:pt x="234" y="0"/>
                  </a:lnTo>
                  <a:lnTo>
                    <a:pt x="247" y="20"/>
                  </a:lnTo>
                  <a:lnTo>
                    <a:pt x="259" y="44"/>
                  </a:lnTo>
                  <a:lnTo>
                    <a:pt x="273" y="70"/>
                  </a:lnTo>
                  <a:lnTo>
                    <a:pt x="285" y="97"/>
                  </a:lnTo>
                  <a:lnTo>
                    <a:pt x="296" y="125"/>
                  </a:lnTo>
                  <a:lnTo>
                    <a:pt x="305" y="154"/>
                  </a:lnTo>
                  <a:lnTo>
                    <a:pt x="312" y="181"/>
                  </a:lnTo>
                  <a:lnTo>
                    <a:pt x="317" y="207"/>
                  </a:lnTo>
                  <a:lnTo>
                    <a:pt x="297" y="218"/>
                  </a:lnTo>
                  <a:lnTo>
                    <a:pt x="281" y="223"/>
                  </a:lnTo>
                  <a:lnTo>
                    <a:pt x="271" y="224"/>
                  </a:lnTo>
                  <a:lnTo>
                    <a:pt x="262" y="224"/>
                  </a:lnTo>
                  <a:lnTo>
                    <a:pt x="254" y="226"/>
                  </a:lnTo>
                  <a:lnTo>
                    <a:pt x="246" y="233"/>
                  </a:lnTo>
                  <a:lnTo>
                    <a:pt x="235" y="248"/>
                  </a:lnTo>
                  <a:lnTo>
                    <a:pt x="224" y="272"/>
                  </a:lnTo>
                  <a:lnTo>
                    <a:pt x="211" y="290"/>
                  </a:lnTo>
                  <a:lnTo>
                    <a:pt x="195" y="309"/>
                  </a:lnTo>
                  <a:lnTo>
                    <a:pt x="178" y="330"/>
                  </a:lnTo>
                  <a:lnTo>
                    <a:pt x="158" y="351"/>
                  </a:lnTo>
                  <a:lnTo>
                    <a:pt x="137" y="370"/>
                  </a:lnTo>
                  <a:lnTo>
                    <a:pt x="116" y="386"/>
                  </a:lnTo>
                  <a:lnTo>
                    <a:pt x="98" y="399"/>
                  </a:lnTo>
                  <a:lnTo>
                    <a:pt x="80" y="406"/>
                  </a:lnTo>
                  <a:close/>
                </a:path>
              </a:pathLst>
            </a:custGeom>
            <a:solidFill>
              <a:srgbClr val="A53F0C">
                <a:alpha val="100000"/>
              </a:srgbClr>
            </a:solidFill>
            <a:ln>
              <a:noFill/>
            </a:ln>
          </p:spPr>
          <p:txBody>
            <a:bodyPr wrap="none" rtlCol="0" anchor="ctr"/>
            <a:lstStyle/>
            <a:p>
              <a:pPr algn="ctr"/>
              <a:endParaRPr lang="zh-CN" altLang="en-US"/>
            </a:p>
          </p:txBody>
        </p:sp>
        <p:sp>
          <p:nvSpPr>
            <p:cNvPr id="27704" name="Freeform 27703"/>
            <p:cNvSpPr>
              <a:spLocks/>
            </p:cNvSpPr>
            <p:nvPr/>
          </p:nvSpPr>
          <p:spPr bwMode="auto">
            <a:xfrm>
              <a:off x="4938" y="1406"/>
              <a:ext cx="12" cy="4"/>
            </a:xfrm>
            <a:custGeom>
              <a:avLst/>
              <a:gdLst>
                <a:gd name="T0" fmla="*/ 1 w 23"/>
                <a:gd name="T1" fmla="*/ 1 h 8"/>
                <a:gd name="T2" fmla="*/ 1 w 23"/>
                <a:gd name="T3" fmla="*/ 1 h 8"/>
                <a:gd name="T4" fmla="*/ 1 w 23"/>
                <a:gd name="T5" fmla="*/ 1 h 8"/>
                <a:gd name="T6" fmla="*/ 1 w 23"/>
                <a:gd name="T7" fmla="*/ 1 h 8"/>
                <a:gd name="T8" fmla="*/ 0 w 23"/>
                <a:gd name="T9" fmla="*/ 1 h 8"/>
                <a:gd name="T10" fmla="*/ 1 w 23"/>
                <a:gd name="T11" fmla="*/ 1 h 8"/>
                <a:gd name="T12" fmla="*/ 1 w 23"/>
                <a:gd name="T13" fmla="*/ 0 h 8"/>
                <a:gd name="T14" fmla="*/ 2 w 23"/>
                <a:gd name="T15" fmla="*/ 1 h 8"/>
                <a:gd name="T16" fmla="*/ 2 w 23"/>
                <a:gd name="T17" fmla="*/ 1 h 8"/>
                <a:gd name="T18" fmla="*/ 2 w 23"/>
                <a:gd name="T19" fmla="*/ 1 h 8"/>
                <a:gd name="T20" fmla="*/ 2 w 23"/>
                <a:gd name="T21" fmla="*/ 1 h 8"/>
                <a:gd name="T22" fmla="*/ 1 w 23"/>
                <a:gd name="T23" fmla="*/ 1 h 8"/>
                <a:gd name="T24" fmla="*/ 1 w 23"/>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
                <a:gd name="T41" fmla="*/ 23 w 23"/>
                <a:gd name="T42" fmla="*/ 8 h 8"/>
              </a:gdLst>
              <a:ahLst/>
              <a:cxnLst/>
              <a:rect l="T39" t="T40" r="T41" b="T42"/>
              <a:pathLst>
                <a:path w="23" h="8">
                  <a:moveTo>
                    <a:pt x="12" y="8"/>
                  </a:moveTo>
                  <a:lnTo>
                    <a:pt x="7" y="6"/>
                  </a:lnTo>
                  <a:lnTo>
                    <a:pt x="3" y="5"/>
                  </a:lnTo>
                  <a:lnTo>
                    <a:pt x="1" y="3"/>
                  </a:lnTo>
                  <a:lnTo>
                    <a:pt x="0" y="1"/>
                  </a:lnTo>
                  <a:lnTo>
                    <a:pt x="4" y="1"/>
                  </a:lnTo>
                  <a:lnTo>
                    <a:pt x="11" y="0"/>
                  </a:lnTo>
                  <a:lnTo>
                    <a:pt x="17" y="1"/>
                  </a:lnTo>
                  <a:lnTo>
                    <a:pt x="23" y="7"/>
                  </a:lnTo>
                  <a:lnTo>
                    <a:pt x="21" y="7"/>
                  </a:lnTo>
                  <a:lnTo>
                    <a:pt x="18" y="7"/>
                  </a:lnTo>
                  <a:lnTo>
                    <a:pt x="15" y="7"/>
                  </a:lnTo>
                  <a:lnTo>
                    <a:pt x="12" y="8"/>
                  </a:lnTo>
                  <a:close/>
                </a:path>
              </a:pathLst>
            </a:custGeom>
            <a:solidFill>
              <a:srgbClr val="000000">
                <a:alpha val="100000"/>
              </a:srgbClr>
            </a:solidFill>
            <a:ln>
              <a:noFill/>
            </a:ln>
          </p:spPr>
          <p:txBody>
            <a:bodyPr wrap="none" rtlCol="0" anchor="ctr"/>
            <a:lstStyle/>
            <a:p>
              <a:pPr algn="ctr"/>
              <a:endParaRPr lang="zh-CN" altLang="en-US"/>
            </a:p>
          </p:txBody>
        </p:sp>
        <p:sp>
          <p:nvSpPr>
            <p:cNvPr id="27705" name="Freeform 27704"/>
            <p:cNvSpPr>
              <a:spLocks/>
            </p:cNvSpPr>
            <p:nvPr/>
          </p:nvSpPr>
          <p:spPr bwMode="auto">
            <a:xfrm>
              <a:off x="4162" y="1181"/>
              <a:ext cx="228" cy="219"/>
            </a:xfrm>
            <a:custGeom>
              <a:avLst/>
              <a:gdLst>
                <a:gd name="T0" fmla="*/ 6 w 457"/>
                <a:gd name="T1" fmla="*/ 28 h 437"/>
                <a:gd name="T2" fmla="*/ 4 w 457"/>
                <a:gd name="T3" fmla="*/ 27 h 437"/>
                <a:gd name="T4" fmla="*/ 3 w 457"/>
                <a:gd name="T5" fmla="*/ 26 h 437"/>
                <a:gd name="T6" fmla="*/ 1 w 457"/>
                <a:gd name="T7" fmla="*/ 25 h 437"/>
                <a:gd name="T8" fmla="*/ 0 w 457"/>
                <a:gd name="T9" fmla="*/ 22 h 437"/>
                <a:gd name="T10" fmla="*/ 0 w 457"/>
                <a:gd name="T11" fmla="*/ 18 h 437"/>
                <a:gd name="T12" fmla="*/ 1 w 457"/>
                <a:gd name="T13" fmla="*/ 15 h 437"/>
                <a:gd name="T14" fmla="*/ 3 w 457"/>
                <a:gd name="T15" fmla="*/ 13 h 437"/>
                <a:gd name="T16" fmla="*/ 5 w 457"/>
                <a:gd name="T17" fmla="*/ 11 h 437"/>
                <a:gd name="T18" fmla="*/ 6 w 457"/>
                <a:gd name="T19" fmla="*/ 10 h 437"/>
                <a:gd name="T20" fmla="*/ 8 w 457"/>
                <a:gd name="T21" fmla="*/ 9 h 437"/>
                <a:gd name="T22" fmla="*/ 9 w 457"/>
                <a:gd name="T23" fmla="*/ 7 h 437"/>
                <a:gd name="T24" fmla="*/ 10 w 457"/>
                <a:gd name="T25" fmla="*/ 6 h 437"/>
                <a:gd name="T26" fmla="*/ 10 w 457"/>
                <a:gd name="T27" fmla="*/ 5 h 437"/>
                <a:gd name="T28" fmla="*/ 11 w 457"/>
                <a:gd name="T29" fmla="*/ 4 h 437"/>
                <a:gd name="T30" fmla="*/ 14 w 457"/>
                <a:gd name="T31" fmla="*/ 3 h 437"/>
                <a:gd name="T32" fmla="*/ 17 w 457"/>
                <a:gd name="T33" fmla="*/ 2 h 437"/>
                <a:gd name="T34" fmla="*/ 20 w 457"/>
                <a:gd name="T35" fmla="*/ 1 h 437"/>
                <a:gd name="T36" fmla="*/ 23 w 457"/>
                <a:gd name="T37" fmla="*/ 1 h 437"/>
                <a:gd name="T38" fmla="*/ 26 w 457"/>
                <a:gd name="T39" fmla="*/ 0 h 437"/>
                <a:gd name="T40" fmla="*/ 28 w 457"/>
                <a:gd name="T41" fmla="*/ 1 h 437"/>
                <a:gd name="T42" fmla="*/ 28 w 457"/>
                <a:gd name="T43" fmla="*/ 3 h 437"/>
                <a:gd name="T44" fmla="*/ 27 w 457"/>
                <a:gd name="T45" fmla="*/ 5 h 437"/>
                <a:gd name="T46" fmla="*/ 26 w 457"/>
                <a:gd name="T47" fmla="*/ 6 h 437"/>
                <a:gd name="T48" fmla="*/ 25 w 457"/>
                <a:gd name="T49" fmla="*/ 7 h 437"/>
                <a:gd name="T50" fmla="*/ 25 w 457"/>
                <a:gd name="T51" fmla="*/ 9 h 437"/>
                <a:gd name="T52" fmla="*/ 23 w 457"/>
                <a:gd name="T53" fmla="*/ 10 h 437"/>
                <a:gd name="T54" fmla="*/ 21 w 457"/>
                <a:gd name="T55" fmla="*/ 12 h 437"/>
                <a:gd name="T56" fmla="*/ 20 w 457"/>
                <a:gd name="T57" fmla="*/ 13 h 437"/>
                <a:gd name="T58" fmla="*/ 18 w 457"/>
                <a:gd name="T59" fmla="*/ 15 h 437"/>
                <a:gd name="T60" fmla="*/ 16 w 457"/>
                <a:gd name="T61" fmla="*/ 16 h 437"/>
                <a:gd name="T62" fmla="*/ 14 w 457"/>
                <a:gd name="T63" fmla="*/ 18 h 437"/>
                <a:gd name="T64" fmla="*/ 14 w 457"/>
                <a:gd name="T65" fmla="*/ 19 h 437"/>
                <a:gd name="T66" fmla="*/ 14 w 457"/>
                <a:gd name="T67" fmla="*/ 21 h 437"/>
                <a:gd name="T68" fmla="*/ 15 w 457"/>
                <a:gd name="T69" fmla="*/ 22 h 437"/>
                <a:gd name="T70" fmla="*/ 16 w 457"/>
                <a:gd name="T71" fmla="*/ 22 h 437"/>
                <a:gd name="T72" fmla="*/ 17 w 457"/>
                <a:gd name="T73" fmla="*/ 23 h 437"/>
                <a:gd name="T74" fmla="*/ 15 w 457"/>
                <a:gd name="T75" fmla="*/ 25 h 437"/>
                <a:gd name="T76" fmla="*/ 13 w 457"/>
                <a:gd name="T77" fmla="*/ 27 h 437"/>
                <a:gd name="T78" fmla="*/ 10 w 457"/>
                <a:gd name="T79" fmla="*/ 28 h 437"/>
                <a:gd name="T80" fmla="*/ 9 w 457"/>
                <a:gd name="T81" fmla="*/ 28 h 437"/>
                <a:gd name="T82" fmla="*/ 8 w 457"/>
                <a:gd name="T83" fmla="*/ 28 h 437"/>
                <a:gd name="T84" fmla="*/ 8 w 457"/>
                <a:gd name="T85" fmla="*/ 28 h 437"/>
                <a:gd name="T86" fmla="*/ 7 w 457"/>
                <a:gd name="T87" fmla="*/ 28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7"/>
                <a:gd name="T133" fmla="*/ 0 h 437"/>
                <a:gd name="T134" fmla="*/ 457 w 457"/>
                <a:gd name="T135" fmla="*/ 437 h 437"/>
              </a:gdLst>
              <a:ahLst/>
              <a:cxnLst/>
              <a:rect l="T132" t="T133" r="T134" b="T135"/>
              <a:pathLst>
                <a:path w="457" h="437">
                  <a:moveTo>
                    <a:pt x="121" y="437"/>
                  </a:moveTo>
                  <a:lnTo>
                    <a:pt x="103" y="434"/>
                  </a:lnTo>
                  <a:lnTo>
                    <a:pt x="87" y="429"/>
                  </a:lnTo>
                  <a:lnTo>
                    <a:pt x="73" y="424"/>
                  </a:lnTo>
                  <a:lnTo>
                    <a:pt x="60" y="416"/>
                  </a:lnTo>
                  <a:lnTo>
                    <a:pt x="49" y="406"/>
                  </a:lnTo>
                  <a:lnTo>
                    <a:pt x="38" y="397"/>
                  </a:lnTo>
                  <a:lnTo>
                    <a:pt x="27" y="386"/>
                  </a:lnTo>
                  <a:lnTo>
                    <a:pt x="15" y="374"/>
                  </a:lnTo>
                  <a:lnTo>
                    <a:pt x="5" y="342"/>
                  </a:lnTo>
                  <a:lnTo>
                    <a:pt x="0" y="313"/>
                  </a:lnTo>
                  <a:lnTo>
                    <a:pt x="3" y="287"/>
                  </a:lnTo>
                  <a:lnTo>
                    <a:pt x="10" y="264"/>
                  </a:lnTo>
                  <a:lnTo>
                    <a:pt x="21" y="240"/>
                  </a:lnTo>
                  <a:lnTo>
                    <a:pt x="36" y="219"/>
                  </a:lnTo>
                  <a:lnTo>
                    <a:pt x="54" y="196"/>
                  </a:lnTo>
                  <a:lnTo>
                    <a:pt x="76" y="171"/>
                  </a:lnTo>
                  <a:lnTo>
                    <a:pt x="88" y="163"/>
                  </a:lnTo>
                  <a:lnTo>
                    <a:pt x="98" y="155"/>
                  </a:lnTo>
                  <a:lnTo>
                    <a:pt x="110" y="146"/>
                  </a:lnTo>
                  <a:lnTo>
                    <a:pt x="120" y="138"/>
                  </a:lnTo>
                  <a:lnTo>
                    <a:pt x="131" y="129"/>
                  </a:lnTo>
                  <a:lnTo>
                    <a:pt x="141" y="121"/>
                  </a:lnTo>
                  <a:lnTo>
                    <a:pt x="151" y="111"/>
                  </a:lnTo>
                  <a:lnTo>
                    <a:pt x="162" y="102"/>
                  </a:lnTo>
                  <a:lnTo>
                    <a:pt x="163" y="92"/>
                  </a:lnTo>
                  <a:lnTo>
                    <a:pt x="164" y="82"/>
                  </a:lnTo>
                  <a:lnTo>
                    <a:pt x="165" y="71"/>
                  </a:lnTo>
                  <a:lnTo>
                    <a:pt x="166" y="60"/>
                  </a:lnTo>
                  <a:lnTo>
                    <a:pt x="189" y="49"/>
                  </a:lnTo>
                  <a:lnTo>
                    <a:pt x="211" y="41"/>
                  </a:lnTo>
                  <a:lnTo>
                    <a:pt x="232" y="33"/>
                  </a:lnTo>
                  <a:lnTo>
                    <a:pt x="253" y="26"/>
                  </a:lnTo>
                  <a:lnTo>
                    <a:pt x="275" y="20"/>
                  </a:lnTo>
                  <a:lnTo>
                    <a:pt x="296" y="15"/>
                  </a:lnTo>
                  <a:lnTo>
                    <a:pt x="321" y="10"/>
                  </a:lnTo>
                  <a:lnTo>
                    <a:pt x="347" y="6"/>
                  </a:lnTo>
                  <a:lnTo>
                    <a:pt x="373" y="3"/>
                  </a:lnTo>
                  <a:lnTo>
                    <a:pt x="397" y="1"/>
                  </a:lnTo>
                  <a:lnTo>
                    <a:pt x="419" y="0"/>
                  </a:lnTo>
                  <a:lnTo>
                    <a:pt x="436" y="2"/>
                  </a:lnTo>
                  <a:lnTo>
                    <a:pt x="450" y="9"/>
                  </a:lnTo>
                  <a:lnTo>
                    <a:pt x="457" y="23"/>
                  </a:lnTo>
                  <a:lnTo>
                    <a:pt x="457" y="44"/>
                  </a:lnTo>
                  <a:lnTo>
                    <a:pt x="449" y="75"/>
                  </a:lnTo>
                  <a:lnTo>
                    <a:pt x="441" y="78"/>
                  </a:lnTo>
                  <a:lnTo>
                    <a:pt x="431" y="83"/>
                  </a:lnTo>
                  <a:lnTo>
                    <a:pt x="424" y="88"/>
                  </a:lnTo>
                  <a:lnTo>
                    <a:pt x="417" y="95"/>
                  </a:lnTo>
                  <a:lnTo>
                    <a:pt x="414" y="110"/>
                  </a:lnTo>
                  <a:lnTo>
                    <a:pt x="408" y="123"/>
                  </a:lnTo>
                  <a:lnTo>
                    <a:pt x="400" y="136"/>
                  </a:lnTo>
                  <a:lnTo>
                    <a:pt x="391" y="148"/>
                  </a:lnTo>
                  <a:lnTo>
                    <a:pt x="378" y="160"/>
                  </a:lnTo>
                  <a:lnTo>
                    <a:pt x="366" y="171"/>
                  </a:lnTo>
                  <a:lnTo>
                    <a:pt x="351" y="183"/>
                  </a:lnTo>
                  <a:lnTo>
                    <a:pt x="336" y="193"/>
                  </a:lnTo>
                  <a:lnTo>
                    <a:pt x="321" y="205"/>
                  </a:lnTo>
                  <a:lnTo>
                    <a:pt x="305" y="216"/>
                  </a:lnTo>
                  <a:lnTo>
                    <a:pt x="290" y="227"/>
                  </a:lnTo>
                  <a:lnTo>
                    <a:pt x="276" y="238"/>
                  </a:lnTo>
                  <a:lnTo>
                    <a:pt x="262" y="251"/>
                  </a:lnTo>
                  <a:lnTo>
                    <a:pt x="249" y="264"/>
                  </a:lnTo>
                  <a:lnTo>
                    <a:pt x="239" y="277"/>
                  </a:lnTo>
                  <a:lnTo>
                    <a:pt x="231" y="291"/>
                  </a:lnTo>
                  <a:lnTo>
                    <a:pt x="230" y="304"/>
                  </a:lnTo>
                  <a:lnTo>
                    <a:pt x="231" y="314"/>
                  </a:lnTo>
                  <a:lnTo>
                    <a:pt x="232" y="323"/>
                  </a:lnTo>
                  <a:lnTo>
                    <a:pt x="235" y="330"/>
                  </a:lnTo>
                  <a:lnTo>
                    <a:pt x="241" y="337"/>
                  </a:lnTo>
                  <a:lnTo>
                    <a:pt x="250" y="343"/>
                  </a:lnTo>
                  <a:lnTo>
                    <a:pt x="262" y="348"/>
                  </a:lnTo>
                  <a:lnTo>
                    <a:pt x="277" y="352"/>
                  </a:lnTo>
                  <a:lnTo>
                    <a:pt x="272" y="367"/>
                  </a:lnTo>
                  <a:lnTo>
                    <a:pt x="262" y="381"/>
                  </a:lnTo>
                  <a:lnTo>
                    <a:pt x="247" y="395"/>
                  </a:lnTo>
                  <a:lnTo>
                    <a:pt x="228" y="407"/>
                  </a:lnTo>
                  <a:lnTo>
                    <a:pt x="209" y="419"/>
                  </a:lnTo>
                  <a:lnTo>
                    <a:pt x="189" y="428"/>
                  </a:lnTo>
                  <a:lnTo>
                    <a:pt x="171" y="434"/>
                  </a:lnTo>
                  <a:lnTo>
                    <a:pt x="157" y="437"/>
                  </a:lnTo>
                  <a:lnTo>
                    <a:pt x="152" y="437"/>
                  </a:lnTo>
                  <a:lnTo>
                    <a:pt x="148" y="437"/>
                  </a:lnTo>
                  <a:lnTo>
                    <a:pt x="143" y="437"/>
                  </a:lnTo>
                  <a:lnTo>
                    <a:pt x="140" y="437"/>
                  </a:lnTo>
                  <a:lnTo>
                    <a:pt x="135" y="437"/>
                  </a:lnTo>
                  <a:lnTo>
                    <a:pt x="131" y="437"/>
                  </a:lnTo>
                  <a:lnTo>
                    <a:pt x="126" y="437"/>
                  </a:lnTo>
                  <a:lnTo>
                    <a:pt x="121" y="437"/>
                  </a:lnTo>
                  <a:close/>
                </a:path>
              </a:pathLst>
            </a:custGeom>
            <a:solidFill>
              <a:srgbClr val="000000">
                <a:alpha val="100000"/>
              </a:srgbClr>
            </a:solidFill>
            <a:ln>
              <a:noFill/>
            </a:ln>
          </p:spPr>
          <p:txBody>
            <a:bodyPr wrap="none" rtlCol="0" anchor="ctr"/>
            <a:lstStyle/>
            <a:p>
              <a:pPr algn="ctr"/>
              <a:endParaRPr lang="zh-CN" altLang="en-US"/>
            </a:p>
          </p:txBody>
        </p:sp>
        <p:sp>
          <p:nvSpPr>
            <p:cNvPr id="27706" name="Freeform 27705"/>
            <p:cNvSpPr>
              <a:spLocks/>
            </p:cNvSpPr>
            <p:nvPr/>
          </p:nvSpPr>
          <p:spPr bwMode="auto">
            <a:xfrm>
              <a:off x="4887" y="1370"/>
              <a:ext cx="28" cy="9"/>
            </a:xfrm>
            <a:custGeom>
              <a:avLst/>
              <a:gdLst>
                <a:gd name="T0" fmla="*/ 3 w 56"/>
                <a:gd name="T1" fmla="*/ 2 h 17"/>
                <a:gd name="T2" fmla="*/ 2 w 56"/>
                <a:gd name="T3" fmla="*/ 1 h 17"/>
                <a:gd name="T4" fmla="*/ 2 w 56"/>
                <a:gd name="T5" fmla="*/ 1 h 17"/>
                <a:gd name="T6" fmla="*/ 1 w 56"/>
                <a:gd name="T7" fmla="*/ 1 h 17"/>
                <a:gd name="T8" fmla="*/ 1 w 56"/>
                <a:gd name="T9" fmla="*/ 1 h 17"/>
                <a:gd name="T10" fmla="*/ 1 w 56"/>
                <a:gd name="T11" fmla="*/ 1 h 17"/>
                <a:gd name="T12" fmla="*/ 1 w 56"/>
                <a:gd name="T13" fmla="*/ 1 h 17"/>
                <a:gd name="T14" fmla="*/ 1 w 56"/>
                <a:gd name="T15" fmla="*/ 1 h 17"/>
                <a:gd name="T16" fmla="*/ 0 w 56"/>
                <a:gd name="T17" fmla="*/ 0 h 17"/>
                <a:gd name="T18" fmla="*/ 1 w 56"/>
                <a:gd name="T19" fmla="*/ 1 h 17"/>
                <a:gd name="T20" fmla="*/ 2 w 56"/>
                <a:gd name="T21" fmla="*/ 1 h 17"/>
                <a:gd name="T22" fmla="*/ 2 w 56"/>
                <a:gd name="T23" fmla="*/ 1 h 17"/>
                <a:gd name="T24" fmla="*/ 3 w 56"/>
                <a:gd name="T25" fmla="*/ 1 h 17"/>
                <a:gd name="T26" fmla="*/ 3 w 56"/>
                <a:gd name="T27" fmla="*/ 1 h 17"/>
                <a:gd name="T28" fmla="*/ 4 w 56"/>
                <a:gd name="T29" fmla="*/ 1 h 17"/>
                <a:gd name="T30" fmla="*/ 4 w 56"/>
                <a:gd name="T31" fmla="*/ 1 h 17"/>
                <a:gd name="T32" fmla="*/ 4 w 56"/>
                <a:gd name="T33" fmla="*/ 1 h 17"/>
                <a:gd name="T34" fmla="*/ 4 w 56"/>
                <a:gd name="T35" fmla="*/ 1 h 17"/>
                <a:gd name="T36" fmla="*/ 4 w 56"/>
                <a:gd name="T37" fmla="*/ 2 h 17"/>
                <a:gd name="T38" fmla="*/ 4 w 56"/>
                <a:gd name="T39" fmla="*/ 2 h 17"/>
                <a:gd name="T40" fmla="*/ 3 w 56"/>
                <a:gd name="T41" fmla="*/ 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rect l="T63" t="T64" r="T65" b="T66"/>
              <a:pathLst>
                <a:path w="56" h="17">
                  <a:moveTo>
                    <a:pt x="44" y="17"/>
                  </a:moveTo>
                  <a:lnTo>
                    <a:pt x="31" y="12"/>
                  </a:lnTo>
                  <a:lnTo>
                    <a:pt x="22" y="10"/>
                  </a:lnTo>
                  <a:lnTo>
                    <a:pt x="15" y="6"/>
                  </a:lnTo>
                  <a:lnTo>
                    <a:pt x="11" y="5"/>
                  </a:lnTo>
                  <a:lnTo>
                    <a:pt x="7" y="4"/>
                  </a:lnTo>
                  <a:lnTo>
                    <a:pt x="5" y="2"/>
                  </a:lnTo>
                  <a:lnTo>
                    <a:pt x="3" y="1"/>
                  </a:lnTo>
                  <a:lnTo>
                    <a:pt x="0" y="0"/>
                  </a:lnTo>
                  <a:lnTo>
                    <a:pt x="12" y="3"/>
                  </a:lnTo>
                  <a:lnTo>
                    <a:pt x="22" y="5"/>
                  </a:lnTo>
                  <a:lnTo>
                    <a:pt x="31" y="8"/>
                  </a:lnTo>
                  <a:lnTo>
                    <a:pt x="39" y="9"/>
                  </a:lnTo>
                  <a:lnTo>
                    <a:pt x="45" y="11"/>
                  </a:lnTo>
                  <a:lnTo>
                    <a:pt x="50" y="12"/>
                  </a:lnTo>
                  <a:lnTo>
                    <a:pt x="53" y="13"/>
                  </a:lnTo>
                  <a:lnTo>
                    <a:pt x="56" y="15"/>
                  </a:lnTo>
                  <a:lnTo>
                    <a:pt x="53" y="16"/>
                  </a:lnTo>
                  <a:lnTo>
                    <a:pt x="52" y="17"/>
                  </a:lnTo>
                  <a:lnTo>
                    <a:pt x="49" y="17"/>
                  </a:lnTo>
                  <a:lnTo>
                    <a:pt x="44" y="17"/>
                  </a:lnTo>
                  <a:close/>
                </a:path>
              </a:pathLst>
            </a:custGeom>
            <a:solidFill>
              <a:srgbClr val="000000">
                <a:alpha val="100000"/>
              </a:srgbClr>
            </a:solidFill>
            <a:ln>
              <a:noFill/>
            </a:ln>
          </p:spPr>
          <p:txBody>
            <a:bodyPr wrap="none" rtlCol="0" anchor="ctr"/>
            <a:lstStyle/>
            <a:p>
              <a:pPr algn="ctr"/>
              <a:endParaRPr lang="zh-CN" altLang="en-US"/>
            </a:p>
          </p:txBody>
        </p:sp>
        <p:sp>
          <p:nvSpPr>
            <p:cNvPr id="27707" name="Freeform 27706"/>
            <p:cNvSpPr>
              <a:spLocks/>
            </p:cNvSpPr>
            <p:nvPr/>
          </p:nvSpPr>
          <p:spPr bwMode="auto">
            <a:xfrm>
              <a:off x="4312" y="1336"/>
              <a:ext cx="5" cy="4"/>
            </a:xfrm>
            <a:custGeom>
              <a:avLst/>
              <a:gdLst>
                <a:gd name="T0" fmla="*/ 1 w 10"/>
                <a:gd name="T1" fmla="*/ 1 h 8"/>
                <a:gd name="T2" fmla="*/ 1 w 10"/>
                <a:gd name="T3" fmla="*/ 1 h 8"/>
                <a:gd name="T4" fmla="*/ 1 w 10"/>
                <a:gd name="T5" fmla="*/ 1 h 8"/>
                <a:gd name="T6" fmla="*/ 0 w 10"/>
                <a:gd name="T7" fmla="*/ 1 h 8"/>
                <a:gd name="T8" fmla="*/ 0 w 10"/>
                <a:gd name="T9" fmla="*/ 1 h 8"/>
                <a:gd name="T10" fmla="*/ 1 w 10"/>
                <a:gd name="T11" fmla="*/ 0 h 8"/>
                <a:gd name="T12" fmla="*/ 1 w 10"/>
                <a:gd name="T13" fmla="*/ 0 h 8"/>
                <a:gd name="T14" fmla="*/ 1 w 10"/>
                <a:gd name="T15" fmla="*/ 0 h 8"/>
                <a:gd name="T16" fmla="*/ 1 w 10"/>
                <a:gd name="T17" fmla="*/ 0 h 8"/>
                <a:gd name="T18" fmla="*/ 1 w 10"/>
                <a:gd name="T19" fmla="*/ 1 h 8"/>
                <a:gd name="T20" fmla="*/ 1 w 10"/>
                <a:gd name="T21" fmla="*/ 1 h 8"/>
                <a:gd name="T22" fmla="*/ 1 w 10"/>
                <a:gd name="T23" fmla="*/ 1 h 8"/>
                <a:gd name="T24" fmla="*/ 1 w 10"/>
                <a:gd name="T25" fmla="*/ 1 h 8"/>
                <a:gd name="T26" fmla="*/ 1 w 10"/>
                <a:gd name="T27" fmla="*/ 1 h 8"/>
                <a:gd name="T28" fmla="*/ 1 w 10"/>
                <a:gd name="T29" fmla="*/ 1 h 8"/>
                <a:gd name="T30" fmla="*/ 1 w 10"/>
                <a:gd name="T31" fmla="*/ 1 h 8"/>
                <a:gd name="T32" fmla="*/ 1 w 10"/>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
                <a:gd name="T53" fmla="*/ 10 w 10"/>
                <a:gd name="T54" fmla="*/ 8 h 8"/>
              </a:gdLst>
              <a:ahLst/>
              <a:cxnLst/>
              <a:rect l="T51" t="T52" r="T53" b="T54"/>
              <a:pathLst>
                <a:path w="10" h="8">
                  <a:moveTo>
                    <a:pt x="1" y="7"/>
                  </a:moveTo>
                  <a:lnTo>
                    <a:pt x="1" y="5"/>
                  </a:lnTo>
                  <a:lnTo>
                    <a:pt x="1" y="3"/>
                  </a:lnTo>
                  <a:lnTo>
                    <a:pt x="0" y="2"/>
                  </a:lnTo>
                  <a:lnTo>
                    <a:pt x="0" y="1"/>
                  </a:lnTo>
                  <a:lnTo>
                    <a:pt x="2" y="0"/>
                  </a:lnTo>
                  <a:lnTo>
                    <a:pt x="4" y="0"/>
                  </a:lnTo>
                  <a:lnTo>
                    <a:pt x="6" y="0"/>
                  </a:lnTo>
                  <a:lnTo>
                    <a:pt x="7" y="0"/>
                  </a:lnTo>
                  <a:lnTo>
                    <a:pt x="8" y="2"/>
                  </a:lnTo>
                  <a:lnTo>
                    <a:pt x="9" y="3"/>
                  </a:lnTo>
                  <a:lnTo>
                    <a:pt x="9" y="5"/>
                  </a:lnTo>
                  <a:lnTo>
                    <a:pt x="10" y="8"/>
                  </a:lnTo>
                  <a:lnTo>
                    <a:pt x="8" y="7"/>
                  </a:lnTo>
                  <a:lnTo>
                    <a:pt x="6" y="7"/>
                  </a:lnTo>
                  <a:lnTo>
                    <a:pt x="4" y="7"/>
                  </a:lnTo>
                  <a:lnTo>
                    <a:pt x="1" y="7"/>
                  </a:lnTo>
                  <a:close/>
                </a:path>
              </a:pathLst>
            </a:custGeom>
            <a:solidFill>
              <a:srgbClr val="000000">
                <a:alpha val="100000"/>
              </a:srgbClr>
            </a:solidFill>
            <a:ln>
              <a:noFill/>
            </a:ln>
          </p:spPr>
          <p:txBody>
            <a:bodyPr wrap="none" rtlCol="0" anchor="ctr"/>
            <a:lstStyle/>
            <a:p>
              <a:pPr algn="ctr"/>
              <a:endParaRPr lang="zh-CN" altLang="en-US"/>
            </a:p>
          </p:txBody>
        </p:sp>
        <p:sp>
          <p:nvSpPr>
            <p:cNvPr id="27708" name="Freeform 27707"/>
            <p:cNvSpPr>
              <a:spLocks/>
            </p:cNvSpPr>
            <p:nvPr/>
          </p:nvSpPr>
          <p:spPr bwMode="auto">
            <a:xfrm>
              <a:off x="4904" y="1325"/>
              <a:ext cx="27" cy="12"/>
            </a:xfrm>
            <a:custGeom>
              <a:avLst/>
              <a:gdLst>
                <a:gd name="T0" fmla="*/ 3 w 54"/>
                <a:gd name="T1" fmla="*/ 2 h 24"/>
                <a:gd name="T2" fmla="*/ 2 w 54"/>
                <a:gd name="T3" fmla="*/ 2 h 24"/>
                <a:gd name="T4" fmla="*/ 2 w 54"/>
                <a:gd name="T5" fmla="*/ 2 h 24"/>
                <a:gd name="T6" fmla="*/ 2 w 54"/>
                <a:gd name="T7" fmla="*/ 1 h 24"/>
                <a:gd name="T8" fmla="*/ 1 w 54"/>
                <a:gd name="T9" fmla="*/ 1 h 24"/>
                <a:gd name="T10" fmla="*/ 1 w 54"/>
                <a:gd name="T11" fmla="*/ 1 h 24"/>
                <a:gd name="T12" fmla="*/ 1 w 54"/>
                <a:gd name="T13" fmla="*/ 1 h 24"/>
                <a:gd name="T14" fmla="*/ 1 w 54"/>
                <a:gd name="T15" fmla="*/ 1 h 24"/>
                <a:gd name="T16" fmla="*/ 0 w 54"/>
                <a:gd name="T17" fmla="*/ 0 h 24"/>
                <a:gd name="T18" fmla="*/ 1 w 54"/>
                <a:gd name="T19" fmla="*/ 0 h 24"/>
                <a:gd name="T20" fmla="*/ 1 w 54"/>
                <a:gd name="T21" fmla="*/ 1 h 24"/>
                <a:gd name="T22" fmla="*/ 2 w 54"/>
                <a:gd name="T23" fmla="*/ 1 h 24"/>
                <a:gd name="T24" fmla="*/ 2 w 54"/>
                <a:gd name="T25" fmla="*/ 1 h 24"/>
                <a:gd name="T26" fmla="*/ 2 w 54"/>
                <a:gd name="T27" fmla="*/ 1 h 24"/>
                <a:gd name="T28" fmla="*/ 3 w 54"/>
                <a:gd name="T29" fmla="*/ 1 h 24"/>
                <a:gd name="T30" fmla="*/ 3 w 54"/>
                <a:gd name="T31" fmla="*/ 1 h 24"/>
                <a:gd name="T32" fmla="*/ 4 w 54"/>
                <a:gd name="T33" fmla="*/ 2 h 24"/>
                <a:gd name="T34" fmla="*/ 4 w 54"/>
                <a:gd name="T35" fmla="*/ 2 h 24"/>
                <a:gd name="T36" fmla="*/ 4 w 54"/>
                <a:gd name="T37" fmla="*/ 2 h 24"/>
                <a:gd name="T38" fmla="*/ 4 w 54"/>
                <a:gd name="T39" fmla="*/ 2 h 24"/>
                <a:gd name="T40" fmla="*/ 4 w 54"/>
                <a:gd name="T41" fmla="*/ 2 h 24"/>
                <a:gd name="T42" fmla="*/ 4 w 54"/>
                <a:gd name="T43" fmla="*/ 2 h 24"/>
                <a:gd name="T44" fmla="*/ 3 w 54"/>
                <a:gd name="T45" fmla="*/ 2 h 24"/>
                <a:gd name="T46" fmla="*/ 3 w 54"/>
                <a:gd name="T47" fmla="*/ 2 h 24"/>
                <a:gd name="T48" fmla="*/ 3 w 54"/>
                <a:gd name="T49" fmla="*/ 2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rect l="T75" t="T76" r="T77" b="T78"/>
              <a:pathLst>
                <a:path w="54" h="24">
                  <a:moveTo>
                    <a:pt x="38" y="23"/>
                  </a:moveTo>
                  <a:lnTo>
                    <a:pt x="32" y="19"/>
                  </a:lnTo>
                  <a:lnTo>
                    <a:pt x="26" y="17"/>
                  </a:lnTo>
                  <a:lnTo>
                    <a:pt x="20" y="13"/>
                  </a:lnTo>
                  <a:lnTo>
                    <a:pt x="16" y="11"/>
                  </a:lnTo>
                  <a:lnTo>
                    <a:pt x="11" y="9"/>
                  </a:lnTo>
                  <a:lnTo>
                    <a:pt x="7" y="5"/>
                  </a:lnTo>
                  <a:lnTo>
                    <a:pt x="3" y="3"/>
                  </a:lnTo>
                  <a:lnTo>
                    <a:pt x="0" y="0"/>
                  </a:lnTo>
                  <a:lnTo>
                    <a:pt x="4" y="0"/>
                  </a:lnTo>
                  <a:lnTo>
                    <a:pt x="10" y="2"/>
                  </a:lnTo>
                  <a:lnTo>
                    <a:pt x="17" y="4"/>
                  </a:lnTo>
                  <a:lnTo>
                    <a:pt x="24" y="6"/>
                  </a:lnTo>
                  <a:lnTo>
                    <a:pt x="31" y="10"/>
                  </a:lnTo>
                  <a:lnTo>
                    <a:pt x="39" y="12"/>
                  </a:lnTo>
                  <a:lnTo>
                    <a:pt x="46" y="16"/>
                  </a:lnTo>
                  <a:lnTo>
                    <a:pt x="54" y="18"/>
                  </a:lnTo>
                  <a:lnTo>
                    <a:pt x="54" y="19"/>
                  </a:lnTo>
                  <a:lnTo>
                    <a:pt x="54" y="20"/>
                  </a:lnTo>
                  <a:lnTo>
                    <a:pt x="54" y="23"/>
                  </a:lnTo>
                  <a:lnTo>
                    <a:pt x="54" y="24"/>
                  </a:lnTo>
                  <a:lnTo>
                    <a:pt x="50" y="23"/>
                  </a:lnTo>
                  <a:lnTo>
                    <a:pt x="46" y="23"/>
                  </a:lnTo>
                  <a:lnTo>
                    <a:pt x="42" y="23"/>
                  </a:lnTo>
                  <a:lnTo>
                    <a:pt x="38" y="23"/>
                  </a:lnTo>
                  <a:close/>
                </a:path>
              </a:pathLst>
            </a:custGeom>
            <a:solidFill>
              <a:srgbClr val="000000">
                <a:alpha val="100000"/>
              </a:srgbClr>
            </a:solidFill>
            <a:ln>
              <a:noFill/>
            </a:ln>
          </p:spPr>
          <p:txBody>
            <a:bodyPr wrap="none" rtlCol="0" anchor="ctr"/>
            <a:lstStyle/>
            <a:p>
              <a:pPr algn="ctr"/>
              <a:endParaRPr lang="zh-CN" altLang="en-US"/>
            </a:p>
          </p:txBody>
        </p:sp>
      </p:grpSp>
      <p:sp>
        <p:nvSpPr>
          <p:cNvPr id="27655" name="TextBox 27654"/>
          <p:cNvSpPr txBox="1">
            <a:spLocks/>
          </p:cNvSpPr>
          <p:nvPr/>
        </p:nvSpPr>
        <p:spPr>
          <a:xfrm>
            <a:off x="6324600" y="2646363"/>
            <a:ext cx="2514600" cy="914400"/>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lgn="ctr">
              <a:lnSpc>
                <a:spcPct val="110000"/>
              </a:lnSpc>
              <a:spcBef>
                <a:spcPct val="50000"/>
              </a:spcBef>
              <a:buSzPct val="100000"/>
              <a:buFont typeface="Arial" charset="0"/>
              <a:buNone/>
            </a:pPr>
            <a:r>
              <a:rPr lang="en-US" altLang="en-US" sz="2000" b="1" dirty="0">
                <a:solidFill>
                  <a:srgbClr val="000000"/>
                </a:solidFill>
                <a:latin typeface="Comic Sans MS" charset="0"/>
                <a:ea typeface="Arial" charset="0"/>
              </a:rPr>
              <a:t>P.o Box 455</a:t>
            </a:r>
          </a:p>
          <a:p>
            <a:pPr algn="ctr">
              <a:lnSpc>
                <a:spcPct val="110000"/>
              </a:lnSpc>
              <a:spcBef>
                <a:spcPct val="50000"/>
              </a:spcBef>
              <a:buSzPct val="100000"/>
              <a:buFont typeface="Arial" charset="0"/>
              <a:buNone/>
            </a:pPr>
            <a:r>
              <a:rPr lang="en-US" altLang="en-US" sz="2000" b="1" dirty="0">
                <a:solidFill>
                  <a:srgbClr val="000000"/>
                </a:solidFill>
                <a:latin typeface="Comic Sans MS" charset="0"/>
                <a:ea typeface="Arial" charset="0"/>
              </a:rPr>
              <a:t>Maseru. 100</a:t>
            </a:r>
          </a:p>
        </p:txBody>
      </p:sp>
      <p:sp>
        <p:nvSpPr>
          <p:cNvPr id="27656" name="TextBox 27655"/>
          <p:cNvSpPr txBox="1">
            <a:spLocks/>
          </p:cNvSpPr>
          <p:nvPr/>
        </p:nvSpPr>
        <p:spPr>
          <a:xfrm>
            <a:off x="3581400" y="3962400"/>
            <a:ext cx="3581400" cy="411163"/>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lgn="ctr">
              <a:lnSpc>
                <a:spcPct val="110000"/>
              </a:lnSpc>
              <a:spcBef>
                <a:spcPct val="50000"/>
              </a:spcBef>
              <a:buSzPct val="100000"/>
              <a:buFont typeface="Arial" charset="0"/>
              <a:buNone/>
            </a:pPr>
            <a:r>
              <a:rPr lang="en-US" altLang="en-US" sz="2000" b="1" dirty="0">
                <a:solidFill>
                  <a:srgbClr val="000000"/>
                </a:solidFill>
                <a:latin typeface="Comic Sans MS" charset="0"/>
                <a:ea typeface="Arial" charset="0"/>
              </a:rPr>
              <a:t>00266-22323852 (BOS)</a:t>
            </a:r>
          </a:p>
        </p:txBody>
      </p:sp>
      <p:sp>
        <p:nvSpPr>
          <p:cNvPr id="27657" name="TextBox 27656"/>
          <p:cNvSpPr txBox="1">
            <a:spLocks/>
          </p:cNvSpPr>
          <p:nvPr/>
        </p:nvSpPr>
        <p:spPr>
          <a:xfrm>
            <a:off x="3276600" y="5410200"/>
            <a:ext cx="5181600" cy="923925"/>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lnSpc>
                <a:spcPct val="110000"/>
              </a:lnSpc>
              <a:spcBef>
                <a:spcPct val="50000"/>
              </a:spcBef>
              <a:buSzPct val="100000"/>
              <a:buFont typeface="Arial" charset="0"/>
              <a:buNone/>
            </a:pPr>
            <a:r>
              <a:rPr lang="en-US" altLang="en-US" sz="2000" b="1" dirty="0">
                <a:solidFill>
                  <a:srgbClr val="000000"/>
                </a:solidFill>
                <a:latin typeface="Comic Sans MS" charset="0"/>
                <a:ea typeface="Arial" charset="0"/>
              </a:rPr>
              <a:t>E-mail : census</a:t>
            </a:r>
            <a:r>
              <a:rPr lang="en-US" altLang="en-US" sz="2000" b="1" dirty="0">
                <a:solidFill>
                  <a:srgbClr val="000000"/>
                </a:solidFill>
                <a:latin typeface="Comic Sans MS" charset="0"/>
                <a:ea typeface="Arial" charset="0"/>
                <a:hlinkClick r:id="rId4"/>
              </a:rPr>
              <a:t>@bos.gov.ls</a:t>
            </a:r>
          </a:p>
          <a:p>
            <a:pPr>
              <a:lnSpc>
                <a:spcPct val="110000"/>
              </a:lnSpc>
              <a:spcBef>
                <a:spcPct val="50000"/>
              </a:spcBef>
              <a:buSzPct val="100000"/>
              <a:buFont typeface="Arial" charset="0"/>
              <a:buNone/>
            </a:pPr>
            <a:r>
              <a:rPr lang="en-US" altLang="en-US" sz="2000" b="1" dirty="0">
                <a:solidFill>
                  <a:srgbClr val="000000"/>
                </a:solidFill>
                <a:latin typeface="Comic Sans MS" charset="0"/>
                <a:ea typeface="Arial" charset="0"/>
              </a:rPr>
              <a:t>Web site: http//www.bos.gov.ls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Title 11265"/>
          <p:cNvPicPr>
            <a:picLocks noGrp="1"/>
          </p:cNvPicPr>
          <p:nvPr>
            <p:ph type="title" idx="4294967295"/>
          </p:nvPr>
        </p:nvPicPr>
        <p:blipFill>
          <a:blip r:embed="rId2">
            <a:extLst/>
          </a:blip>
          <a:srcRect/>
          <a:stretch>
            <a:fillRect/>
          </a:stretch>
        </p:blipFill>
        <p:spPr>
          <a:xfrm>
            <a:off x="60325" y="390525"/>
            <a:ext cx="8931275" cy="1152525"/>
          </a:xfrm>
          <a:prstGeom prst="rect">
            <a:avLst/>
          </a:prstGeom>
          <a:ln/>
        </p:spPr>
      </p:pic>
      <p:sp>
        <p:nvSpPr>
          <p:cNvPr id="11267" name="Content Placeholder 11266"/>
          <p:cNvSpPr>
            <a:spLocks noGrp="1"/>
          </p:cNvSpPr>
          <p:nvPr>
            <p:ph idx="4294967295"/>
          </p:nvPr>
        </p:nvSpPr>
        <p:spPr>
          <a:xfrm>
            <a:off x="304800" y="1554163"/>
            <a:ext cx="8686800" cy="4846637"/>
          </a:xfrm>
          <a:ln/>
        </p:spPr>
        <p:txBody>
          <a:bodyPr wrap="square" lIns="91440" tIns="45720" rIns="91440" bIns="45720" anchor="t" anchorCtr="0"/>
          <a:lstStyle/>
          <a:p>
            <a:r>
              <a:rPr lang="en-US" altLang="en-US" dirty="0">
                <a:latin typeface="Bookman Old Style" charset="0"/>
              </a:rPr>
              <a:t>Goals of the 2016 PHC</a:t>
            </a:r>
          </a:p>
          <a:p>
            <a:r>
              <a:rPr lang="en-US" altLang="en-US" dirty="0">
                <a:latin typeface="Bookman Old Style" charset="0"/>
              </a:rPr>
              <a:t>Scope of the 2016 PHC</a:t>
            </a:r>
          </a:p>
          <a:p>
            <a:r>
              <a:rPr lang="en-US" altLang="en-US" dirty="0">
                <a:latin typeface="Bookman Old Style" charset="0"/>
              </a:rPr>
              <a:t>Built-up to Census</a:t>
            </a:r>
          </a:p>
          <a:p>
            <a:r>
              <a:rPr lang="en-US" altLang="en-US" dirty="0">
                <a:latin typeface="Bookman Old Style" charset="0"/>
              </a:rPr>
              <a:t>Milestones</a:t>
            </a:r>
          </a:p>
          <a:p>
            <a:r>
              <a:rPr lang="en-US" altLang="en-US" dirty="0">
                <a:latin typeface="Bookman Old Style" charset="0"/>
              </a:rPr>
              <a:t>Data Collection</a:t>
            </a:r>
          </a:p>
          <a:p>
            <a:r>
              <a:rPr lang="en-US" altLang="en-US" dirty="0">
                <a:latin typeface="Bookman Old Style" charset="0"/>
              </a:rPr>
              <a:t>Census Data Processing</a:t>
            </a:r>
          </a:p>
          <a:p>
            <a:r>
              <a:rPr lang="en-US" altLang="en-US" dirty="0">
                <a:latin typeface="Bookman Old Style" charset="0"/>
              </a:rPr>
              <a:t>Challenges</a:t>
            </a:r>
          </a:p>
          <a:p>
            <a:r>
              <a:rPr lang="en-US" altLang="en-US" dirty="0">
                <a:latin typeface="Bookman Old Style" charset="0"/>
              </a:rPr>
              <a:t>Lessons Learnt</a:t>
            </a:r>
          </a:p>
          <a:p>
            <a:endParaRPr lang="en-US" altLang="en-US" dirty="0">
              <a:latin typeface="Bookman Old Style"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Title 12289"/>
          <p:cNvPicPr>
            <a:picLocks noGrp="1"/>
          </p:cNvPicPr>
          <p:nvPr>
            <p:ph type="title" idx="4294967295"/>
          </p:nvPr>
        </p:nvPicPr>
        <p:blipFill>
          <a:blip r:embed="rId2">
            <a:extLst/>
          </a:blip>
          <a:srcRect/>
          <a:stretch>
            <a:fillRect/>
          </a:stretch>
        </p:blipFill>
        <p:spPr>
          <a:xfrm>
            <a:off x="109538" y="457200"/>
            <a:ext cx="8882062" cy="1000125"/>
          </a:xfrm>
          <a:prstGeom prst="rect">
            <a:avLst/>
          </a:prstGeom>
          <a:ln/>
        </p:spPr>
      </p:pic>
      <p:sp>
        <p:nvSpPr>
          <p:cNvPr id="12291" name="Content Placeholder 12290"/>
          <p:cNvSpPr>
            <a:spLocks noGrp="1"/>
          </p:cNvSpPr>
          <p:nvPr>
            <p:ph idx="4294967295"/>
          </p:nvPr>
        </p:nvSpPr>
        <p:spPr>
          <a:xfrm>
            <a:off x="304800" y="1554163"/>
            <a:ext cx="8686800" cy="4525962"/>
          </a:xfrm>
          <a:ln/>
        </p:spPr>
        <p:txBody>
          <a:bodyPr wrap="square" lIns="91440" tIns="45720" rIns="91440" bIns="45720" anchor="t" anchorCtr="0"/>
          <a:lstStyle/>
          <a:p>
            <a:pPr algn="just"/>
            <a:r>
              <a:rPr lang="en-US" altLang="en-US" sz="2800" dirty="0">
                <a:latin typeface="Bookman Old Style" charset="0"/>
              </a:rPr>
              <a:t>The goal of the 2016 Lesotho Population and Housing Census (PHC) is to contribute to the general improvement of lives of the Lesotho nation through the provision of most up-to-date and reliable data for development planning, informed policy formulation, proper service delivery as well as monitoring and evaluation of population  related programmes and projects”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Title 13313"/>
          <p:cNvPicPr>
            <a:picLocks noGrp="1"/>
          </p:cNvPicPr>
          <p:nvPr>
            <p:ph type="title" idx="4294967295"/>
          </p:nvPr>
        </p:nvPicPr>
        <p:blipFill>
          <a:blip r:embed="rId2">
            <a:extLst/>
          </a:blip>
          <a:srcRect/>
          <a:stretch>
            <a:fillRect/>
          </a:stretch>
        </p:blipFill>
        <p:spPr>
          <a:xfrm>
            <a:off x="109538" y="457200"/>
            <a:ext cx="8882062" cy="1000125"/>
          </a:xfrm>
          <a:prstGeom prst="rect">
            <a:avLst/>
          </a:prstGeom>
          <a:ln/>
        </p:spPr>
      </p:pic>
      <p:sp>
        <p:nvSpPr>
          <p:cNvPr id="13315" name="Content Placeholder 13314"/>
          <p:cNvSpPr>
            <a:spLocks noGrp="1"/>
          </p:cNvSpPr>
          <p:nvPr>
            <p:ph idx="4294967295"/>
          </p:nvPr>
        </p:nvSpPr>
        <p:spPr>
          <a:xfrm>
            <a:off x="304800" y="1554163"/>
            <a:ext cx="8686800" cy="4525962"/>
          </a:xfrm>
          <a:ln/>
        </p:spPr>
        <p:txBody>
          <a:bodyPr wrap="square" lIns="91440" tIns="45720" rIns="91440" bIns="45720" anchor="t" anchorCtr="0"/>
          <a:lstStyle/>
          <a:p>
            <a:pPr algn="just">
              <a:lnSpc>
                <a:spcPct val="90000"/>
              </a:lnSpc>
            </a:pPr>
            <a:r>
              <a:rPr lang="en-US" altLang="en-US" sz="2700" dirty="0">
                <a:latin typeface="Bookman Old Style" charset="0"/>
              </a:rPr>
              <a:t>The census is meant to provide information on the size, distribution and characteristics of a country’s population. </a:t>
            </a:r>
          </a:p>
          <a:p>
            <a:pPr algn="just">
              <a:lnSpc>
                <a:spcPct val="90000"/>
              </a:lnSpc>
            </a:pPr>
            <a:r>
              <a:rPr lang="en-US" altLang="en-US" sz="2700" dirty="0">
                <a:latin typeface="Bookman Old Style" charset="0"/>
              </a:rPr>
              <a:t>A basic administrative use is in the demarcation of constituencies and allocation of representation to governing bodies.</a:t>
            </a:r>
          </a:p>
          <a:p>
            <a:pPr algn="just">
              <a:lnSpc>
                <a:spcPct val="90000"/>
              </a:lnSpc>
            </a:pPr>
            <a:r>
              <a:rPr lang="en-US" altLang="en-US" sz="2700" dirty="0">
                <a:latin typeface="Bookman Old Style" charset="0"/>
              </a:rPr>
              <a:t>The census is also an invaluable resource for research, providing data for scientific analysis of the composition and distribution of the population and for statistical models to forecast its future growth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Title 14337"/>
          <p:cNvPicPr>
            <a:picLocks noGrp="1"/>
          </p:cNvPicPr>
          <p:nvPr>
            <p:ph type="ctrTitle" idx="4294967295"/>
          </p:nvPr>
        </p:nvPicPr>
        <p:blipFill>
          <a:blip r:embed="rId2">
            <a:extLst/>
          </a:blip>
          <a:srcRect/>
          <a:stretch>
            <a:fillRect/>
          </a:stretch>
        </p:blipFill>
        <p:spPr>
          <a:xfrm>
            <a:off x="554038" y="317500"/>
            <a:ext cx="7907338" cy="901700"/>
          </a:xfrm>
          <a:prstGeom prst="rect">
            <a:avLst/>
          </a:prstGeom>
          <a:ln/>
        </p:spPr>
      </p:pic>
      <p:sp>
        <p:nvSpPr>
          <p:cNvPr id="14339" name="Rectangle 14338"/>
          <p:cNvSpPr>
            <a:spLocks/>
          </p:cNvSpPr>
          <p:nvPr/>
        </p:nvSpPr>
        <p:spPr>
          <a:xfrm>
            <a:off x="623888" y="1219200"/>
            <a:ext cx="8229600" cy="1384300"/>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spcBef>
                <a:spcPct val="0"/>
              </a:spcBef>
              <a:buSzPct val="100000"/>
              <a:buFont typeface="Wingdings 2" charset="2"/>
              <a:buChar char=""/>
            </a:pPr>
            <a:r>
              <a:rPr lang="en-US" altLang="en-US" sz="2800" dirty="0">
                <a:solidFill>
                  <a:srgbClr val="000000"/>
                </a:solidFill>
                <a:latin typeface="Bookman Old Style" charset="0"/>
                <a:ea typeface="Arial" charset="0"/>
              </a:rPr>
              <a:t>2016 PHC involved a complete count of all persons including those in the cattle-posts and institutions</a:t>
            </a:r>
          </a:p>
        </p:txBody>
      </p:sp>
      <p:sp>
        <p:nvSpPr>
          <p:cNvPr id="14340" name="Rectangle 14339"/>
          <p:cNvSpPr>
            <a:spLocks/>
          </p:cNvSpPr>
          <p:nvPr/>
        </p:nvSpPr>
        <p:spPr>
          <a:xfrm rot="10800000" flipV="1">
            <a:off x="623888" y="2212975"/>
            <a:ext cx="8001000" cy="2955925"/>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lgn="just">
              <a:spcBef>
                <a:spcPct val="0"/>
              </a:spcBef>
              <a:buSzPct val="100000"/>
              <a:buFont typeface="Arial" charset="0"/>
              <a:buNone/>
            </a:pPr>
            <a:endParaRPr/>
          </a:p>
          <a:p>
            <a:pPr algn="just">
              <a:spcBef>
                <a:spcPct val="0"/>
              </a:spcBef>
              <a:buSzPct val="100000"/>
            </a:pPr>
            <a:r>
              <a:rPr lang="en-US" altLang="en-US" sz="2800" dirty="0">
                <a:solidFill>
                  <a:srgbClr val="000000"/>
                </a:solidFill>
                <a:latin typeface="Bookman Old Style" charset="0"/>
                <a:ea typeface="Arial" charset="0"/>
              </a:rPr>
              <a:t>The count covered the usual residents of Lesotho who were found within the country at the time of the census (de facto count) as well as the usual members of households residing outside the country (de jure count).</a:t>
            </a:r>
          </a:p>
        </p:txBody>
      </p:sp>
      <p:sp>
        <p:nvSpPr>
          <p:cNvPr id="14341" name="Rectangle 14340"/>
          <p:cNvSpPr>
            <a:spLocks/>
          </p:cNvSpPr>
          <p:nvPr/>
        </p:nvSpPr>
        <p:spPr>
          <a:xfrm>
            <a:off x="890588" y="5334000"/>
            <a:ext cx="7467600" cy="954088"/>
          </a:xfrm>
          <a:prstGeom prst="rect">
            <a:avLst/>
          </a:prstGeom>
          <a:noFill/>
          <a:ln>
            <a:noFill/>
          </a:ln>
        </p:spPr>
        <p:txBody>
          <a:bodyPr>
            <a:spAutoFit/>
          </a:bodyPr>
          <a:lstStyle>
            <a:lvl1pPr marL="342900" indent="-342900" algn="l" rtl="0" eaLnBrk="0" fontAlgn="base" hangingPunct="0">
              <a:lnSpc>
                <a:spcPct val="100000"/>
              </a:lnSpc>
              <a:spcBef>
                <a:spcPct val="20000"/>
              </a:spcBef>
              <a:spcAft>
                <a:spcPct val="0"/>
              </a:spcAft>
              <a:buClr>
                <a:srgbClr val="F0A22E"/>
              </a:buClr>
              <a:buSzPct val="70000"/>
              <a:buFont typeface="Wingdings 2" charset="2"/>
              <a:buChar char=""/>
              <a:defRPr sz="3200">
                <a:solidFill>
                  <a:srgbClr val="4E3B30"/>
                </a:solidFill>
                <a:latin typeface="Franklin Gothic Book" charset="0"/>
              </a:defRPr>
            </a:lvl1pPr>
            <a:lvl2pPr marL="742950" indent="-285750" algn="l" rtl="0" eaLnBrk="0" fontAlgn="base" hangingPunct="0">
              <a:lnSpc>
                <a:spcPct val="100000"/>
              </a:lnSpc>
              <a:spcBef>
                <a:spcPct val="20000"/>
              </a:spcBef>
              <a:spcAft>
                <a:spcPct val="0"/>
              </a:spcAft>
              <a:buClr>
                <a:srgbClr val="F0A22E"/>
              </a:buClr>
              <a:buSzPct val="70000"/>
              <a:buFont typeface="Wingdings 2" charset="2"/>
              <a:buChar char=""/>
              <a:defRPr sz="2800">
                <a:solidFill>
                  <a:srgbClr val="4E3B30"/>
                </a:solidFill>
                <a:latin typeface="Franklin Gothic Book" charset="0"/>
              </a:defRPr>
            </a:lvl2pPr>
            <a:lvl3pPr marL="1143000" indent="-228600" algn="l" rtl="0" eaLnBrk="0" fontAlgn="base" hangingPunct="0">
              <a:lnSpc>
                <a:spcPct val="100000"/>
              </a:lnSpc>
              <a:spcBef>
                <a:spcPct val="20000"/>
              </a:spcBef>
              <a:spcAft>
                <a:spcPct val="0"/>
              </a:spcAft>
              <a:buClr>
                <a:srgbClr val="F0A22E"/>
              </a:buClr>
              <a:buSzPct val="70000"/>
              <a:buFont typeface="Wingdings 2" charset="2"/>
              <a:buChar char=""/>
              <a:defRPr sz="2400">
                <a:solidFill>
                  <a:srgbClr val="4E3B30"/>
                </a:solidFill>
                <a:latin typeface="Franklin Gothic Book" charset="0"/>
              </a:defRPr>
            </a:lvl3pPr>
            <a:lvl4pPr marL="1600200" indent="-228600" algn="l" rtl="0" eaLnBrk="0" fontAlgn="base" hangingPunct="0">
              <a:lnSpc>
                <a:spcPct val="100000"/>
              </a:lnSpc>
              <a:spcBef>
                <a:spcPct val="20000"/>
              </a:spcBef>
              <a:spcAft>
                <a:spcPct val="0"/>
              </a:spcAft>
              <a:buClr>
                <a:srgbClr val="F0A22E"/>
              </a:buClr>
              <a:buSzPct val="70000"/>
              <a:buFont typeface="Wingdings 2" charset="2"/>
              <a:buChar char=""/>
              <a:defRPr sz="2000">
                <a:solidFill>
                  <a:srgbClr val="4E3B30"/>
                </a:solidFill>
                <a:latin typeface="Franklin Gothic Book" charset="0"/>
              </a:defRPr>
            </a:lvl4pPr>
            <a:lvl5pPr marL="2057400" indent="-228600" algn="l" rtl="0" eaLnBrk="0" fontAlgn="base" hangingPunct="0">
              <a:lnSpc>
                <a:spcPct val="100000"/>
              </a:lnSpc>
              <a:spcBef>
                <a:spcPct val="20000"/>
              </a:spcBef>
              <a:spcAft>
                <a:spcPct val="0"/>
              </a:spcAft>
              <a:buClr>
                <a:srgbClr val="F0A22E"/>
              </a:buClr>
              <a:buSzPct val="60000"/>
              <a:buFont typeface="Wingdings 2" charset="2"/>
              <a:buChar char=""/>
              <a:defRPr sz="1800">
                <a:solidFill>
                  <a:srgbClr val="4E3B30"/>
                </a:solidFill>
                <a:latin typeface="Franklin Gothic Book" charset="0"/>
              </a:defRPr>
            </a:lvl5pPr>
          </a:lstStyle>
          <a:p>
            <a:pPr>
              <a:spcBef>
                <a:spcPct val="0"/>
              </a:spcBef>
              <a:buSzPct val="100000"/>
              <a:buFont typeface="Wingdings 2" charset="2"/>
              <a:buChar char=""/>
            </a:pPr>
            <a:r>
              <a:rPr lang="en-US" altLang="en-US" sz="2800" b="1" dirty="0">
                <a:solidFill>
                  <a:srgbClr val="FF0000"/>
                </a:solidFill>
                <a:latin typeface="Bookman Old Style" charset="0"/>
                <a:ea typeface="Arial" charset="0"/>
              </a:rPr>
              <a:t>The 2016 PHC was undertaken on 10th APRIL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itle 15361"/>
          <p:cNvPicPr>
            <a:picLocks noGrp="1"/>
          </p:cNvPicPr>
          <p:nvPr>
            <p:ph type="title" idx="4294967295"/>
          </p:nvPr>
        </p:nvPicPr>
        <p:blipFill>
          <a:blip r:embed="rId2">
            <a:extLst/>
          </a:blip>
          <a:srcRect/>
          <a:stretch>
            <a:fillRect/>
          </a:stretch>
        </p:blipFill>
        <p:spPr>
          <a:xfrm>
            <a:off x="176213" y="457200"/>
            <a:ext cx="8815387" cy="871538"/>
          </a:xfrm>
          <a:prstGeom prst="rect">
            <a:avLst/>
          </a:prstGeom>
          <a:ln/>
        </p:spPr>
      </p:pic>
      <p:sp>
        <p:nvSpPr>
          <p:cNvPr id="15363" name="Content Placeholder 15362"/>
          <p:cNvSpPr>
            <a:spLocks noGrp="1"/>
          </p:cNvSpPr>
          <p:nvPr>
            <p:ph idx="4294967295"/>
          </p:nvPr>
        </p:nvSpPr>
        <p:spPr>
          <a:xfrm>
            <a:off x="457200" y="1371600"/>
            <a:ext cx="8229600" cy="4754563"/>
          </a:xfrm>
          <a:ln/>
        </p:spPr>
        <p:txBody>
          <a:bodyPr wrap="square" lIns="91440" tIns="45720" rIns="91440" bIns="45720" anchor="t" anchorCtr="0"/>
          <a:lstStyle/>
          <a:p>
            <a:pPr>
              <a:lnSpc>
                <a:spcPct val="80000"/>
              </a:lnSpc>
              <a:buFont typeface="Wingdings" charset="2"/>
              <a:buChar char="Ø"/>
            </a:pPr>
            <a:r>
              <a:rPr lang="en-US" altLang="en-US" sz="2500" dirty="0">
                <a:latin typeface="Bookman Old Style" charset="0"/>
              </a:rPr>
              <a:t>Planning for a census involved identifying objectives/outputs,  </a:t>
            </a:r>
            <a:r>
              <a:rPr lang="en-US" altLang="en-US" sz="2500" b="1" u="sng" dirty="0">
                <a:latin typeface="Bookman Old Style" charset="0"/>
              </a:rPr>
              <a:t>activities </a:t>
            </a:r>
            <a:r>
              <a:rPr lang="en-US" altLang="en-US" sz="2500" dirty="0">
                <a:latin typeface="Bookman Old Style" charset="0"/>
              </a:rPr>
              <a:t>to be undertaken, timelines and required resources. </a:t>
            </a:r>
          </a:p>
          <a:p>
            <a:pPr>
              <a:lnSpc>
                <a:spcPct val="80000"/>
              </a:lnSpc>
              <a:buFont typeface="Wingdings" charset="2"/>
              <a:buChar char="Ø"/>
            </a:pPr>
            <a:r>
              <a:rPr lang="en-US" altLang="en-US" sz="2500" dirty="0">
                <a:latin typeface="Bookman Old Style" charset="0"/>
              </a:rPr>
              <a:t>The development of project document,  displaying census objectives and strategies  that are aligned with activities.</a:t>
            </a:r>
          </a:p>
          <a:p>
            <a:pPr>
              <a:lnSpc>
                <a:spcPct val="80000"/>
              </a:lnSpc>
              <a:buFont typeface="Wingdings" charset="2"/>
              <a:buChar char="Ø"/>
            </a:pPr>
            <a:r>
              <a:rPr lang="en-US" altLang="en-US" sz="2500" dirty="0">
                <a:latin typeface="Bookman Old Style" charset="0"/>
              </a:rPr>
              <a:t>Establishment of administrative/organisational structures such as census committees</a:t>
            </a:r>
          </a:p>
          <a:p>
            <a:pPr>
              <a:lnSpc>
                <a:spcPct val="80000"/>
              </a:lnSpc>
              <a:buFont typeface="Wingdings" charset="2"/>
              <a:buChar char="Ø"/>
            </a:pPr>
            <a:r>
              <a:rPr lang="en-US" altLang="en-US" sz="2500" dirty="0">
                <a:latin typeface="Bookman Old Style" charset="0"/>
              </a:rPr>
              <a:t>Development of cartographic/GIS mapping programme and implementing it.</a:t>
            </a:r>
          </a:p>
          <a:p>
            <a:pPr>
              <a:lnSpc>
                <a:spcPct val="80000"/>
              </a:lnSpc>
              <a:buFont typeface="Wingdings" charset="2"/>
              <a:buChar char="Ø"/>
            </a:pPr>
            <a:r>
              <a:rPr lang="en-US" altLang="en-US" sz="2500" dirty="0">
                <a:latin typeface="Bookman Old Style" charset="0"/>
              </a:rPr>
              <a:t>Development of Census Parliamentary Proclamation</a:t>
            </a:r>
          </a:p>
          <a:p>
            <a:pPr>
              <a:lnSpc>
                <a:spcPct val="80000"/>
              </a:lnSpc>
              <a:buFont typeface="Wingdings" charset="2"/>
              <a:buChar char="Ø"/>
            </a:pPr>
            <a:r>
              <a:rPr lang="en-US" altLang="en-US" sz="2500" dirty="0">
                <a:latin typeface="Bookman Old Style" charset="0"/>
              </a:rPr>
              <a:t>Development of census tools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itle 16385"/>
          <p:cNvPicPr>
            <a:picLocks noGrp="1"/>
          </p:cNvPicPr>
          <p:nvPr>
            <p:ph type="title" idx="4294967295"/>
          </p:nvPr>
        </p:nvPicPr>
        <p:blipFill>
          <a:blip r:embed="rId2">
            <a:extLst/>
          </a:blip>
          <a:srcRect/>
          <a:stretch>
            <a:fillRect/>
          </a:stretch>
        </p:blipFill>
        <p:spPr>
          <a:xfrm>
            <a:off x="109538" y="384175"/>
            <a:ext cx="8882062" cy="993775"/>
          </a:xfrm>
          <a:prstGeom prst="rect">
            <a:avLst/>
          </a:prstGeom>
          <a:ln/>
        </p:spPr>
      </p:pic>
      <p:sp>
        <p:nvSpPr>
          <p:cNvPr id="16387" name="Content Placeholder 16386"/>
          <p:cNvSpPr>
            <a:spLocks noGrp="1"/>
          </p:cNvSpPr>
          <p:nvPr>
            <p:ph idx="4294967295"/>
          </p:nvPr>
        </p:nvSpPr>
        <p:spPr>
          <a:xfrm>
            <a:off x="234950" y="1219200"/>
            <a:ext cx="8839200" cy="5638800"/>
          </a:xfrm>
          <a:ln/>
        </p:spPr>
        <p:txBody>
          <a:bodyPr wrap="square" lIns="91440" tIns="45720" rIns="91440" bIns="45720" anchor="t" anchorCtr="0"/>
          <a:lstStyle/>
          <a:p>
            <a:pPr>
              <a:buNone/>
            </a:pPr>
            <a:r>
              <a:rPr lang="en-US" altLang="en-US" sz="2400" b="1" i="1" u="sng" dirty="0">
                <a:latin typeface="Bookman Old Style" charset="0"/>
              </a:rPr>
              <a:t>PRE-CENSUS ACTIVITIES</a:t>
            </a:r>
          </a:p>
          <a:p>
            <a:r>
              <a:rPr lang="en-US" altLang="en-US" sz="2000" dirty="0">
                <a:latin typeface="Bookman Old Style" charset="0"/>
              </a:rPr>
              <a:t>Census logo designed and approved in 2014.</a:t>
            </a:r>
          </a:p>
          <a:p>
            <a:r>
              <a:rPr lang="en-US" altLang="en-US" sz="2000" dirty="0">
                <a:latin typeface="Bookman Old Style" charset="0"/>
              </a:rPr>
              <a:t>Project document finalised by experts assigned by the UNFPA in 2015.</a:t>
            </a:r>
          </a:p>
          <a:p>
            <a:r>
              <a:rPr lang="en-US" altLang="en-US" sz="2000" dirty="0">
                <a:latin typeface="Bookman Old Style" charset="0"/>
              </a:rPr>
              <a:t>The cartography coordinating team trained on cartography and GIS applications in RSA in 2015.</a:t>
            </a:r>
          </a:p>
          <a:p>
            <a:r>
              <a:rPr lang="en-US" altLang="en-US" sz="2000" dirty="0">
                <a:latin typeface="Bookman Old Style" charset="0"/>
              </a:rPr>
              <a:t>Geo-Space International (RSA) engaged to provide expertise in cartography and mapping exercise in 2015.</a:t>
            </a:r>
          </a:p>
          <a:p>
            <a:r>
              <a:rPr lang="en-US" altLang="en-US" sz="2000" dirty="0">
                <a:latin typeface="Bookman Old Style" charset="0"/>
              </a:rPr>
              <a:t>Demarcation of Enumeration Areas (EA)s completed in August 2015.</a:t>
            </a:r>
          </a:p>
          <a:p>
            <a:r>
              <a:rPr lang="en-US" altLang="en-US" sz="2000" dirty="0">
                <a:latin typeface="Bookman Old Style" charset="0"/>
              </a:rPr>
              <a:t>The census parliamentary proclamation endorsed and passed by the authorities – legal notice number 59 of 2015.</a:t>
            </a:r>
          </a:p>
          <a:p>
            <a:r>
              <a:rPr lang="en-US" altLang="en-US" sz="2000" dirty="0">
                <a:latin typeface="Bookman Old Style" charset="0"/>
              </a:rPr>
              <a:t>Census data collection tools finalized and approved by the Census Technical Committee in January 2016</a:t>
            </a:r>
            <a:r>
              <a:rPr lang="en-US" altLang="en-US" sz="2400" dirty="0">
                <a:latin typeface="Bookman Old Style" charset="0"/>
              </a:rPr>
              <a:t>.</a:t>
            </a:r>
          </a:p>
          <a:p>
            <a:endParaRPr lang="en-US" altLang="en-US" sz="2400" dirty="0">
              <a:latin typeface="Bookman Old Style" charset="0"/>
            </a:endParaRPr>
          </a:p>
          <a:p>
            <a:endParaRPr lang="en-US" altLang="en-US" sz="2400" dirty="0">
              <a:latin typeface="Bookman Old Style" charset="0"/>
            </a:endParaRPr>
          </a:p>
          <a:p>
            <a:endParaRPr lang="en-US" altLang="en-US" sz="2400" dirty="0">
              <a:latin typeface="Bookman Old Style" charset="0"/>
            </a:endParaRPr>
          </a:p>
          <a:p>
            <a:endParaRPr lang="en-US" altLang="en-US" sz="2400" dirty="0">
              <a:latin typeface="Bookman Old Style"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Title 17409"/>
          <p:cNvPicPr>
            <a:picLocks noGrp="1"/>
          </p:cNvPicPr>
          <p:nvPr>
            <p:ph type="title" idx="4294967295"/>
          </p:nvPr>
        </p:nvPicPr>
        <p:blipFill>
          <a:blip r:embed="rId2">
            <a:extLst/>
          </a:blip>
          <a:srcRect/>
          <a:stretch>
            <a:fillRect/>
          </a:stretch>
        </p:blipFill>
        <p:spPr>
          <a:xfrm>
            <a:off x="176213" y="152400"/>
            <a:ext cx="8662987" cy="835025"/>
          </a:xfrm>
          <a:prstGeom prst="rect">
            <a:avLst/>
          </a:prstGeom>
          <a:ln/>
        </p:spPr>
      </p:pic>
      <p:sp>
        <p:nvSpPr>
          <p:cNvPr id="17411" name="Content Placeholder 17410"/>
          <p:cNvSpPr>
            <a:spLocks noGrp="1"/>
          </p:cNvSpPr>
          <p:nvPr>
            <p:ph idx="4294967295"/>
          </p:nvPr>
        </p:nvSpPr>
        <p:spPr>
          <a:xfrm>
            <a:off x="304800" y="1371600"/>
            <a:ext cx="8504238" cy="5029200"/>
          </a:xfrm>
          <a:ln/>
        </p:spPr>
        <p:txBody>
          <a:bodyPr wrap="square" lIns="91440" tIns="45720" rIns="91440" bIns="45720" anchor="t" anchorCtr="0"/>
          <a:lstStyle/>
          <a:p>
            <a:r>
              <a:rPr lang="en-US" altLang="en-US" sz="2400" dirty="0">
                <a:latin typeface="Bookman Old Style" charset="0"/>
              </a:rPr>
              <a:t>Data Processing Team trained on CSPro android application for 2016 PHC.</a:t>
            </a:r>
          </a:p>
          <a:p>
            <a:r>
              <a:rPr lang="en-US" altLang="en-US" sz="2400" dirty="0">
                <a:latin typeface="Bookman Old Style" charset="0"/>
              </a:rPr>
              <a:t>The Data Processing Team developed and tested an application to be used for data collection.</a:t>
            </a:r>
          </a:p>
          <a:p>
            <a:r>
              <a:rPr lang="en-US" altLang="en-US" sz="2400" dirty="0">
                <a:latin typeface="Bookman Old Style" charset="0"/>
              </a:rPr>
              <a:t>Census pilot conducted in October 2015.</a:t>
            </a:r>
          </a:p>
          <a:p>
            <a:r>
              <a:rPr lang="en-US" altLang="en-US" sz="2400" dirty="0">
                <a:latin typeface="Bookman Old Style" charset="0"/>
              </a:rPr>
              <a:t>Pilot Feedback meeting held on the  19th October 2015 – deliberations on the findings.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Title 18433"/>
          <p:cNvPicPr>
            <a:picLocks noGrp="1"/>
          </p:cNvPicPr>
          <p:nvPr>
            <p:ph type="title" idx="4294967295"/>
          </p:nvPr>
        </p:nvPicPr>
        <p:blipFill>
          <a:blip r:embed="rId2">
            <a:extLst/>
          </a:blip>
          <a:srcRect/>
          <a:stretch>
            <a:fillRect/>
          </a:stretch>
        </p:blipFill>
        <p:spPr>
          <a:xfrm>
            <a:off x="176213" y="438150"/>
            <a:ext cx="8815387" cy="781050"/>
          </a:xfrm>
          <a:prstGeom prst="rect">
            <a:avLst/>
          </a:prstGeom>
          <a:ln/>
        </p:spPr>
      </p:pic>
      <p:sp>
        <p:nvSpPr>
          <p:cNvPr id="18435" name="Content Placeholder 18434"/>
          <p:cNvSpPr>
            <a:spLocks noGrp="1"/>
          </p:cNvSpPr>
          <p:nvPr>
            <p:ph idx="4294967295"/>
          </p:nvPr>
        </p:nvSpPr>
        <p:spPr>
          <a:xfrm>
            <a:off x="304800" y="1066800"/>
            <a:ext cx="8686800" cy="5562600"/>
          </a:xfrm>
          <a:ln/>
        </p:spPr>
        <p:txBody>
          <a:bodyPr wrap="square" lIns="91440" tIns="45720" rIns="91440" bIns="45720" anchor="t" anchorCtr="0"/>
          <a:lstStyle/>
          <a:p>
            <a:pPr>
              <a:lnSpc>
                <a:spcPct val="80000"/>
              </a:lnSpc>
              <a:buNone/>
            </a:pPr>
            <a:r>
              <a:rPr lang="en-US" altLang="en-US" sz="2400" b="1" i="1" u="sng" dirty="0">
                <a:solidFill>
                  <a:srgbClr val="000000"/>
                </a:solidFill>
                <a:latin typeface="Bookman Old Style" charset="0"/>
              </a:rPr>
              <a:t>Recruitment requirements</a:t>
            </a:r>
          </a:p>
          <a:p>
            <a:pPr>
              <a:lnSpc>
                <a:spcPct val="80000"/>
              </a:lnSpc>
              <a:buFont typeface="Wingdings" charset="2"/>
              <a:buChar char="q"/>
            </a:pPr>
            <a:r>
              <a:rPr lang="en-US" altLang="en-US" sz="2000" b="1" dirty="0">
                <a:latin typeface="Bookman Old Style" charset="0"/>
              </a:rPr>
              <a:t> Enumerators – 6000 (5776  for EA’s and 224 for Institutions and cattleposts)</a:t>
            </a:r>
          </a:p>
          <a:p>
            <a:pPr>
              <a:lnSpc>
                <a:spcPct val="80000"/>
              </a:lnSpc>
              <a:buNone/>
            </a:pPr>
            <a:r>
              <a:rPr lang="en-US" altLang="en-US" sz="2000" b="1" i="1" dirty="0">
                <a:latin typeface="Bookman Old Style" charset="0"/>
              </a:rPr>
              <a:t>Specs</a:t>
            </a:r>
            <a:r>
              <a:rPr lang="en-US" altLang="en-US" sz="2000" i="1" dirty="0">
                <a:latin typeface="Bookman Old Style" charset="0"/>
              </a:rPr>
              <a:t> </a:t>
            </a:r>
          </a:p>
          <a:p>
            <a:pPr lvl="1">
              <a:lnSpc>
                <a:spcPct val="80000"/>
              </a:lnSpc>
              <a:buFont typeface="Wingdings" charset="2"/>
              <a:buChar char="q"/>
            </a:pPr>
            <a:r>
              <a:rPr lang="en-US" altLang="en-US" sz="2000" dirty="0">
                <a:latin typeface="Bookman Old Style" charset="0"/>
              </a:rPr>
              <a:t> Diploma Holders in Social Science subjects</a:t>
            </a:r>
          </a:p>
          <a:p>
            <a:pPr lvl="1">
              <a:lnSpc>
                <a:spcPct val="80000"/>
              </a:lnSpc>
              <a:buFont typeface="Wingdings" charset="2"/>
              <a:buChar char="q"/>
            </a:pPr>
            <a:r>
              <a:rPr lang="en-US" altLang="en-US" sz="2000" dirty="0">
                <a:latin typeface="Bookman Old Style" charset="0"/>
              </a:rPr>
              <a:t>Aged less or equal to 50</a:t>
            </a:r>
          </a:p>
          <a:p>
            <a:pPr lvl="1">
              <a:lnSpc>
                <a:spcPct val="80000"/>
              </a:lnSpc>
              <a:buFont typeface="Wingdings" charset="2"/>
              <a:buChar char="q"/>
            </a:pPr>
            <a:r>
              <a:rPr lang="en-US" altLang="en-US" sz="2000" dirty="0">
                <a:latin typeface="Bookman Old Style" charset="0"/>
              </a:rPr>
              <a:t>Should not be physically challenged</a:t>
            </a:r>
          </a:p>
          <a:p>
            <a:pPr lvl="1">
              <a:lnSpc>
                <a:spcPct val="80000"/>
              </a:lnSpc>
              <a:buNone/>
            </a:pPr>
            <a:endParaRPr lang="en-US" altLang="en-US" sz="2000" dirty="0">
              <a:latin typeface="Bookman Old Style" charset="0"/>
            </a:endParaRPr>
          </a:p>
          <a:p>
            <a:pPr>
              <a:lnSpc>
                <a:spcPct val="80000"/>
              </a:lnSpc>
              <a:buFont typeface="Wingdings" charset="2"/>
              <a:buChar char="q"/>
            </a:pPr>
            <a:r>
              <a:rPr lang="en-US" altLang="en-US" sz="2000" b="1" dirty="0">
                <a:latin typeface="Bookman Old Style" charset="0"/>
              </a:rPr>
              <a:t>Assistant Supervisors – 1500</a:t>
            </a:r>
          </a:p>
          <a:p>
            <a:pPr>
              <a:lnSpc>
                <a:spcPct val="80000"/>
              </a:lnSpc>
              <a:buNone/>
            </a:pPr>
            <a:r>
              <a:rPr lang="en-US" altLang="en-US" sz="2000" b="1" dirty="0">
                <a:latin typeface="Bookman Old Style" charset="0"/>
              </a:rPr>
              <a:t>specs</a:t>
            </a:r>
          </a:p>
          <a:p>
            <a:pPr lvl="1">
              <a:lnSpc>
                <a:spcPct val="80000"/>
              </a:lnSpc>
              <a:buFont typeface="Wingdings" charset="2"/>
              <a:buChar char="q"/>
            </a:pPr>
            <a:r>
              <a:rPr lang="en-US" altLang="en-US" sz="2000" dirty="0">
                <a:latin typeface="Bookman Old Style" charset="0"/>
              </a:rPr>
              <a:t>BA Degree holders in Social sciences (Demography, Statistics, Economics, Sociology etc)</a:t>
            </a:r>
          </a:p>
          <a:p>
            <a:pPr lvl="1">
              <a:lnSpc>
                <a:spcPct val="80000"/>
              </a:lnSpc>
              <a:buFont typeface="Wingdings" charset="2"/>
              <a:buChar char="q"/>
            </a:pPr>
            <a:r>
              <a:rPr lang="en-US" altLang="en-US" sz="2000" dirty="0">
                <a:latin typeface="Bookman Old Style" charset="0"/>
              </a:rPr>
              <a:t>Aged less or equal to 50 &amp; </a:t>
            </a:r>
          </a:p>
          <a:p>
            <a:pPr lvl="1">
              <a:lnSpc>
                <a:spcPct val="80000"/>
              </a:lnSpc>
              <a:buFont typeface="Wingdings" charset="2"/>
              <a:buChar char="q"/>
            </a:pPr>
            <a:r>
              <a:rPr lang="en-US" altLang="en-US" sz="2000" dirty="0">
                <a:latin typeface="Bookman Old Style" charset="0"/>
              </a:rPr>
              <a:t>not physically challenged</a:t>
            </a:r>
          </a:p>
          <a:p>
            <a:pPr lvl="1">
              <a:lnSpc>
                <a:spcPct val="80000"/>
              </a:lnSpc>
              <a:buNone/>
            </a:pPr>
            <a:endParaRPr lang="en-US" altLang="en-US" sz="2000" dirty="0">
              <a:latin typeface="Bookman Old Style" charset="0"/>
            </a:endParaRPr>
          </a:p>
          <a:p>
            <a:pPr>
              <a:lnSpc>
                <a:spcPct val="80000"/>
              </a:lnSpc>
              <a:buFont typeface="Wingdings" charset="2"/>
              <a:buChar char="q"/>
            </a:pPr>
            <a:r>
              <a:rPr lang="en-US" altLang="en-US" sz="2000" b="1" dirty="0">
                <a:latin typeface="Bookman Old Style" charset="0"/>
              </a:rPr>
              <a:t>IT Coordinators – 50</a:t>
            </a:r>
          </a:p>
          <a:p>
            <a:pPr>
              <a:lnSpc>
                <a:spcPct val="80000"/>
              </a:lnSpc>
              <a:buNone/>
            </a:pPr>
            <a:r>
              <a:rPr lang="en-US" altLang="en-US" sz="2000" b="1" i="1" dirty="0">
                <a:latin typeface="Bookman Old Style" charset="0"/>
              </a:rPr>
              <a:t>Specs </a:t>
            </a:r>
          </a:p>
          <a:p>
            <a:pPr lvl="1">
              <a:lnSpc>
                <a:spcPct val="80000"/>
              </a:lnSpc>
              <a:buFont typeface="Wingdings" charset="2"/>
              <a:buChar char="q"/>
            </a:pPr>
            <a:r>
              <a:rPr lang="en-US" altLang="en-US" sz="1900" dirty="0">
                <a:latin typeface="Bookman Old Style" charset="0"/>
              </a:rPr>
              <a:t>Holding a degree in Computer science or honors degree in computer science</a:t>
            </a:r>
          </a:p>
          <a:p>
            <a:pPr lvl="1">
              <a:lnSpc>
                <a:spcPct val="80000"/>
              </a:lnSpc>
              <a:buFont typeface="Wingdings" charset="2"/>
              <a:buChar char="q"/>
            </a:pPr>
            <a:r>
              <a:rPr lang="en-US" altLang="en-US" sz="1900" dirty="0"/>
              <a:t>Aged less or equal to 50</a:t>
            </a:r>
          </a:p>
          <a:p>
            <a:pPr>
              <a:lnSpc>
                <a:spcPct val="80000"/>
              </a:lnSpc>
              <a:buNone/>
            </a:pPr>
            <a:r>
              <a:rPr lang="en-US" altLang="en-US" sz="24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3.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4.xml><?xml version="1.0" encoding="utf-8"?>
<a:theme xmlns:a="http://schemas.openxmlformats.org/drawingml/2006/main">
  <a:themeElements>
    <a:clrScheme name="">
      <a:dk1>
        <a:srgbClr val="000000"/>
      </a:dk1>
      <a:lt1>
        <a:srgbClr val="FFFFFF"/>
      </a:lt1>
      <a:dk2>
        <a:srgbClr val="4E3B30"/>
      </a:dk2>
      <a:lt2>
        <a:srgbClr val="FBEEC9"/>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5.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6.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7.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8.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9.xml><?xml version="1.0" encoding="utf-8"?>
<a:theme xmlns:a="http://schemas.openxmlformats.org/drawingml/2006/main">
  <a:themeElements>
    <a:clrScheme name="">
      <a:dk1>
        <a:srgbClr val="FFFFFF"/>
      </a:dk1>
      <a:lt1>
        <a:srgbClr val="000000"/>
      </a:lt1>
      <a:dk2>
        <a:srgbClr val="FBEEC9"/>
      </a:dk2>
      <a:lt2>
        <a:srgbClr val="4E3B30"/>
      </a:lt2>
      <a:accent1>
        <a:srgbClr val="F0A22E"/>
      </a:accent1>
      <a:accent2>
        <a:srgbClr val="A5644E"/>
      </a:accent2>
      <a:accent3>
        <a:srgbClr val="000000"/>
      </a:accent3>
      <a:accent4>
        <a:srgbClr val="000000"/>
      </a:accent4>
      <a:accent5>
        <a:srgbClr val="000000"/>
      </a:accent5>
      <a:accent6>
        <a:srgbClr val="000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1109</Words>
  <Application>Microsoft Office PowerPoint</Application>
  <PresentationFormat>On-screen Show (4:3)</PresentationFormat>
  <Paragraphs>108</Paragraphs>
  <Slides>18</Slides>
  <Notes>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18</vt:i4>
      </vt:variant>
    </vt:vector>
  </HeadingPairs>
  <TitlesOfParts>
    <vt:vector size="35" baseType="lpstr">
      <vt:lpstr>Arial</vt:lpstr>
      <vt:lpstr>Comic Sans MS</vt:lpstr>
      <vt:lpstr>Bookman Old Style</vt:lpstr>
      <vt:lpstr>Franklin Gothic Medium</vt:lpstr>
      <vt:lpstr>Franklin Gothic Book</vt:lpstr>
      <vt:lpstr>Georgia</vt:lpstr>
      <vt:lpstr>Wingdings 2</vt:lpstr>
      <vt:lpstr>Wingdings</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Lebo</dc:creator>
  <cp:lastModifiedBy>Raphoto Machitje</cp:lastModifiedBy>
  <cp:revision>10</cp:revision>
  <dcterms:modified xsi:type="dcterms:W3CDTF">2016-11-02T15:10:06Z</dcterms:modified>
</cp:coreProperties>
</file>