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6" r:id="rId3"/>
    <p:sldId id="267" r:id="rId4"/>
    <p:sldId id="268" r:id="rId5"/>
    <p:sldId id="269" r:id="rId6"/>
    <p:sldId id="284"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9" autoAdjust="0"/>
    <p:restoredTop sz="94643"/>
  </p:normalViewPr>
  <p:slideViewPr>
    <p:cSldViewPr snapToGrid="0" snapToObjects="1">
      <p:cViewPr varScale="1">
        <p:scale>
          <a:sx n="90" d="100"/>
          <a:sy n="90" d="100"/>
        </p:scale>
        <p:origin x="824" y="20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9AAEC-402F-4BE1-91DB-3F423333A3E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B0412504-EB6E-4778-9079-F4219B49EEFF}">
      <dgm:prSet/>
      <dgm:spPr/>
      <dgm:t>
        <a:bodyPr/>
        <a:lstStyle/>
        <a:p>
          <a:pPr rtl="0"/>
          <a:r>
            <a:rPr lang="en-US" dirty="0" smtClean="0"/>
            <a:t>Promoting country ownership and leadership</a:t>
          </a:r>
          <a:endParaRPr lang="en-US" dirty="0"/>
        </a:p>
      </dgm:t>
    </dgm:pt>
    <dgm:pt modelId="{44AC5232-2C18-4BB7-9BAA-CCABB84C5141}" type="parTrans" cxnId="{69F220D2-A930-437F-A318-C93661E9CC13}">
      <dgm:prSet/>
      <dgm:spPr/>
      <dgm:t>
        <a:bodyPr/>
        <a:lstStyle/>
        <a:p>
          <a:endParaRPr lang="en-US"/>
        </a:p>
      </dgm:t>
    </dgm:pt>
    <dgm:pt modelId="{8E7E0744-6D89-4215-B197-CDEF20E26037}" type="sibTrans" cxnId="{69F220D2-A930-437F-A318-C93661E9CC13}">
      <dgm:prSet/>
      <dgm:spPr/>
      <dgm:t>
        <a:bodyPr/>
        <a:lstStyle/>
        <a:p>
          <a:endParaRPr lang="en-US"/>
        </a:p>
      </dgm:t>
    </dgm:pt>
    <dgm:pt modelId="{DB80FB29-2494-413D-825A-3CC2466F3470}">
      <dgm:prSet/>
      <dgm:spPr/>
      <dgm:t>
        <a:bodyPr lIns="182880" rIns="182880"/>
        <a:lstStyle/>
        <a:p>
          <a:pPr rtl="0"/>
          <a:r>
            <a:rPr lang="en-US" dirty="0" smtClean="0"/>
            <a:t>Promoting phase-based, holistic and systemic approach at country and regional level</a:t>
          </a:r>
          <a:endParaRPr lang="en-US" dirty="0"/>
        </a:p>
      </dgm:t>
    </dgm:pt>
    <dgm:pt modelId="{F86CD06D-CD60-42D9-984C-044F461CBBC0}" type="parTrans" cxnId="{73C2678D-824F-40CC-A83E-75CF40A228E6}">
      <dgm:prSet/>
      <dgm:spPr/>
      <dgm:t>
        <a:bodyPr/>
        <a:lstStyle/>
        <a:p>
          <a:endParaRPr lang="en-US"/>
        </a:p>
      </dgm:t>
    </dgm:pt>
    <dgm:pt modelId="{CDF19580-2EC1-40D0-89E8-7A032377CFC5}" type="sibTrans" cxnId="{73C2678D-824F-40CC-A83E-75CF40A228E6}">
      <dgm:prSet/>
      <dgm:spPr/>
      <dgm:t>
        <a:bodyPr/>
        <a:lstStyle/>
        <a:p>
          <a:endParaRPr lang="en-US"/>
        </a:p>
      </dgm:t>
    </dgm:pt>
    <dgm:pt modelId="{57C539FC-A71A-4453-9302-6B88298CA609}">
      <dgm:prSet/>
      <dgm:spPr/>
      <dgm:t>
        <a:bodyPr/>
        <a:lstStyle/>
        <a:p>
          <a:pPr rtl="0"/>
          <a:r>
            <a:rPr lang="en-US" smtClean="0"/>
            <a:t>Building capacities of national and regional CRVS institutions</a:t>
          </a:r>
          <a:endParaRPr lang="en-US"/>
        </a:p>
      </dgm:t>
    </dgm:pt>
    <dgm:pt modelId="{7FA3A86E-BDFB-496E-8413-35CD98C17BCB}" type="parTrans" cxnId="{4138263F-8381-4B44-ABDD-7EEFDC27EFEA}">
      <dgm:prSet/>
      <dgm:spPr/>
      <dgm:t>
        <a:bodyPr/>
        <a:lstStyle/>
        <a:p>
          <a:endParaRPr lang="en-US"/>
        </a:p>
      </dgm:t>
    </dgm:pt>
    <dgm:pt modelId="{7ADD75EA-C4D4-4F60-93BA-5BD9AF72DFC0}" type="sibTrans" cxnId="{4138263F-8381-4B44-ABDD-7EEFDC27EFEA}">
      <dgm:prSet/>
      <dgm:spPr/>
      <dgm:t>
        <a:bodyPr/>
        <a:lstStyle/>
        <a:p>
          <a:endParaRPr lang="en-US"/>
        </a:p>
      </dgm:t>
    </dgm:pt>
    <dgm:pt modelId="{684303BB-896D-48D6-BA90-08335738FE4A}">
      <dgm:prSet/>
      <dgm:spPr/>
      <dgm:t>
        <a:bodyPr/>
        <a:lstStyle/>
        <a:p>
          <a:pPr rtl="0"/>
          <a:r>
            <a:rPr lang="en-US" smtClean="0"/>
            <a:t>Promoting innovation and knowledge sharing</a:t>
          </a:r>
          <a:endParaRPr lang="en-US"/>
        </a:p>
      </dgm:t>
    </dgm:pt>
    <dgm:pt modelId="{94B918E2-5B1C-4765-A0AA-D679C4865B61}" type="parTrans" cxnId="{838A88F2-A3C7-4102-9286-676EFB747B15}">
      <dgm:prSet/>
      <dgm:spPr/>
      <dgm:t>
        <a:bodyPr/>
        <a:lstStyle/>
        <a:p>
          <a:endParaRPr lang="en-US"/>
        </a:p>
      </dgm:t>
    </dgm:pt>
    <dgm:pt modelId="{3831E068-3DBF-49C0-A52F-EF64F2A8BC46}" type="sibTrans" cxnId="{838A88F2-A3C7-4102-9286-676EFB747B15}">
      <dgm:prSet/>
      <dgm:spPr/>
      <dgm:t>
        <a:bodyPr/>
        <a:lstStyle/>
        <a:p>
          <a:endParaRPr lang="en-US"/>
        </a:p>
      </dgm:t>
    </dgm:pt>
    <dgm:pt modelId="{391F4F1A-AD84-4C97-A248-6AAA4506C2F3}">
      <dgm:prSet/>
      <dgm:spPr/>
      <dgm:t>
        <a:bodyPr/>
        <a:lstStyle/>
        <a:p>
          <a:r>
            <a:rPr lang="en-GB" dirty="0" smtClean="0"/>
            <a:t>Promoting coordination at national and regional level</a:t>
          </a:r>
          <a:endParaRPr lang="en-US" dirty="0"/>
        </a:p>
      </dgm:t>
    </dgm:pt>
    <dgm:pt modelId="{47865867-7775-4555-A5B4-21C924D85588}" type="parTrans" cxnId="{D29364DA-8A85-49FB-A332-9AB9210C0F50}">
      <dgm:prSet/>
      <dgm:spPr/>
      <dgm:t>
        <a:bodyPr/>
        <a:lstStyle/>
        <a:p>
          <a:endParaRPr lang="en-US"/>
        </a:p>
      </dgm:t>
    </dgm:pt>
    <dgm:pt modelId="{8FE3BE4F-E2F8-4C10-B410-C2AFEA6CC8EB}" type="sibTrans" cxnId="{D29364DA-8A85-49FB-A332-9AB9210C0F50}">
      <dgm:prSet/>
      <dgm:spPr/>
      <dgm:t>
        <a:bodyPr/>
        <a:lstStyle/>
        <a:p>
          <a:endParaRPr lang="en-US"/>
        </a:p>
      </dgm:t>
    </dgm:pt>
    <dgm:pt modelId="{122FE79D-E89C-406A-B095-12561B293FF4}" type="pres">
      <dgm:prSet presAssocID="{6D59AAEC-402F-4BE1-91DB-3F423333A3EC}" presName="diagram" presStyleCnt="0">
        <dgm:presLayoutVars>
          <dgm:dir/>
          <dgm:resizeHandles val="exact"/>
        </dgm:presLayoutVars>
      </dgm:prSet>
      <dgm:spPr/>
      <dgm:t>
        <a:bodyPr/>
        <a:lstStyle/>
        <a:p>
          <a:endParaRPr lang="en-US"/>
        </a:p>
      </dgm:t>
    </dgm:pt>
    <dgm:pt modelId="{00F01134-356A-4837-A64F-A7E73D65EACD}" type="pres">
      <dgm:prSet presAssocID="{B0412504-EB6E-4778-9079-F4219B49EEFF}" presName="node" presStyleLbl="node1" presStyleIdx="0" presStyleCnt="5">
        <dgm:presLayoutVars>
          <dgm:bulletEnabled val="1"/>
        </dgm:presLayoutVars>
      </dgm:prSet>
      <dgm:spPr/>
      <dgm:t>
        <a:bodyPr/>
        <a:lstStyle/>
        <a:p>
          <a:endParaRPr lang="en-US"/>
        </a:p>
      </dgm:t>
    </dgm:pt>
    <dgm:pt modelId="{1208E679-01B6-42D4-A32C-AE9C5BBED366}" type="pres">
      <dgm:prSet presAssocID="{8E7E0744-6D89-4215-B197-CDEF20E26037}" presName="sibTrans" presStyleCnt="0"/>
      <dgm:spPr/>
      <dgm:t>
        <a:bodyPr/>
        <a:lstStyle/>
        <a:p>
          <a:endParaRPr lang="en-US"/>
        </a:p>
      </dgm:t>
    </dgm:pt>
    <dgm:pt modelId="{C9675A89-EF4D-4DC0-AE90-00A56C4180A1}" type="pres">
      <dgm:prSet presAssocID="{DB80FB29-2494-413D-825A-3CC2466F3470}" presName="node" presStyleLbl="node1" presStyleIdx="1" presStyleCnt="5">
        <dgm:presLayoutVars>
          <dgm:bulletEnabled val="1"/>
        </dgm:presLayoutVars>
      </dgm:prSet>
      <dgm:spPr/>
      <dgm:t>
        <a:bodyPr/>
        <a:lstStyle/>
        <a:p>
          <a:endParaRPr lang="en-US"/>
        </a:p>
      </dgm:t>
    </dgm:pt>
    <dgm:pt modelId="{30A7F753-5D31-4476-AEBC-B6A074550453}" type="pres">
      <dgm:prSet presAssocID="{CDF19580-2EC1-40D0-89E8-7A032377CFC5}" presName="sibTrans" presStyleCnt="0"/>
      <dgm:spPr/>
      <dgm:t>
        <a:bodyPr/>
        <a:lstStyle/>
        <a:p>
          <a:endParaRPr lang="en-US"/>
        </a:p>
      </dgm:t>
    </dgm:pt>
    <dgm:pt modelId="{EDDBDA0D-835A-4211-9E6F-18EF657ED70C}" type="pres">
      <dgm:prSet presAssocID="{57C539FC-A71A-4453-9302-6B88298CA609}" presName="node" presStyleLbl="node1" presStyleIdx="2" presStyleCnt="5">
        <dgm:presLayoutVars>
          <dgm:bulletEnabled val="1"/>
        </dgm:presLayoutVars>
      </dgm:prSet>
      <dgm:spPr/>
      <dgm:t>
        <a:bodyPr/>
        <a:lstStyle/>
        <a:p>
          <a:endParaRPr lang="en-US"/>
        </a:p>
      </dgm:t>
    </dgm:pt>
    <dgm:pt modelId="{64E30923-0A13-4D84-8F06-3C09B9147BE3}" type="pres">
      <dgm:prSet presAssocID="{7ADD75EA-C4D4-4F60-93BA-5BD9AF72DFC0}" presName="sibTrans" presStyleCnt="0"/>
      <dgm:spPr/>
      <dgm:t>
        <a:bodyPr/>
        <a:lstStyle/>
        <a:p>
          <a:endParaRPr lang="en-US"/>
        </a:p>
      </dgm:t>
    </dgm:pt>
    <dgm:pt modelId="{79415C2A-157F-4907-8CFC-03759F674775}" type="pres">
      <dgm:prSet presAssocID="{684303BB-896D-48D6-BA90-08335738FE4A}" presName="node" presStyleLbl="node1" presStyleIdx="3" presStyleCnt="5">
        <dgm:presLayoutVars>
          <dgm:bulletEnabled val="1"/>
        </dgm:presLayoutVars>
      </dgm:prSet>
      <dgm:spPr/>
      <dgm:t>
        <a:bodyPr/>
        <a:lstStyle/>
        <a:p>
          <a:endParaRPr lang="en-US"/>
        </a:p>
      </dgm:t>
    </dgm:pt>
    <dgm:pt modelId="{2F34A2C2-4C24-4D32-B0E2-E1A8C833F814}" type="pres">
      <dgm:prSet presAssocID="{3831E068-3DBF-49C0-A52F-EF64F2A8BC46}" presName="sibTrans" presStyleCnt="0"/>
      <dgm:spPr/>
      <dgm:t>
        <a:bodyPr/>
        <a:lstStyle/>
        <a:p>
          <a:endParaRPr lang="en-US"/>
        </a:p>
      </dgm:t>
    </dgm:pt>
    <dgm:pt modelId="{D6B0632F-42C9-46E4-A5F2-1A6E47BF8266}" type="pres">
      <dgm:prSet presAssocID="{391F4F1A-AD84-4C97-A248-6AAA4506C2F3}" presName="node" presStyleLbl="node1" presStyleIdx="4" presStyleCnt="5">
        <dgm:presLayoutVars>
          <dgm:bulletEnabled val="1"/>
        </dgm:presLayoutVars>
      </dgm:prSet>
      <dgm:spPr/>
      <dgm:t>
        <a:bodyPr/>
        <a:lstStyle/>
        <a:p>
          <a:endParaRPr lang="en-US"/>
        </a:p>
      </dgm:t>
    </dgm:pt>
  </dgm:ptLst>
  <dgm:cxnLst>
    <dgm:cxn modelId="{30A79F81-0543-4BAC-91DA-91D532E0316E}" type="presOf" srcId="{684303BB-896D-48D6-BA90-08335738FE4A}" destId="{79415C2A-157F-4907-8CFC-03759F674775}" srcOrd="0" destOrd="0" presId="urn:microsoft.com/office/officeart/2005/8/layout/default"/>
    <dgm:cxn modelId="{838A88F2-A3C7-4102-9286-676EFB747B15}" srcId="{6D59AAEC-402F-4BE1-91DB-3F423333A3EC}" destId="{684303BB-896D-48D6-BA90-08335738FE4A}" srcOrd="3" destOrd="0" parTransId="{94B918E2-5B1C-4765-A0AA-D679C4865B61}" sibTransId="{3831E068-3DBF-49C0-A52F-EF64F2A8BC46}"/>
    <dgm:cxn modelId="{0393F2B6-5748-470E-91E7-B8CAD5E3516B}" type="presOf" srcId="{DB80FB29-2494-413D-825A-3CC2466F3470}" destId="{C9675A89-EF4D-4DC0-AE90-00A56C4180A1}" srcOrd="0" destOrd="0" presId="urn:microsoft.com/office/officeart/2005/8/layout/default"/>
    <dgm:cxn modelId="{6D4A96D5-9048-48D4-A914-51D4FA55D1F1}" type="presOf" srcId="{B0412504-EB6E-4778-9079-F4219B49EEFF}" destId="{00F01134-356A-4837-A64F-A7E73D65EACD}" srcOrd="0" destOrd="0" presId="urn:microsoft.com/office/officeart/2005/8/layout/default"/>
    <dgm:cxn modelId="{16045ED0-0C03-42FA-87E2-758384D3057A}" type="presOf" srcId="{6D59AAEC-402F-4BE1-91DB-3F423333A3EC}" destId="{122FE79D-E89C-406A-B095-12561B293FF4}" srcOrd="0" destOrd="0" presId="urn:microsoft.com/office/officeart/2005/8/layout/default"/>
    <dgm:cxn modelId="{73C2678D-824F-40CC-A83E-75CF40A228E6}" srcId="{6D59AAEC-402F-4BE1-91DB-3F423333A3EC}" destId="{DB80FB29-2494-413D-825A-3CC2466F3470}" srcOrd="1" destOrd="0" parTransId="{F86CD06D-CD60-42D9-984C-044F461CBBC0}" sibTransId="{CDF19580-2EC1-40D0-89E8-7A032377CFC5}"/>
    <dgm:cxn modelId="{4138263F-8381-4B44-ABDD-7EEFDC27EFEA}" srcId="{6D59AAEC-402F-4BE1-91DB-3F423333A3EC}" destId="{57C539FC-A71A-4453-9302-6B88298CA609}" srcOrd="2" destOrd="0" parTransId="{7FA3A86E-BDFB-496E-8413-35CD98C17BCB}" sibTransId="{7ADD75EA-C4D4-4F60-93BA-5BD9AF72DFC0}"/>
    <dgm:cxn modelId="{69F220D2-A930-437F-A318-C93661E9CC13}" srcId="{6D59AAEC-402F-4BE1-91DB-3F423333A3EC}" destId="{B0412504-EB6E-4778-9079-F4219B49EEFF}" srcOrd="0" destOrd="0" parTransId="{44AC5232-2C18-4BB7-9BAA-CCABB84C5141}" sibTransId="{8E7E0744-6D89-4215-B197-CDEF20E26037}"/>
    <dgm:cxn modelId="{78D2820C-C02B-4FE6-B032-0ACD48A2E207}" type="presOf" srcId="{391F4F1A-AD84-4C97-A248-6AAA4506C2F3}" destId="{D6B0632F-42C9-46E4-A5F2-1A6E47BF8266}" srcOrd="0" destOrd="0" presId="urn:microsoft.com/office/officeart/2005/8/layout/default"/>
    <dgm:cxn modelId="{D29364DA-8A85-49FB-A332-9AB9210C0F50}" srcId="{6D59AAEC-402F-4BE1-91DB-3F423333A3EC}" destId="{391F4F1A-AD84-4C97-A248-6AAA4506C2F3}" srcOrd="4" destOrd="0" parTransId="{47865867-7775-4555-A5B4-21C924D85588}" sibTransId="{8FE3BE4F-E2F8-4C10-B410-C2AFEA6CC8EB}"/>
    <dgm:cxn modelId="{D5B98067-CB9E-47D2-BD15-B193349547EE}" type="presOf" srcId="{57C539FC-A71A-4453-9302-6B88298CA609}" destId="{EDDBDA0D-835A-4211-9E6F-18EF657ED70C}" srcOrd="0" destOrd="0" presId="urn:microsoft.com/office/officeart/2005/8/layout/default"/>
    <dgm:cxn modelId="{B74BD880-B3BE-4B7D-A9A4-624911030DB9}" type="presParOf" srcId="{122FE79D-E89C-406A-B095-12561B293FF4}" destId="{00F01134-356A-4837-A64F-A7E73D65EACD}" srcOrd="0" destOrd="0" presId="urn:microsoft.com/office/officeart/2005/8/layout/default"/>
    <dgm:cxn modelId="{468E2AE3-AF41-46EB-AA5C-D9A361A03E3E}" type="presParOf" srcId="{122FE79D-E89C-406A-B095-12561B293FF4}" destId="{1208E679-01B6-42D4-A32C-AE9C5BBED366}" srcOrd="1" destOrd="0" presId="urn:microsoft.com/office/officeart/2005/8/layout/default"/>
    <dgm:cxn modelId="{0306063B-2765-4E75-ADE7-4EC7FE3A8C73}" type="presParOf" srcId="{122FE79D-E89C-406A-B095-12561B293FF4}" destId="{C9675A89-EF4D-4DC0-AE90-00A56C4180A1}" srcOrd="2" destOrd="0" presId="urn:microsoft.com/office/officeart/2005/8/layout/default"/>
    <dgm:cxn modelId="{85DCE07A-84BC-4055-80EC-332165D18043}" type="presParOf" srcId="{122FE79D-E89C-406A-B095-12561B293FF4}" destId="{30A7F753-5D31-4476-AEBC-B6A074550453}" srcOrd="3" destOrd="0" presId="urn:microsoft.com/office/officeart/2005/8/layout/default"/>
    <dgm:cxn modelId="{A47A9963-794D-440A-895C-A5473A625287}" type="presParOf" srcId="{122FE79D-E89C-406A-B095-12561B293FF4}" destId="{EDDBDA0D-835A-4211-9E6F-18EF657ED70C}" srcOrd="4" destOrd="0" presId="urn:microsoft.com/office/officeart/2005/8/layout/default"/>
    <dgm:cxn modelId="{E6775B2D-E0F2-4118-BF5A-F49263C6C221}" type="presParOf" srcId="{122FE79D-E89C-406A-B095-12561B293FF4}" destId="{64E30923-0A13-4D84-8F06-3C09B9147BE3}" srcOrd="5" destOrd="0" presId="urn:microsoft.com/office/officeart/2005/8/layout/default"/>
    <dgm:cxn modelId="{D2F59682-838A-480B-ACDA-FA92BF5F34E4}" type="presParOf" srcId="{122FE79D-E89C-406A-B095-12561B293FF4}" destId="{79415C2A-157F-4907-8CFC-03759F674775}" srcOrd="6" destOrd="0" presId="urn:microsoft.com/office/officeart/2005/8/layout/default"/>
    <dgm:cxn modelId="{97491AAD-670D-4520-AEBA-FC7C4F31021D}" type="presParOf" srcId="{122FE79D-E89C-406A-B095-12561B293FF4}" destId="{2F34A2C2-4C24-4D32-B0E2-E1A8C833F814}" srcOrd="7" destOrd="0" presId="urn:microsoft.com/office/officeart/2005/8/layout/default"/>
    <dgm:cxn modelId="{8AB20368-7064-40C6-9852-01BDC4FCE132}" type="presParOf" srcId="{122FE79D-E89C-406A-B095-12561B293FF4}" destId="{D6B0632F-42C9-46E4-A5F2-1A6E47BF826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2C264-C15F-413F-BEC6-836C6EE291F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55E7CF0-B789-434F-8BAD-367601029AAD}">
      <dgm:prSet custT="1"/>
      <dgm:spPr/>
      <dgm:t>
        <a:bodyPr/>
        <a:lstStyle/>
        <a:p>
          <a:pPr rtl="0"/>
          <a:r>
            <a:rPr lang="en-GB" sz="1600" b="1" dirty="0" smtClean="0"/>
            <a:t>Conference of Ministers Responsible for </a:t>
          </a:r>
          <a:r>
            <a:rPr lang="en-GB" sz="1600" b="1" dirty="0" smtClean="0"/>
            <a:t>CR as </a:t>
          </a:r>
          <a:r>
            <a:rPr lang="en-GB" sz="1600" b="1" dirty="0" smtClean="0"/>
            <a:t>a biennial permanent forum of AUC</a:t>
          </a:r>
          <a:endParaRPr lang="en-US" sz="1600" b="1" dirty="0"/>
        </a:p>
      </dgm:t>
    </dgm:pt>
    <dgm:pt modelId="{8715C59A-15AC-4498-A8C6-62DEBA68C6E0}" type="parTrans" cxnId="{1BB542F3-2B09-4B93-BC74-03A818AD9BA1}">
      <dgm:prSet/>
      <dgm:spPr/>
      <dgm:t>
        <a:bodyPr/>
        <a:lstStyle/>
        <a:p>
          <a:endParaRPr lang="en-US" sz="4000"/>
        </a:p>
      </dgm:t>
    </dgm:pt>
    <dgm:pt modelId="{B23FC5CF-9267-4861-BE68-CC6C3B21B732}" type="sibTrans" cxnId="{1BB542F3-2B09-4B93-BC74-03A818AD9BA1}">
      <dgm:prSet/>
      <dgm:spPr/>
      <dgm:t>
        <a:bodyPr/>
        <a:lstStyle/>
        <a:p>
          <a:endParaRPr lang="en-US" sz="4000"/>
        </a:p>
      </dgm:t>
    </dgm:pt>
    <dgm:pt modelId="{B03141A7-4753-4021-B450-4154AA37EB87}">
      <dgm:prSet custT="1"/>
      <dgm:spPr/>
      <dgm:t>
        <a:bodyPr/>
        <a:lstStyle/>
        <a:p>
          <a:pPr rtl="0"/>
          <a:r>
            <a:rPr lang="en-GB" sz="1600" b="1" dirty="0" smtClean="0"/>
            <a:t>Strengthened collaboration between CR and VS institutions through </a:t>
          </a:r>
          <a:r>
            <a:rPr lang="en-GB" sz="1600" b="1" dirty="0" smtClean="0"/>
            <a:t>ASSD</a:t>
          </a:r>
          <a:endParaRPr lang="en-US" sz="1600" b="1" dirty="0"/>
        </a:p>
      </dgm:t>
    </dgm:pt>
    <dgm:pt modelId="{8CE8DF59-B82D-4DD2-89B8-DAC432CDDBC9}" type="parTrans" cxnId="{3273B90C-314E-443F-AF74-947AB5AC1550}">
      <dgm:prSet/>
      <dgm:spPr/>
      <dgm:t>
        <a:bodyPr/>
        <a:lstStyle/>
        <a:p>
          <a:endParaRPr lang="en-US" sz="4000"/>
        </a:p>
      </dgm:t>
    </dgm:pt>
    <dgm:pt modelId="{BB0AD3BA-E2C9-4A9A-B3FB-C76F738B66D2}" type="sibTrans" cxnId="{3273B90C-314E-443F-AF74-947AB5AC1550}">
      <dgm:prSet/>
      <dgm:spPr/>
      <dgm:t>
        <a:bodyPr/>
        <a:lstStyle/>
        <a:p>
          <a:endParaRPr lang="en-US" sz="4000"/>
        </a:p>
      </dgm:t>
    </dgm:pt>
    <dgm:pt modelId="{08DA26EF-E157-47B4-A7D1-D4C665E5962E}">
      <dgm:prSet custT="1"/>
      <dgm:spPr/>
      <dgm:t>
        <a:bodyPr/>
        <a:lstStyle/>
        <a:p>
          <a:pPr rtl="0"/>
          <a:r>
            <a:rPr lang="en-GB" sz="1600" b="1" smtClean="0"/>
            <a:t>Significantly improved in-country and regional coordination</a:t>
          </a:r>
          <a:endParaRPr lang="en-US" sz="1600" b="1"/>
        </a:p>
      </dgm:t>
    </dgm:pt>
    <dgm:pt modelId="{53375DB0-A6D8-44EC-8B77-85622519E2E8}" type="parTrans" cxnId="{30CC098D-392B-425A-A21B-D1DCE7A04875}">
      <dgm:prSet/>
      <dgm:spPr/>
      <dgm:t>
        <a:bodyPr/>
        <a:lstStyle/>
        <a:p>
          <a:endParaRPr lang="en-US" sz="4000"/>
        </a:p>
      </dgm:t>
    </dgm:pt>
    <dgm:pt modelId="{8F401DCB-BD2C-459C-9A15-3437594D7486}" type="sibTrans" cxnId="{30CC098D-392B-425A-A21B-D1DCE7A04875}">
      <dgm:prSet/>
      <dgm:spPr/>
      <dgm:t>
        <a:bodyPr/>
        <a:lstStyle/>
        <a:p>
          <a:endParaRPr lang="en-US" sz="4000"/>
        </a:p>
      </dgm:t>
    </dgm:pt>
    <dgm:pt modelId="{A5535742-D819-476C-A46F-E1EF30F97BE4}">
      <dgm:prSet custT="1"/>
      <dgm:spPr/>
      <dgm:t>
        <a:bodyPr/>
        <a:lstStyle/>
        <a:p>
          <a:pPr rtl="0"/>
          <a:r>
            <a:rPr lang="en-GB" sz="1600" b="1" smtClean="0"/>
            <a:t>Provided country assistance in assessment and development of strategic improvement plans </a:t>
          </a:r>
          <a:endParaRPr lang="en-US" sz="1600" b="1"/>
        </a:p>
      </dgm:t>
    </dgm:pt>
    <dgm:pt modelId="{00535077-6551-4DF2-B03C-8F047A88147C}" type="parTrans" cxnId="{624051E7-7F65-4E54-8383-DF463FF666B7}">
      <dgm:prSet/>
      <dgm:spPr/>
      <dgm:t>
        <a:bodyPr/>
        <a:lstStyle/>
        <a:p>
          <a:endParaRPr lang="en-US" sz="4000"/>
        </a:p>
      </dgm:t>
    </dgm:pt>
    <dgm:pt modelId="{CA0D3A4B-EB77-4457-8502-65B310837F45}" type="sibTrans" cxnId="{624051E7-7F65-4E54-8383-DF463FF666B7}">
      <dgm:prSet/>
      <dgm:spPr/>
      <dgm:t>
        <a:bodyPr/>
        <a:lstStyle/>
        <a:p>
          <a:endParaRPr lang="en-US" sz="4000"/>
        </a:p>
      </dgm:t>
    </dgm:pt>
    <dgm:pt modelId="{29A25D6A-D828-4D83-B5B6-503F0E214051}">
      <dgm:prSet custT="1"/>
      <dgm:spPr/>
      <dgm:t>
        <a:bodyPr/>
        <a:lstStyle/>
        <a:p>
          <a:pPr rtl="0"/>
          <a:r>
            <a:rPr lang="en-GB" sz="1600" b="1" smtClean="0"/>
            <a:t>Trained over 500 CRVS functionaries</a:t>
          </a:r>
          <a:endParaRPr lang="en-US" sz="1600" b="1"/>
        </a:p>
      </dgm:t>
    </dgm:pt>
    <dgm:pt modelId="{6D22B504-F044-452E-9635-03B6AE5412F5}" type="parTrans" cxnId="{9B3E9330-556A-4FF0-96BA-03571A885E45}">
      <dgm:prSet/>
      <dgm:spPr/>
      <dgm:t>
        <a:bodyPr/>
        <a:lstStyle/>
        <a:p>
          <a:endParaRPr lang="en-US" sz="4000"/>
        </a:p>
      </dgm:t>
    </dgm:pt>
    <dgm:pt modelId="{709F831F-DDB0-4CFC-98C2-B30802B3E25F}" type="sibTrans" cxnId="{9B3E9330-556A-4FF0-96BA-03571A885E45}">
      <dgm:prSet/>
      <dgm:spPr/>
      <dgm:t>
        <a:bodyPr/>
        <a:lstStyle/>
        <a:p>
          <a:endParaRPr lang="en-US" sz="4000"/>
        </a:p>
      </dgm:t>
    </dgm:pt>
    <dgm:pt modelId="{F22A423A-48D4-4206-BCC8-2B7F3062A1F7}">
      <dgm:prSet custT="1"/>
      <dgm:spPr/>
      <dgm:t>
        <a:bodyPr/>
        <a:lstStyle/>
        <a:p>
          <a:pPr rtl="0"/>
          <a:r>
            <a:rPr lang="en-GB" sz="1600" b="1" smtClean="0"/>
            <a:t>Developed public good documents:</a:t>
          </a:r>
          <a:endParaRPr lang="en-US" sz="1600" b="1"/>
        </a:p>
      </dgm:t>
    </dgm:pt>
    <dgm:pt modelId="{0362660D-F836-4BBC-BC69-A879F5F8848F}" type="parTrans" cxnId="{75E10326-64E3-4657-A1A6-90339CB1CCF6}">
      <dgm:prSet/>
      <dgm:spPr/>
      <dgm:t>
        <a:bodyPr/>
        <a:lstStyle/>
        <a:p>
          <a:endParaRPr lang="en-US" sz="4000"/>
        </a:p>
      </dgm:t>
    </dgm:pt>
    <dgm:pt modelId="{AC2494B1-C845-43F0-80C0-815D524DCD7D}" type="sibTrans" cxnId="{75E10326-64E3-4657-A1A6-90339CB1CCF6}">
      <dgm:prSet/>
      <dgm:spPr/>
      <dgm:t>
        <a:bodyPr/>
        <a:lstStyle/>
        <a:p>
          <a:endParaRPr lang="en-US" sz="4000"/>
        </a:p>
      </dgm:t>
    </dgm:pt>
    <dgm:pt modelId="{679A7919-A800-4E16-8156-8DFDB381068D}">
      <dgm:prSet custT="1"/>
      <dgm:spPr/>
      <dgm:t>
        <a:bodyPr tIns="91440" bIns="91440"/>
        <a:lstStyle/>
        <a:p>
          <a:pPr rtl="0"/>
          <a:r>
            <a:rPr lang="en-GB" sz="1200" dirty="0" smtClean="0"/>
            <a:t>Guidelines and tools for comprehensive assessment </a:t>
          </a:r>
          <a:endParaRPr lang="en-US" sz="1200" dirty="0"/>
        </a:p>
      </dgm:t>
    </dgm:pt>
    <dgm:pt modelId="{61B2DEFC-C538-4CED-8DD8-1078C209B741}" type="parTrans" cxnId="{F1F0D009-86FC-4142-875F-02974352983F}">
      <dgm:prSet/>
      <dgm:spPr/>
      <dgm:t>
        <a:bodyPr/>
        <a:lstStyle/>
        <a:p>
          <a:endParaRPr lang="en-US" sz="4000"/>
        </a:p>
      </dgm:t>
    </dgm:pt>
    <dgm:pt modelId="{708D445D-1DA4-4B47-B43F-2CDE069C9291}" type="sibTrans" cxnId="{F1F0D009-86FC-4142-875F-02974352983F}">
      <dgm:prSet/>
      <dgm:spPr/>
      <dgm:t>
        <a:bodyPr/>
        <a:lstStyle/>
        <a:p>
          <a:endParaRPr lang="en-US" sz="4000"/>
        </a:p>
      </dgm:t>
    </dgm:pt>
    <dgm:pt modelId="{3D717525-CC1A-43BB-9F46-97ADD52D8DE6}">
      <dgm:prSet custT="1"/>
      <dgm:spPr/>
      <dgm:t>
        <a:bodyPr tIns="91440" bIns="91440"/>
        <a:lstStyle/>
        <a:p>
          <a:pPr rtl="0"/>
          <a:r>
            <a:rPr lang="en-GB" sz="1200" dirty="0" smtClean="0"/>
            <a:t>Guidelines for strategic planning</a:t>
          </a:r>
          <a:endParaRPr lang="en-US" sz="1200" dirty="0"/>
        </a:p>
      </dgm:t>
    </dgm:pt>
    <dgm:pt modelId="{65D505C3-9DC7-4812-BB81-8250BAA61D2F}" type="parTrans" cxnId="{C735A456-86D1-4EAA-92DB-7DDEAB31F6E1}">
      <dgm:prSet/>
      <dgm:spPr/>
      <dgm:t>
        <a:bodyPr/>
        <a:lstStyle/>
        <a:p>
          <a:endParaRPr lang="en-US" sz="4000"/>
        </a:p>
      </dgm:t>
    </dgm:pt>
    <dgm:pt modelId="{E8629A0B-4D55-429C-8C18-96A972CAB65C}" type="sibTrans" cxnId="{C735A456-86D1-4EAA-92DB-7DDEAB31F6E1}">
      <dgm:prSet/>
      <dgm:spPr/>
      <dgm:t>
        <a:bodyPr/>
        <a:lstStyle/>
        <a:p>
          <a:endParaRPr lang="en-US" sz="4000"/>
        </a:p>
      </dgm:t>
    </dgm:pt>
    <dgm:pt modelId="{1E403D14-214F-42A8-8A61-E7E3647B7E86}">
      <dgm:prSet custT="1"/>
      <dgm:spPr/>
      <dgm:t>
        <a:bodyPr tIns="91440" bIns="91440"/>
        <a:lstStyle/>
        <a:p>
          <a:pPr rtl="0"/>
          <a:r>
            <a:rPr lang="en-GB" sz="1200" dirty="0" smtClean="0"/>
            <a:t>CRVS Digitization Guidebook</a:t>
          </a:r>
          <a:endParaRPr lang="en-US" sz="1200" dirty="0"/>
        </a:p>
      </dgm:t>
    </dgm:pt>
    <dgm:pt modelId="{250509A8-384C-44F1-8D55-583F7C722261}" type="parTrans" cxnId="{F63090CC-0371-413A-8D77-A49282294577}">
      <dgm:prSet/>
      <dgm:spPr/>
      <dgm:t>
        <a:bodyPr/>
        <a:lstStyle/>
        <a:p>
          <a:endParaRPr lang="en-US" sz="4000"/>
        </a:p>
      </dgm:t>
    </dgm:pt>
    <dgm:pt modelId="{91D8221D-F390-44CF-BC07-7D4DE31C4992}" type="sibTrans" cxnId="{F63090CC-0371-413A-8D77-A49282294577}">
      <dgm:prSet/>
      <dgm:spPr/>
      <dgm:t>
        <a:bodyPr/>
        <a:lstStyle/>
        <a:p>
          <a:endParaRPr lang="en-US" sz="4000"/>
        </a:p>
      </dgm:t>
    </dgm:pt>
    <dgm:pt modelId="{E24078C0-032B-42A2-ADE5-6AB5A1B6041E}">
      <dgm:prSet custT="1"/>
      <dgm:spPr/>
      <dgm:t>
        <a:bodyPr tIns="91440" bIns="91440"/>
        <a:lstStyle/>
        <a:p>
          <a:pPr rtl="0"/>
          <a:r>
            <a:rPr lang="en-GB" sz="1200" dirty="0" smtClean="0"/>
            <a:t>Africa Mortality Statistics Strategy</a:t>
          </a:r>
          <a:endParaRPr lang="en-US" sz="1200" dirty="0"/>
        </a:p>
      </dgm:t>
    </dgm:pt>
    <dgm:pt modelId="{0753CDC4-B473-40A5-9811-F284DFD5A938}" type="parTrans" cxnId="{ADD09FFF-8B0B-4E46-B52F-E53DA6CAA18D}">
      <dgm:prSet/>
      <dgm:spPr/>
      <dgm:t>
        <a:bodyPr/>
        <a:lstStyle/>
        <a:p>
          <a:endParaRPr lang="en-US" sz="4000"/>
        </a:p>
      </dgm:t>
    </dgm:pt>
    <dgm:pt modelId="{42B6E5FA-6545-4EC4-80B7-99E412505FA3}" type="sibTrans" cxnId="{ADD09FFF-8B0B-4E46-B52F-E53DA6CAA18D}">
      <dgm:prSet/>
      <dgm:spPr/>
      <dgm:t>
        <a:bodyPr/>
        <a:lstStyle/>
        <a:p>
          <a:endParaRPr lang="en-US" sz="4000"/>
        </a:p>
      </dgm:t>
    </dgm:pt>
    <dgm:pt modelId="{F78F0660-D291-4E6B-8957-D1BCEB74D626}">
      <dgm:prSet custT="1"/>
      <dgm:spPr/>
      <dgm:t>
        <a:bodyPr/>
        <a:lstStyle/>
        <a:p>
          <a:pPr rtl="0"/>
          <a:r>
            <a:rPr lang="en-GB" sz="1600" b="1" smtClean="0"/>
            <a:t>Created a global momentum on CRVS</a:t>
          </a:r>
          <a:endParaRPr lang="en-US" sz="1600" b="1"/>
        </a:p>
      </dgm:t>
    </dgm:pt>
    <dgm:pt modelId="{20ED811B-A604-4251-9659-3CFC4B75378A}" type="parTrans" cxnId="{53965787-423D-473F-A057-AFA1D37114EF}">
      <dgm:prSet/>
      <dgm:spPr/>
      <dgm:t>
        <a:bodyPr/>
        <a:lstStyle/>
        <a:p>
          <a:endParaRPr lang="en-US" sz="4000"/>
        </a:p>
      </dgm:t>
    </dgm:pt>
    <dgm:pt modelId="{7FBC7C40-F840-4214-ABE4-720A85B2A5FC}" type="sibTrans" cxnId="{53965787-423D-473F-A057-AFA1D37114EF}">
      <dgm:prSet/>
      <dgm:spPr/>
      <dgm:t>
        <a:bodyPr/>
        <a:lstStyle/>
        <a:p>
          <a:endParaRPr lang="en-US" sz="4000"/>
        </a:p>
      </dgm:t>
    </dgm:pt>
    <dgm:pt modelId="{20881912-AB2A-4115-B601-C42174A93673}">
      <dgm:prSet custT="1"/>
      <dgm:spPr/>
      <dgm:t>
        <a:bodyPr/>
        <a:lstStyle/>
        <a:p>
          <a:pPr rtl="0"/>
          <a:r>
            <a:rPr lang="en-GB" sz="1600" b="1" smtClean="0"/>
            <a:t>Put in place a separate implementation strategy for English and French speaking countries</a:t>
          </a:r>
          <a:endParaRPr lang="en-US" sz="1600" b="1" dirty="0"/>
        </a:p>
      </dgm:t>
    </dgm:pt>
    <dgm:pt modelId="{C44229E2-F640-49BD-B51A-A507613F8E24}" type="parTrans" cxnId="{05ACF09F-C89B-4CCC-8172-DAAB83EB435E}">
      <dgm:prSet/>
      <dgm:spPr/>
      <dgm:t>
        <a:bodyPr/>
        <a:lstStyle/>
        <a:p>
          <a:endParaRPr lang="en-US" sz="4000"/>
        </a:p>
      </dgm:t>
    </dgm:pt>
    <dgm:pt modelId="{8B8B106F-5E44-477C-BE41-4744CADC48FA}" type="sibTrans" cxnId="{05ACF09F-C89B-4CCC-8172-DAAB83EB435E}">
      <dgm:prSet/>
      <dgm:spPr/>
      <dgm:t>
        <a:bodyPr/>
        <a:lstStyle/>
        <a:p>
          <a:endParaRPr lang="en-US" sz="4000"/>
        </a:p>
      </dgm:t>
    </dgm:pt>
    <dgm:pt modelId="{21E65D3B-410F-42C3-8665-756C84A9C8D9}">
      <dgm:prSet custT="1"/>
      <dgm:spPr/>
      <dgm:t>
        <a:bodyPr/>
        <a:lstStyle/>
        <a:p>
          <a:pPr rtl="0"/>
          <a:r>
            <a:rPr lang="en-GB" sz="1600" b="1" dirty="0" smtClean="0"/>
            <a:t>Formation of the Regional Core Group</a:t>
          </a:r>
          <a:endParaRPr lang="en-US" sz="1600" b="1" dirty="0"/>
        </a:p>
      </dgm:t>
    </dgm:pt>
    <dgm:pt modelId="{A0FC6FFD-DB78-4784-8D9C-EBFBF06B59C5}" type="parTrans" cxnId="{DE9ED169-E4CD-4B27-9E0E-0456B675FCF4}">
      <dgm:prSet/>
      <dgm:spPr/>
      <dgm:t>
        <a:bodyPr/>
        <a:lstStyle/>
        <a:p>
          <a:endParaRPr lang="en-US" sz="4000"/>
        </a:p>
      </dgm:t>
    </dgm:pt>
    <dgm:pt modelId="{0D7BBDB2-12DF-433D-B1A7-A7601F7E08AD}" type="sibTrans" cxnId="{DE9ED169-E4CD-4B27-9E0E-0456B675FCF4}">
      <dgm:prSet/>
      <dgm:spPr/>
      <dgm:t>
        <a:bodyPr/>
        <a:lstStyle/>
        <a:p>
          <a:endParaRPr lang="en-US" sz="4000"/>
        </a:p>
      </dgm:t>
    </dgm:pt>
    <dgm:pt modelId="{49595644-57C0-1042-A55A-6E18D3443CAC}">
      <dgm:prSet custT="1"/>
      <dgm:spPr/>
      <dgm:t>
        <a:bodyPr/>
        <a:lstStyle/>
        <a:p>
          <a:r>
            <a:rPr lang="en-US" sz="1600" b="1" dirty="0" smtClean="0"/>
            <a:t>2017-2026 declared as CRVS decade</a:t>
          </a:r>
          <a:endParaRPr lang="en-US" sz="1600" b="1" dirty="0"/>
        </a:p>
      </dgm:t>
    </dgm:pt>
    <dgm:pt modelId="{43AD2D8B-5996-B644-B1A1-ECE58C76D4F9}" type="parTrans" cxnId="{E6908A0B-39D3-4240-881A-A7A92868059E}">
      <dgm:prSet/>
      <dgm:spPr/>
      <dgm:t>
        <a:bodyPr/>
        <a:lstStyle/>
        <a:p>
          <a:endParaRPr lang="en-US" sz="4000"/>
        </a:p>
      </dgm:t>
    </dgm:pt>
    <dgm:pt modelId="{A45301E3-F52F-EB46-9C65-1B5A15C5DCA8}" type="sibTrans" cxnId="{E6908A0B-39D3-4240-881A-A7A92868059E}">
      <dgm:prSet/>
      <dgm:spPr/>
      <dgm:t>
        <a:bodyPr/>
        <a:lstStyle/>
        <a:p>
          <a:endParaRPr lang="en-US" sz="4000"/>
        </a:p>
      </dgm:t>
    </dgm:pt>
    <dgm:pt modelId="{792535AE-2A9D-4255-80ED-95CE01989BDD}" type="pres">
      <dgm:prSet presAssocID="{5132C264-C15F-413F-BEC6-836C6EE291FC}" presName="linear" presStyleCnt="0">
        <dgm:presLayoutVars>
          <dgm:animLvl val="lvl"/>
          <dgm:resizeHandles val="exact"/>
        </dgm:presLayoutVars>
      </dgm:prSet>
      <dgm:spPr/>
      <dgm:t>
        <a:bodyPr/>
        <a:lstStyle/>
        <a:p>
          <a:endParaRPr lang="en-US"/>
        </a:p>
      </dgm:t>
    </dgm:pt>
    <dgm:pt modelId="{5E8C0545-3EB7-4BCA-A73A-AF15291E708A}" type="pres">
      <dgm:prSet presAssocID="{755E7CF0-B789-434F-8BAD-367601029AAD}" presName="parentText" presStyleLbl="node1" presStyleIdx="0" presStyleCnt="10">
        <dgm:presLayoutVars>
          <dgm:chMax val="0"/>
          <dgm:bulletEnabled val="1"/>
        </dgm:presLayoutVars>
      </dgm:prSet>
      <dgm:spPr/>
      <dgm:t>
        <a:bodyPr/>
        <a:lstStyle/>
        <a:p>
          <a:endParaRPr lang="en-US"/>
        </a:p>
      </dgm:t>
    </dgm:pt>
    <dgm:pt modelId="{9244B7BF-71B0-4643-B942-6624B85BE471}" type="pres">
      <dgm:prSet presAssocID="{B23FC5CF-9267-4861-BE68-CC6C3B21B732}" presName="spacer" presStyleCnt="0"/>
      <dgm:spPr/>
      <dgm:t>
        <a:bodyPr/>
        <a:lstStyle/>
        <a:p>
          <a:endParaRPr lang="en-US"/>
        </a:p>
      </dgm:t>
    </dgm:pt>
    <dgm:pt modelId="{0BC55362-0849-E245-9CC0-3AC93E233041}" type="pres">
      <dgm:prSet presAssocID="{49595644-57C0-1042-A55A-6E18D3443CAC}" presName="parentText" presStyleLbl="node1" presStyleIdx="1" presStyleCnt="10">
        <dgm:presLayoutVars>
          <dgm:chMax val="0"/>
          <dgm:bulletEnabled val="1"/>
        </dgm:presLayoutVars>
      </dgm:prSet>
      <dgm:spPr/>
      <dgm:t>
        <a:bodyPr/>
        <a:lstStyle/>
        <a:p>
          <a:endParaRPr lang="en-US"/>
        </a:p>
      </dgm:t>
    </dgm:pt>
    <dgm:pt modelId="{FAF60B08-176E-2D4F-AB5D-7367F3EFD732}" type="pres">
      <dgm:prSet presAssocID="{A45301E3-F52F-EB46-9C65-1B5A15C5DCA8}" presName="spacer" presStyleCnt="0"/>
      <dgm:spPr/>
    </dgm:pt>
    <dgm:pt modelId="{22C4C68D-6C11-4875-864A-7E379B1AA35F}" type="pres">
      <dgm:prSet presAssocID="{21E65D3B-410F-42C3-8665-756C84A9C8D9}" presName="parentText" presStyleLbl="node1" presStyleIdx="2" presStyleCnt="10">
        <dgm:presLayoutVars>
          <dgm:chMax val="0"/>
          <dgm:bulletEnabled val="1"/>
        </dgm:presLayoutVars>
      </dgm:prSet>
      <dgm:spPr/>
      <dgm:t>
        <a:bodyPr/>
        <a:lstStyle/>
        <a:p>
          <a:endParaRPr lang="en-US"/>
        </a:p>
      </dgm:t>
    </dgm:pt>
    <dgm:pt modelId="{4F3C4C1F-F5AF-4C8F-A008-DD1086D72C68}" type="pres">
      <dgm:prSet presAssocID="{0D7BBDB2-12DF-433D-B1A7-A7601F7E08AD}" presName="spacer" presStyleCnt="0"/>
      <dgm:spPr/>
      <dgm:t>
        <a:bodyPr/>
        <a:lstStyle/>
        <a:p>
          <a:endParaRPr lang="en-US"/>
        </a:p>
      </dgm:t>
    </dgm:pt>
    <dgm:pt modelId="{77F62695-9172-4EAC-8ACD-9C1D30E22AA5}" type="pres">
      <dgm:prSet presAssocID="{B03141A7-4753-4021-B450-4154AA37EB87}" presName="parentText" presStyleLbl="node1" presStyleIdx="3" presStyleCnt="10">
        <dgm:presLayoutVars>
          <dgm:chMax val="0"/>
          <dgm:bulletEnabled val="1"/>
        </dgm:presLayoutVars>
      </dgm:prSet>
      <dgm:spPr/>
      <dgm:t>
        <a:bodyPr/>
        <a:lstStyle/>
        <a:p>
          <a:endParaRPr lang="en-US"/>
        </a:p>
      </dgm:t>
    </dgm:pt>
    <dgm:pt modelId="{394176B9-D057-4D69-A751-D334909A0D4D}" type="pres">
      <dgm:prSet presAssocID="{BB0AD3BA-E2C9-4A9A-B3FB-C76F738B66D2}" presName="spacer" presStyleCnt="0"/>
      <dgm:spPr/>
      <dgm:t>
        <a:bodyPr/>
        <a:lstStyle/>
        <a:p>
          <a:endParaRPr lang="en-US"/>
        </a:p>
      </dgm:t>
    </dgm:pt>
    <dgm:pt modelId="{919F66D8-4530-43DF-B083-B592ACFBCD75}" type="pres">
      <dgm:prSet presAssocID="{08DA26EF-E157-47B4-A7D1-D4C665E5962E}" presName="parentText" presStyleLbl="node1" presStyleIdx="4" presStyleCnt="10">
        <dgm:presLayoutVars>
          <dgm:chMax val="0"/>
          <dgm:bulletEnabled val="1"/>
        </dgm:presLayoutVars>
      </dgm:prSet>
      <dgm:spPr/>
      <dgm:t>
        <a:bodyPr/>
        <a:lstStyle/>
        <a:p>
          <a:endParaRPr lang="en-US"/>
        </a:p>
      </dgm:t>
    </dgm:pt>
    <dgm:pt modelId="{44735FE2-9EB1-4A60-82A4-EC00FD0F0E21}" type="pres">
      <dgm:prSet presAssocID="{8F401DCB-BD2C-459C-9A15-3437594D7486}" presName="spacer" presStyleCnt="0"/>
      <dgm:spPr/>
      <dgm:t>
        <a:bodyPr/>
        <a:lstStyle/>
        <a:p>
          <a:endParaRPr lang="en-US"/>
        </a:p>
      </dgm:t>
    </dgm:pt>
    <dgm:pt modelId="{7F4B508C-EC6C-42F9-AA76-D3FCE507AE32}" type="pres">
      <dgm:prSet presAssocID="{A5535742-D819-476C-A46F-E1EF30F97BE4}" presName="parentText" presStyleLbl="node1" presStyleIdx="5" presStyleCnt="10">
        <dgm:presLayoutVars>
          <dgm:chMax val="0"/>
          <dgm:bulletEnabled val="1"/>
        </dgm:presLayoutVars>
      </dgm:prSet>
      <dgm:spPr/>
      <dgm:t>
        <a:bodyPr/>
        <a:lstStyle/>
        <a:p>
          <a:endParaRPr lang="en-US"/>
        </a:p>
      </dgm:t>
    </dgm:pt>
    <dgm:pt modelId="{DF22E381-13D0-4CEC-8395-C338BC43ED61}" type="pres">
      <dgm:prSet presAssocID="{CA0D3A4B-EB77-4457-8502-65B310837F45}" presName="spacer" presStyleCnt="0"/>
      <dgm:spPr/>
      <dgm:t>
        <a:bodyPr/>
        <a:lstStyle/>
        <a:p>
          <a:endParaRPr lang="en-US"/>
        </a:p>
      </dgm:t>
    </dgm:pt>
    <dgm:pt modelId="{F6959DA7-5274-47F6-BC34-048063C30DF0}" type="pres">
      <dgm:prSet presAssocID="{29A25D6A-D828-4D83-B5B6-503F0E214051}" presName="parentText" presStyleLbl="node1" presStyleIdx="6" presStyleCnt="10">
        <dgm:presLayoutVars>
          <dgm:chMax val="0"/>
          <dgm:bulletEnabled val="1"/>
        </dgm:presLayoutVars>
      </dgm:prSet>
      <dgm:spPr/>
      <dgm:t>
        <a:bodyPr/>
        <a:lstStyle/>
        <a:p>
          <a:endParaRPr lang="en-US"/>
        </a:p>
      </dgm:t>
    </dgm:pt>
    <dgm:pt modelId="{3C9E3FBB-83C0-4187-A324-0EB2A1F9B44D}" type="pres">
      <dgm:prSet presAssocID="{709F831F-DDB0-4CFC-98C2-B30802B3E25F}" presName="spacer" presStyleCnt="0"/>
      <dgm:spPr/>
      <dgm:t>
        <a:bodyPr/>
        <a:lstStyle/>
        <a:p>
          <a:endParaRPr lang="en-US"/>
        </a:p>
      </dgm:t>
    </dgm:pt>
    <dgm:pt modelId="{F6E1CAE8-3D60-4F74-BCCF-863B9628707C}" type="pres">
      <dgm:prSet presAssocID="{F22A423A-48D4-4206-BCC8-2B7F3062A1F7}" presName="parentText" presStyleLbl="node1" presStyleIdx="7" presStyleCnt="10" custLinFactNeighborX="1005">
        <dgm:presLayoutVars>
          <dgm:chMax val="0"/>
          <dgm:bulletEnabled val="1"/>
        </dgm:presLayoutVars>
      </dgm:prSet>
      <dgm:spPr/>
      <dgm:t>
        <a:bodyPr/>
        <a:lstStyle/>
        <a:p>
          <a:endParaRPr lang="en-US"/>
        </a:p>
      </dgm:t>
    </dgm:pt>
    <dgm:pt modelId="{4C6176F2-12B5-4244-B2CD-D13ED7B3CB72}" type="pres">
      <dgm:prSet presAssocID="{F22A423A-48D4-4206-BCC8-2B7F3062A1F7}" presName="childText" presStyleLbl="revTx" presStyleIdx="0" presStyleCnt="1">
        <dgm:presLayoutVars>
          <dgm:bulletEnabled val="1"/>
        </dgm:presLayoutVars>
      </dgm:prSet>
      <dgm:spPr/>
      <dgm:t>
        <a:bodyPr/>
        <a:lstStyle/>
        <a:p>
          <a:endParaRPr lang="en-US"/>
        </a:p>
      </dgm:t>
    </dgm:pt>
    <dgm:pt modelId="{541E940B-D1A0-4B8D-8932-C59F46B744B6}" type="pres">
      <dgm:prSet presAssocID="{F78F0660-D291-4E6B-8957-D1BCEB74D626}" presName="parentText" presStyleLbl="node1" presStyleIdx="8" presStyleCnt="10">
        <dgm:presLayoutVars>
          <dgm:chMax val="0"/>
          <dgm:bulletEnabled val="1"/>
        </dgm:presLayoutVars>
      </dgm:prSet>
      <dgm:spPr/>
      <dgm:t>
        <a:bodyPr/>
        <a:lstStyle/>
        <a:p>
          <a:endParaRPr lang="en-US"/>
        </a:p>
      </dgm:t>
    </dgm:pt>
    <dgm:pt modelId="{4EAE6917-F4A0-4FDC-B389-2BC64338E473}" type="pres">
      <dgm:prSet presAssocID="{7FBC7C40-F840-4214-ABE4-720A85B2A5FC}" presName="spacer" presStyleCnt="0"/>
      <dgm:spPr/>
      <dgm:t>
        <a:bodyPr/>
        <a:lstStyle/>
        <a:p>
          <a:endParaRPr lang="en-US"/>
        </a:p>
      </dgm:t>
    </dgm:pt>
    <dgm:pt modelId="{3B9D039F-C0AA-454B-9506-3419C86CE83F}" type="pres">
      <dgm:prSet presAssocID="{20881912-AB2A-4115-B601-C42174A93673}" presName="parentText" presStyleLbl="node1" presStyleIdx="9" presStyleCnt="10">
        <dgm:presLayoutVars>
          <dgm:chMax val="0"/>
          <dgm:bulletEnabled val="1"/>
        </dgm:presLayoutVars>
      </dgm:prSet>
      <dgm:spPr/>
      <dgm:t>
        <a:bodyPr/>
        <a:lstStyle/>
        <a:p>
          <a:endParaRPr lang="en-US"/>
        </a:p>
      </dgm:t>
    </dgm:pt>
  </dgm:ptLst>
  <dgm:cxnLst>
    <dgm:cxn modelId="{ADD09FFF-8B0B-4E46-B52F-E53DA6CAA18D}" srcId="{F22A423A-48D4-4206-BCC8-2B7F3062A1F7}" destId="{E24078C0-032B-42A2-ADE5-6AB5A1B6041E}" srcOrd="3" destOrd="0" parTransId="{0753CDC4-B473-40A5-9811-F284DFD5A938}" sibTransId="{42B6E5FA-6545-4EC4-80B7-99E412505FA3}"/>
    <dgm:cxn modelId="{D04D8518-1291-4478-BC49-E2EB7933476E}" type="presOf" srcId="{3D717525-CC1A-43BB-9F46-97ADD52D8DE6}" destId="{4C6176F2-12B5-4244-B2CD-D13ED7B3CB72}" srcOrd="0" destOrd="1" presId="urn:microsoft.com/office/officeart/2005/8/layout/vList2"/>
    <dgm:cxn modelId="{624051E7-7F65-4E54-8383-DF463FF666B7}" srcId="{5132C264-C15F-413F-BEC6-836C6EE291FC}" destId="{A5535742-D819-476C-A46F-E1EF30F97BE4}" srcOrd="5" destOrd="0" parTransId="{00535077-6551-4DF2-B03C-8F047A88147C}" sibTransId="{CA0D3A4B-EB77-4457-8502-65B310837F45}"/>
    <dgm:cxn modelId="{F63090CC-0371-413A-8D77-A49282294577}" srcId="{F22A423A-48D4-4206-BCC8-2B7F3062A1F7}" destId="{1E403D14-214F-42A8-8A61-E7E3647B7E86}" srcOrd="2" destOrd="0" parTransId="{250509A8-384C-44F1-8D55-583F7C722261}" sibTransId="{91D8221D-F390-44CF-BC07-7D4DE31C4992}"/>
    <dgm:cxn modelId="{DE9ED169-E4CD-4B27-9E0E-0456B675FCF4}" srcId="{5132C264-C15F-413F-BEC6-836C6EE291FC}" destId="{21E65D3B-410F-42C3-8665-756C84A9C8D9}" srcOrd="2" destOrd="0" parTransId="{A0FC6FFD-DB78-4784-8D9C-EBFBF06B59C5}" sibTransId="{0D7BBDB2-12DF-433D-B1A7-A7601F7E08AD}"/>
    <dgm:cxn modelId="{5C14837C-C760-448D-A6B5-2D70DE798EF9}" type="presOf" srcId="{29A25D6A-D828-4D83-B5B6-503F0E214051}" destId="{F6959DA7-5274-47F6-BC34-048063C30DF0}" srcOrd="0" destOrd="0" presId="urn:microsoft.com/office/officeart/2005/8/layout/vList2"/>
    <dgm:cxn modelId="{1BB542F3-2B09-4B93-BC74-03A818AD9BA1}" srcId="{5132C264-C15F-413F-BEC6-836C6EE291FC}" destId="{755E7CF0-B789-434F-8BAD-367601029AAD}" srcOrd="0" destOrd="0" parTransId="{8715C59A-15AC-4498-A8C6-62DEBA68C6E0}" sibTransId="{B23FC5CF-9267-4861-BE68-CC6C3B21B732}"/>
    <dgm:cxn modelId="{F1F0D009-86FC-4142-875F-02974352983F}" srcId="{F22A423A-48D4-4206-BCC8-2B7F3062A1F7}" destId="{679A7919-A800-4E16-8156-8DFDB381068D}" srcOrd="0" destOrd="0" parTransId="{61B2DEFC-C538-4CED-8DD8-1078C209B741}" sibTransId="{708D445D-1DA4-4B47-B43F-2CDE069C9291}"/>
    <dgm:cxn modelId="{598862A4-FABC-4A31-969A-AC7DABA565D6}" type="presOf" srcId="{755E7CF0-B789-434F-8BAD-367601029AAD}" destId="{5E8C0545-3EB7-4BCA-A73A-AF15291E708A}" srcOrd="0" destOrd="0" presId="urn:microsoft.com/office/officeart/2005/8/layout/vList2"/>
    <dgm:cxn modelId="{27E99BFB-206A-4062-95A8-DC9DE4736AA3}" type="presOf" srcId="{679A7919-A800-4E16-8156-8DFDB381068D}" destId="{4C6176F2-12B5-4244-B2CD-D13ED7B3CB72}" srcOrd="0" destOrd="0" presId="urn:microsoft.com/office/officeart/2005/8/layout/vList2"/>
    <dgm:cxn modelId="{EAF20EA0-4DEC-4519-A82B-979F14DE4D56}" type="presOf" srcId="{20881912-AB2A-4115-B601-C42174A93673}" destId="{3B9D039F-C0AA-454B-9506-3419C86CE83F}" srcOrd="0" destOrd="0" presId="urn:microsoft.com/office/officeart/2005/8/layout/vList2"/>
    <dgm:cxn modelId="{6153A3C1-74E5-6A47-A652-7A356A444610}" type="presOf" srcId="{49595644-57C0-1042-A55A-6E18D3443CAC}" destId="{0BC55362-0849-E245-9CC0-3AC93E233041}" srcOrd="0" destOrd="0" presId="urn:microsoft.com/office/officeart/2005/8/layout/vList2"/>
    <dgm:cxn modelId="{30CC098D-392B-425A-A21B-D1DCE7A04875}" srcId="{5132C264-C15F-413F-BEC6-836C6EE291FC}" destId="{08DA26EF-E157-47B4-A7D1-D4C665E5962E}" srcOrd="4" destOrd="0" parTransId="{53375DB0-A6D8-44EC-8B77-85622519E2E8}" sibTransId="{8F401DCB-BD2C-459C-9A15-3437594D7486}"/>
    <dgm:cxn modelId="{790F64A0-E949-4309-959A-3DACCD96C882}" type="presOf" srcId="{08DA26EF-E157-47B4-A7D1-D4C665E5962E}" destId="{919F66D8-4530-43DF-B083-B592ACFBCD75}" srcOrd="0" destOrd="0" presId="urn:microsoft.com/office/officeart/2005/8/layout/vList2"/>
    <dgm:cxn modelId="{16DF41B4-7A0C-4340-8724-60599D279E25}" type="presOf" srcId="{B03141A7-4753-4021-B450-4154AA37EB87}" destId="{77F62695-9172-4EAC-8ACD-9C1D30E22AA5}" srcOrd="0" destOrd="0" presId="urn:microsoft.com/office/officeart/2005/8/layout/vList2"/>
    <dgm:cxn modelId="{CF5595AA-6128-4BBF-B499-DF7153D9043D}" type="presOf" srcId="{A5535742-D819-476C-A46F-E1EF30F97BE4}" destId="{7F4B508C-EC6C-42F9-AA76-D3FCE507AE32}" srcOrd="0" destOrd="0" presId="urn:microsoft.com/office/officeart/2005/8/layout/vList2"/>
    <dgm:cxn modelId="{C735A456-86D1-4EAA-92DB-7DDEAB31F6E1}" srcId="{F22A423A-48D4-4206-BCC8-2B7F3062A1F7}" destId="{3D717525-CC1A-43BB-9F46-97ADD52D8DE6}" srcOrd="1" destOrd="0" parTransId="{65D505C3-9DC7-4812-BB81-8250BAA61D2F}" sibTransId="{E8629A0B-4D55-429C-8C18-96A972CAB65C}"/>
    <dgm:cxn modelId="{B16BA2E1-88EC-49CB-8425-3DF4D1135269}" type="presOf" srcId="{E24078C0-032B-42A2-ADE5-6AB5A1B6041E}" destId="{4C6176F2-12B5-4244-B2CD-D13ED7B3CB72}" srcOrd="0" destOrd="3" presId="urn:microsoft.com/office/officeart/2005/8/layout/vList2"/>
    <dgm:cxn modelId="{75E10326-64E3-4657-A1A6-90339CB1CCF6}" srcId="{5132C264-C15F-413F-BEC6-836C6EE291FC}" destId="{F22A423A-48D4-4206-BCC8-2B7F3062A1F7}" srcOrd="7" destOrd="0" parTransId="{0362660D-F836-4BBC-BC69-A879F5F8848F}" sibTransId="{AC2494B1-C845-43F0-80C0-815D524DCD7D}"/>
    <dgm:cxn modelId="{56D8AADD-A292-4266-A709-BEFB7BA5D455}" type="presOf" srcId="{F22A423A-48D4-4206-BCC8-2B7F3062A1F7}" destId="{F6E1CAE8-3D60-4F74-BCCF-863B9628707C}" srcOrd="0" destOrd="0" presId="urn:microsoft.com/office/officeart/2005/8/layout/vList2"/>
    <dgm:cxn modelId="{E5F42CF5-6B3A-4F59-8662-D36D2B1D55AB}" type="presOf" srcId="{1E403D14-214F-42A8-8A61-E7E3647B7E86}" destId="{4C6176F2-12B5-4244-B2CD-D13ED7B3CB72}" srcOrd="0" destOrd="2" presId="urn:microsoft.com/office/officeart/2005/8/layout/vList2"/>
    <dgm:cxn modelId="{0871479C-A056-4D05-A550-1F23D07B13F0}" type="presOf" srcId="{F78F0660-D291-4E6B-8957-D1BCEB74D626}" destId="{541E940B-D1A0-4B8D-8932-C59F46B744B6}" srcOrd="0" destOrd="0" presId="urn:microsoft.com/office/officeart/2005/8/layout/vList2"/>
    <dgm:cxn modelId="{F51C857F-67ED-4E7F-ABAB-FD25A2899833}" type="presOf" srcId="{5132C264-C15F-413F-BEC6-836C6EE291FC}" destId="{792535AE-2A9D-4255-80ED-95CE01989BDD}" srcOrd="0" destOrd="0" presId="urn:microsoft.com/office/officeart/2005/8/layout/vList2"/>
    <dgm:cxn modelId="{E6908A0B-39D3-4240-881A-A7A92868059E}" srcId="{5132C264-C15F-413F-BEC6-836C6EE291FC}" destId="{49595644-57C0-1042-A55A-6E18D3443CAC}" srcOrd="1" destOrd="0" parTransId="{43AD2D8B-5996-B644-B1A1-ECE58C76D4F9}" sibTransId="{A45301E3-F52F-EB46-9C65-1B5A15C5DCA8}"/>
    <dgm:cxn modelId="{53965787-423D-473F-A057-AFA1D37114EF}" srcId="{5132C264-C15F-413F-BEC6-836C6EE291FC}" destId="{F78F0660-D291-4E6B-8957-D1BCEB74D626}" srcOrd="8" destOrd="0" parTransId="{20ED811B-A604-4251-9659-3CFC4B75378A}" sibTransId="{7FBC7C40-F840-4214-ABE4-720A85B2A5FC}"/>
    <dgm:cxn modelId="{3273B90C-314E-443F-AF74-947AB5AC1550}" srcId="{5132C264-C15F-413F-BEC6-836C6EE291FC}" destId="{B03141A7-4753-4021-B450-4154AA37EB87}" srcOrd="3" destOrd="0" parTransId="{8CE8DF59-B82D-4DD2-89B8-DAC432CDDBC9}" sibTransId="{BB0AD3BA-E2C9-4A9A-B3FB-C76F738B66D2}"/>
    <dgm:cxn modelId="{BA4AB3AF-F061-446E-81DC-54F1673314AB}" type="presOf" srcId="{21E65D3B-410F-42C3-8665-756C84A9C8D9}" destId="{22C4C68D-6C11-4875-864A-7E379B1AA35F}" srcOrd="0" destOrd="0" presId="urn:microsoft.com/office/officeart/2005/8/layout/vList2"/>
    <dgm:cxn modelId="{05ACF09F-C89B-4CCC-8172-DAAB83EB435E}" srcId="{5132C264-C15F-413F-BEC6-836C6EE291FC}" destId="{20881912-AB2A-4115-B601-C42174A93673}" srcOrd="9" destOrd="0" parTransId="{C44229E2-F640-49BD-B51A-A507613F8E24}" sibTransId="{8B8B106F-5E44-477C-BE41-4744CADC48FA}"/>
    <dgm:cxn modelId="{9B3E9330-556A-4FF0-96BA-03571A885E45}" srcId="{5132C264-C15F-413F-BEC6-836C6EE291FC}" destId="{29A25D6A-D828-4D83-B5B6-503F0E214051}" srcOrd="6" destOrd="0" parTransId="{6D22B504-F044-452E-9635-03B6AE5412F5}" sibTransId="{709F831F-DDB0-4CFC-98C2-B30802B3E25F}"/>
    <dgm:cxn modelId="{63204A78-5060-44C8-ABD5-AE6107AB6275}" type="presParOf" srcId="{792535AE-2A9D-4255-80ED-95CE01989BDD}" destId="{5E8C0545-3EB7-4BCA-A73A-AF15291E708A}" srcOrd="0" destOrd="0" presId="urn:microsoft.com/office/officeart/2005/8/layout/vList2"/>
    <dgm:cxn modelId="{A3F16B55-FD32-4118-B8D3-7B1A94264DCD}" type="presParOf" srcId="{792535AE-2A9D-4255-80ED-95CE01989BDD}" destId="{9244B7BF-71B0-4643-B942-6624B85BE471}" srcOrd="1" destOrd="0" presId="urn:microsoft.com/office/officeart/2005/8/layout/vList2"/>
    <dgm:cxn modelId="{8128A8DA-66B9-C247-838C-D18EEC768EDF}" type="presParOf" srcId="{792535AE-2A9D-4255-80ED-95CE01989BDD}" destId="{0BC55362-0849-E245-9CC0-3AC93E233041}" srcOrd="2" destOrd="0" presId="urn:microsoft.com/office/officeart/2005/8/layout/vList2"/>
    <dgm:cxn modelId="{B9732D58-F7CE-B24A-99EE-08AF162D4449}" type="presParOf" srcId="{792535AE-2A9D-4255-80ED-95CE01989BDD}" destId="{FAF60B08-176E-2D4F-AB5D-7367F3EFD732}" srcOrd="3" destOrd="0" presId="urn:microsoft.com/office/officeart/2005/8/layout/vList2"/>
    <dgm:cxn modelId="{7CD77835-CD22-49D2-8C4E-DE07EE166A00}" type="presParOf" srcId="{792535AE-2A9D-4255-80ED-95CE01989BDD}" destId="{22C4C68D-6C11-4875-864A-7E379B1AA35F}" srcOrd="4" destOrd="0" presId="urn:microsoft.com/office/officeart/2005/8/layout/vList2"/>
    <dgm:cxn modelId="{0E860975-8FFB-4B00-8E1D-9C3900264A67}" type="presParOf" srcId="{792535AE-2A9D-4255-80ED-95CE01989BDD}" destId="{4F3C4C1F-F5AF-4C8F-A008-DD1086D72C68}" srcOrd="5" destOrd="0" presId="urn:microsoft.com/office/officeart/2005/8/layout/vList2"/>
    <dgm:cxn modelId="{0E0FB578-5E83-436D-B6D6-5D089E540B7E}" type="presParOf" srcId="{792535AE-2A9D-4255-80ED-95CE01989BDD}" destId="{77F62695-9172-4EAC-8ACD-9C1D30E22AA5}" srcOrd="6" destOrd="0" presId="urn:microsoft.com/office/officeart/2005/8/layout/vList2"/>
    <dgm:cxn modelId="{E541F1ED-C07B-454F-8E1E-9BE4AA4A9E25}" type="presParOf" srcId="{792535AE-2A9D-4255-80ED-95CE01989BDD}" destId="{394176B9-D057-4D69-A751-D334909A0D4D}" srcOrd="7" destOrd="0" presId="urn:microsoft.com/office/officeart/2005/8/layout/vList2"/>
    <dgm:cxn modelId="{8BD2EE8D-650E-4099-B694-EA31FDB92722}" type="presParOf" srcId="{792535AE-2A9D-4255-80ED-95CE01989BDD}" destId="{919F66D8-4530-43DF-B083-B592ACFBCD75}" srcOrd="8" destOrd="0" presId="urn:microsoft.com/office/officeart/2005/8/layout/vList2"/>
    <dgm:cxn modelId="{94FDF1C0-9A8D-42A8-9119-A5C1B368CB67}" type="presParOf" srcId="{792535AE-2A9D-4255-80ED-95CE01989BDD}" destId="{44735FE2-9EB1-4A60-82A4-EC00FD0F0E21}" srcOrd="9" destOrd="0" presId="urn:microsoft.com/office/officeart/2005/8/layout/vList2"/>
    <dgm:cxn modelId="{253D1660-F820-43C7-A5A9-4D1795BC491D}" type="presParOf" srcId="{792535AE-2A9D-4255-80ED-95CE01989BDD}" destId="{7F4B508C-EC6C-42F9-AA76-D3FCE507AE32}" srcOrd="10" destOrd="0" presId="urn:microsoft.com/office/officeart/2005/8/layout/vList2"/>
    <dgm:cxn modelId="{3E5420D6-572B-4159-B21A-659EF073FA4E}" type="presParOf" srcId="{792535AE-2A9D-4255-80ED-95CE01989BDD}" destId="{DF22E381-13D0-4CEC-8395-C338BC43ED61}" srcOrd="11" destOrd="0" presId="urn:microsoft.com/office/officeart/2005/8/layout/vList2"/>
    <dgm:cxn modelId="{B66492B1-2DC2-4B4A-8E00-B0B295A7455C}" type="presParOf" srcId="{792535AE-2A9D-4255-80ED-95CE01989BDD}" destId="{F6959DA7-5274-47F6-BC34-048063C30DF0}" srcOrd="12" destOrd="0" presId="urn:microsoft.com/office/officeart/2005/8/layout/vList2"/>
    <dgm:cxn modelId="{6E2D98ED-E4C6-4A04-9831-160991B54E32}" type="presParOf" srcId="{792535AE-2A9D-4255-80ED-95CE01989BDD}" destId="{3C9E3FBB-83C0-4187-A324-0EB2A1F9B44D}" srcOrd="13" destOrd="0" presId="urn:microsoft.com/office/officeart/2005/8/layout/vList2"/>
    <dgm:cxn modelId="{35CEAAA6-543A-485D-B0BD-E4CD4553DF77}" type="presParOf" srcId="{792535AE-2A9D-4255-80ED-95CE01989BDD}" destId="{F6E1CAE8-3D60-4F74-BCCF-863B9628707C}" srcOrd="14" destOrd="0" presId="urn:microsoft.com/office/officeart/2005/8/layout/vList2"/>
    <dgm:cxn modelId="{DBA4A197-2D77-4118-BE7E-F35CF5B6A0BC}" type="presParOf" srcId="{792535AE-2A9D-4255-80ED-95CE01989BDD}" destId="{4C6176F2-12B5-4244-B2CD-D13ED7B3CB72}" srcOrd="15" destOrd="0" presId="urn:microsoft.com/office/officeart/2005/8/layout/vList2"/>
    <dgm:cxn modelId="{406B55AB-932F-43C1-BF63-A098A478946C}" type="presParOf" srcId="{792535AE-2A9D-4255-80ED-95CE01989BDD}" destId="{541E940B-D1A0-4B8D-8932-C59F46B744B6}" srcOrd="16" destOrd="0" presId="urn:microsoft.com/office/officeart/2005/8/layout/vList2"/>
    <dgm:cxn modelId="{3C8C821E-0B54-4D36-B3EE-172775DB9780}" type="presParOf" srcId="{792535AE-2A9D-4255-80ED-95CE01989BDD}" destId="{4EAE6917-F4A0-4FDC-B389-2BC64338E473}" srcOrd="17" destOrd="0" presId="urn:microsoft.com/office/officeart/2005/8/layout/vList2"/>
    <dgm:cxn modelId="{EE7861CD-6A01-439C-8CD5-9756A3C28A03}" type="presParOf" srcId="{792535AE-2A9D-4255-80ED-95CE01989BDD}" destId="{3B9D039F-C0AA-454B-9506-3419C86CE83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ECAE8-9BA5-46D0-A07C-D2BB1655F83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8335AC0F-FD1F-4422-8B72-7DB35B4A75FB}">
      <dgm:prSet/>
      <dgm:spPr>
        <a:solidFill>
          <a:srgbClr val="FFCC66"/>
        </a:solidFill>
        <a:ln>
          <a:solidFill>
            <a:srgbClr val="FFCC66"/>
          </a:solidFill>
        </a:ln>
      </dgm:spPr>
      <dgm:t>
        <a:bodyPr/>
        <a:lstStyle/>
        <a:p>
          <a:pPr rtl="0"/>
          <a:r>
            <a:rPr lang="en-GB" b="1" smtClean="0">
              <a:solidFill>
                <a:schemeClr val="tx2"/>
              </a:solidFill>
            </a:rPr>
            <a:t>Comprehensive assessments and strategic plans</a:t>
          </a:r>
          <a:endParaRPr lang="en-US">
            <a:solidFill>
              <a:schemeClr val="tx2"/>
            </a:solidFill>
          </a:endParaRPr>
        </a:p>
      </dgm:t>
    </dgm:pt>
    <dgm:pt modelId="{FE181650-7F23-4D9E-AF75-B63B31F6213A}" type="parTrans" cxnId="{D2980F11-F6A7-42D0-BFB7-5566EAB8943A}">
      <dgm:prSet/>
      <dgm:spPr/>
      <dgm:t>
        <a:bodyPr/>
        <a:lstStyle/>
        <a:p>
          <a:endParaRPr lang="en-US"/>
        </a:p>
      </dgm:t>
    </dgm:pt>
    <dgm:pt modelId="{ADBD9592-0C67-44D0-BE2C-7B107C670D12}" type="sibTrans" cxnId="{D2980F11-F6A7-42D0-BFB7-5566EAB8943A}">
      <dgm:prSet/>
      <dgm:spPr/>
      <dgm:t>
        <a:bodyPr/>
        <a:lstStyle/>
        <a:p>
          <a:endParaRPr lang="en-US"/>
        </a:p>
      </dgm:t>
    </dgm:pt>
    <dgm:pt modelId="{023D8513-3C3A-48E4-884D-2348CD38A8C1}">
      <dgm:prSet/>
      <dgm:spPr>
        <a:solidFill>
          <a:srgbClr val="FFCC66"/>
        </a:solidFill>
        <a:ln>
          <a:solidFill>
            <a:srgbClr val="FFCC66"/>
          </a:solidFill>
        </a:ln>
      </dgm:spPr>
      <dgm:t>
        <a:bodyPr/>
        <a:lstStyle/>
        <a:p>
          <a:pPr rtl="0"/>
          <a:r>
            <a:rPr lang="en-GB" b="1" smtClean="0">
              <a:solidFill>
                <a:schemeClr val="tx2"/>
              </a:solidFill>
            </a:rPr>
            <a:t>Improvement of death registration and mortality statistics</a:t>
          </a:r>
          <a:endParaRPr lang="en-US">
            <a:solidFill>
              <a:schemeClr val="tx2"/>
            </a:solidFill>
          </a:endParaRPr>
        </a:p>
      </dgm:t>
    </dgm:pt>
    <dgm:pt modelId="{99F065F6-DDB3-475E-881D-FF1FBB5DABC4}" type="parTrans" cxnId="{AA90D3C8-D130-4E28-ACE4-BEFF12558FBB}">
      <dgm:prSet/>
      <dgm:spPr/>
      <dgm:t>
        <a:bodyPr/>
        <a:lstStyle/>
        <a:p>
          <a:endParaRPr lang="en-US"/>
        </a:p>
      </dgm:t>
    </dgm:pt>
    <dgm:pt modelId="{E77895B9-0BCF-4164-B393-5B707EB529C0}" type="sibTrans" cxnId="{AA90D3C8-D130-4E28-ACE4-BEFF12558FBB}">
      <dgm:prSet/>
      <dgm:spPr/>
      <dgm:t>
        <a:bodyPr/>
        <a:lstStyle/>
        <a:p>
          <a:endParaRPr lang="en-US"/>
        </a:p>
      </dgm:t>
    </dgm:pt>
    <dgm:pt modelId="{2D8DA2BC-345B-481E-A19C-C43918ABD71B}">
      <dgm:prSet/>
      <dgm:spPr>
        <a:solidFill>
          <a:srgbClr val="FFCC66"/>
        </a:solidFill>
        <a:ln>
          <a:solidFill>
            <a:srgbClr val="FFCC66"/>
          </a:solidFill>
        </a:ln>
      </dgm:spPr>
      <dgm:t>
        <a:bodyPr/>
        <a:lstStyle/>
        <a:p>
          <a:pPr rtl="0"/>
          <a:r>
            <a:rPr lang="en-GB" b="1" smtClean="0">
              <a:solidFill>
                <a:schemeClr val="tx2"/>
              </a:solidFill>
            </a:rPr>
            <a:t>Producing vital statistics from civil registration records</a:t>
          </a:r>
          <a:endParaRPr lang="en-US">
            <a:solidFill>
              <a:schemeClr val="tx2"/>
            </a:solidFill>
          </a:endParaRPr>
        </a:p>
      </dgm:t>
    </dgm:pt>
    <dgm:pt modelId="{08C2FEEA-069C-4253-ACB1-26AE19AC72AF}" type="parTrans" cxnId="{CE966C2E-C9EB-4365-B79B-094B433B479E}">
      <dgm:prSet/>
      <dgm:spPr/>
      <dgm:t>
        <a:bodyPr/>
        <a:lstStyle/>
        <a:p>
          <a:endParaRPr lang="en-US"/>
        </a:p>
      </dgm:t>
    </dgm:pt>
    <dgm:pt modelId="{B19EDF74-7D00-42BE-8160-FE935B21A5AB}" type="sibTrans" cxnId="{CE966C2E-C9EB-4365-B79B-094B433B479E}">
      <dgm:prSet/>
      <dgm:spPr/>
      <dgm:t>
        <a:bodyPr/>
        <a:lstStyle/>
        <a:p>
          <a:endParaRPr lang="en-US"/>
        </a:p>
      </dgm:t>
    </dgm:pt>
    <dgm:pt modelId="{CB82E4C4-4D20-495E-81CD-431CBF6F53FE}">
      <dgm:prSet/>
      <dgm:spPr>
        <a:solidFill>
          <a:srgbClr val="FFCC66"/>
        </a:solidFill>
        <a:ln>
          <a:solidFill>
            <a:srgbClr val="FFCC66"/>
          </a:solidFill>
        </a:ln>
      </dgm:spPr>
      <dgm:t>
        <a:bodyPr/>
        <a:lstStyle/>
        <a:p>
          <a:pPr rtl="0"/>
          <a:r>
            <a:rPr lang="en-GB" b="1" dirty="0" smtClean="0">
              <a:solidFill>
                <a:schemeClr val="tx2"/>
              </a:solidFill>
            </a:rPr>
            <a:t>Promotion of knowledge sharing</a:t>
          </a:r>
          <a:endParaRPr lang="en-US" dirty="0">
            <a:solidFill>
              <a:schemeClr val="tx2"/>
            </a:solidFill>
          </a:endParaRPr>
        </a:p>
      </dgm:t>
    </dgm:pt>
    <dgm:pt modelId="{256C3DA0-877E-4F24-B5C6-571E7403FBD4}" type="parTrans" cxnId="{1E70E5C9-0DCE-4DAF-B73B-DC6C7942CC39}">
      <dgm:prSet/>
      <dgm:spPr/>
      <dgm:t>
        <a:bodyPr/>
        <a:lstStyle/>
        <a:p>
          <a:endParaRPr lang="en-US"/>
        </a:p>
      </dgm:t>
    </dgm:pt>
    <dgm:pt modelId="{73B6B30E-8B70-4E90-953E-F68544DEA016}" type="sibTrans" cxnId="{1E70E5C9-0DCE-4DAF-B73B-DC6C7942CC39}">
      <dgm:prSet/>
      <dgm:spPr/>
      <dgm:t>
        <a:bodyPr/>
        <a:lstStyle/>
        <a:p>
          <a:endParaRPr lang="en-US"/>
        </a:p>
      </dgm:t>
    </dgm:pt>
    <dgm:pt modelId="{A1A4B351-D91D-4468-AAA7-4E9B3747EC6C}">
      <dgm:prSet/>
      <dgm:spPr>
        <a:solidFill>
          <a:srgbClr val="FFCC66"/>
        </a:solidFill>
        <a:ln>
          <a:solidFill>
            <a:srgbClr val="FFCC66"/>
          </a:solidFill>
        </a:ln>
      </dgm:spPr>
      <dgm:t>
        <a:bodyPr/>
        <a:lstStyle/>
        <a:p>
          <a:pPr rtl="0"/>
          <a:r>
            <a:rPr lang="en-GB" b="1" dirty="0" smtClean="0">
              <a:solidFill>
                <a:schemeClr val="tx2"/>
              </a:solidFill>
            </a:rPr>
            <a:t>APAI-CRVS 5-year Strategic Plan</a:t>
          </a:r>
          <a:endParaRPr lang="en-US" dirty="0">
            <a:solidFill>
              <a:schemeClr val="tx2"/>
            </a:solidFill>
          </a:endParaRPr>
        </a:p>
      </dgm:t>
    </dgm:pt>
    <dgm:pt modelId="{673761B3-0A72-4EC9-A475-A524CAC3DC7E}" type="parTrans" cxnId="{294059C8-C48D-4B67-B7B4-2425E102FED8}">
      <dgm:prSet/>
      <dgm:spPr/>
      <dgm:t>
        <a:bodyPr/>
        <a:lstStyle/>
        <a:p>
          <a:endParaRPr lang="en-US"/>
        </a:p>
      </dgm:t>
    </dgm:pt>
    <dgm:pt modelId="{10147422-5166-4A5B-A4BB-0F845CAA8288}" type="sibTrans" cxnId="{294059C8-C48D-4B67-B7B4-2425E102FED8}">
      <dgm:prSet/>
      <dgm:spPr/>
      <dgm:t>
        <a:bodyPr/>
        <a:lstStyle/>
        <a:p>
          <a:endParaRPr lang="en-US"/>
        </a:p>
      </dgm:t>
    </dgm:pt>
    <dgm:pt modelId="{6C9214D7-171C-464B-A75D-55B632E07AB9}">
      <dgm:prSet/>
      <dgm:spPr>
        <a:solidFill>
          <a:srgbClr val="FFCC66"/>
        </a:solidFill>
        <a:ln>
          <a:solidFill>
            <a:srgbClr val="FFCC66"/>
          </a:solidFill>
        </a:ln>
      </dgm:spPr>
      <dgm:t>
        <a:bodyPr/>
        <a:lstStyle/>
        <a:p>
          <a:pPr rtl="0"/>
          <a:r>
            <a:rPr lang="en-GB" b="1" smtClean="0">
              <a:solidFill>
                <a:schemeClr val="tx2"/>
              </a:solidFill>
            </a:rPr>
            <a:t>Establishment of the monitoring framework</a:t>
          </a:r>
          <a:endParaRPr lang="en-US">
            <a:solidFill>
              <a:schemeClr val="tx2"/>
            </a:solidFill>
          </a:endParaRPr>
        </a:p>
      </dgm:t>
    </dgm:pt>
    <dgm:pt modelId="{DEEA28CA-86D9-4E5A-8BA6-8EA90E9F67E2}" type="parTrans" cxnId="{C619B0D3-CB34-4C8F-8869-268A61304820}">
      <dgm:prSet/>
      <dgm:spPr/>
      <dgm:t>
        <a:bodyPr/>
        <a:lstStyle/>
        <a:p>
          <a:endParaRPr lang="en-US"/>
        </a:p>
      </dgm:t>
    </dgm:pt>
    <dgm:pt modelId="{3E73EE26-1222-460C-A8A5-C0C699951E26}" type="sibTrans" cxnId="{C619B0D3-CB34-4C8F-8869-268A61304820}">
      <dgm:prSet/>
      <dgm:spPr/>
      <dgm:t>
        <a:bodyPr/>
        <a:lstStyle/>
        <a:p>
          <a:endParaRPr lang="en-US"/>
        </a:p>
      </dgm:t>
    </dgm:pt>
    <dgm:pt modelId="{86AEBD71-C349-4F76-B28B-3DC1DEB7BE04}" type="pres">
      <dgm:prSet presAssocID="{E06ECAE8-9BA5-46D0-A07C-D2BB1655F838}" presName="linear" presStyleCnt="0">
        <dgm:presLayoutVars>
          <dgm:animLvl val="lvl"/>
          <dgm:resizeHandles val="exact"/>
        </dgm:presLayoutVars>
      </dgm:prSet>
      <dgm:spPr/>
      <dgm:t>
        <a:bodyPr/>
        <a:lstStyle/>
        <a:p>
          <a:endParaRPr lang="en-US"/>
        </a:p>
      </dgm:t>
    </dgm:pt>
    <dgm:pt modelId="{D69C0CCC-F4DC-489A-A7D4-AF4E4F0EEA0B}" type="pres">
      <dgm:prSet presAssocID="{8335AC0F-FD1F-4422-8B72-7DB35B4A75FB}" presName="parentText" presStyleLbl="node1" presStyleIdx="0" presStyleCnt="6">
        <dgm:presLayoutVars>
          <dgm:chMax val="0"/>
          <dgm:bulletEnabled val="1"/>
        </dgm:presLayoutVars>
      </dgm:prSet>
      <dgm:spPr/>
      <dgm:t>
        <a:bodyPr/>
        <a:lstStyle/>
        <a:p>
          <a:endParaRPr lang="en-US"/>
        </a:p>
      </dgm:t>
    </dgm:pt>
    <dgm:pt modelId="{53C75E58-862C-49F1-8FC0-AD6114AFECB9}" type="pres">
      <dgm:prSet presAssocID="{ADBD9592-0C67-44D0-BE2C-7B107C670D12}" presName="spacer" presStyleCnt="0"/>
      <dgm:spPr/>
      <dgm:t>
        <a:bodyPr/>
        <a:lstStyle/>
        <a:p>
          <a:endParaRPr lang="en-US"/>
        </a:p>
      </dgm:t>
    </dgm:pt>
    <dgm:pt modelId="{79CA810A-3E93-4F34-BF23-436AC7A5E518}" type="pres">
      <dgm:prSet presAssocID="{023D8513-3C3A-48E4-884D-2348CD38A8C1}" presName="parentText" presStyleLbl="node1" presStyleIdx="1" presStyleCnt="6">
        <dgm:presLayoutVars>
          <dgm:chMax val="0"/>
          <dgm:bulletEnabled val="1"/>
        </dgm:presLayoutVars>
      </dgm:prSet>
      <dgm:spPr/>
      <dgm:t>
        <a:bodyPr/>
        <a:lstStyle/>
        <a:p>
          <a:endParaRPr lang="en-US"/>
        </a:p>
      </dgm:t>
    </dgm:pt>
    <dgm:pt modelId="{8C54995C-8CE3-4148-9E38-66869D68EAAF}" type="pres">
      <dgm:prSet presAssocID="{E77895B9-0BCF-4164-B393-5B707EB529C0}" presName="spacer" presStyleCnt="0"/>
      <dgm:spPr/>
      <dgm:t>
        <a:bodyPr/>
        <a:lstStyle/>
        <a:p>
          <a:endParaRPr lang="en-US"/>
        </a:p>
      </dgm:t>
    </dgm:pt>
    <dgm:pt modelId="{417E22C0-B792-4CEE-9F79-D1982DE826AD}" type="pres">
      <dgm:prSet presAssocID="{2D8DA2BC-345B-481E-A19C-C43918ABD71B}" presName="parentText" presStyleLbl="node1" presStyleIdx="2" presStyleCnt="6">
        <dgm:presLayoutVars>
          <dgm:chMax val="0"/>
          <dgm:bulletEnabled val="1"/>
        </dgm:presLayoutVars>
      </dgm:prSet>
      <dgm:spPr/>
      <dgm:t>
        <a:bodyPr/>
        <a:lstStyle/>
        <a:p>
          <a:endParaRPr lang="en-US"/>
        </a:p>
      </dgm:t>
    </dgm:pt>
    <dgm:pt modelId="{9488C0C9-4E00-4F30-A579-6926FEC91C3B}" type="pres">
      <dgm:prSet presAssocID="{B19EDF74-7D00-42BE-8160-FE935B21A5AB}" presName="spacer" presStyleCnt="0"/>
      <dgm:spPr/>
      <dgm:t>
        <a:bodyPr/>
        <a:lstStyle/>
        <a:p>
          <a:endParaRPr lang="en-US"/>
        </a:p>
      </dgm:t>
    </dgm:pt>
    <dgm:pt modelId="{448AF2EE-FDCF-4099-B188-CFCB614A57D7}" type="pres">
      <dgm:prSet presAssocID="{CB82E4C4-4D20-495E-81CD-431CBF6F53FE}" presName="parentText" presStyleLbl="node1" presStyleIdx="3" presStyleCnt="6">
        <dgm:presLayoutVars>
          <dgm:chMax val="0"/>
          <dgm:bulletEnabled val="1"/>
        </dgm:presLayoutVars>
      </dgm:prSet>
      <dgm:spPr/>
      <dgm:t>
        <a:bodyPr/>
        <a:lstStyle/>
        <a:p>
          <a:endParaRPr lang="en-US"/>
        </a:p>
      </dgm:t>
    </dgm:pt>
    <dgm:pt modelId="{2C721068-7968-44B0-B1CC-00E115BDD2C5}" type="pres">
      <dgm:prSet presAssocID="{73B6B30E-8B70-4E90-953E-F68544DEA016}" presName="spacer" presStyleCnt="0"/>
      <dgm:spPr/>
      <dgm:t>
        <a:bodyPr/>
        <a:lstStyle/>
        <a:p>
          <a:endParaRPr lang="en-US"/>
        </a:p>
      </dgm:t>
    </dgm:pt>
    <dgm:pt modelId="{63CC306F-C5EC-4906-816B-F6C01BEB65C0}" type="pres">
      <dgm:prSet presAssocID="{A1A4B351-D91D-4468-AAA7-4E9B3747EC6C}" presName="parentText" presStyleLbl="node1" presStyleIdx="4" presStyleCnt="6">
        <dgm:presLayoutVars>
          <dgm:chMax val="0"/>
          <dgm:bulletEnabled val="1"/>
        </dgm:presLayoutVars>
      </dgm:prSet>
      <dgm:spPr/>
      <dgm:t>
        <a:bodyPr/>
        <a:lstStyle/>
        <a:p>
          <a:endParaRPr lang="en-US"/>
        </a:p>
      </dgm:t>
    </dgm:pt>
    <dgm:pt modelId="{2D4C35EE-69F7-4200-AC0C-AA0B4F529485}" type="pres">
      <dgm:prSet presAssocID="{10147422-5166-4A5B-A4BB-0F845CAA8288}" presName="spacer" presStyleCnt="0"/>
      <dgm:spPr/>
      <dgm:t>
        <a:bodyPr/>
        <a:lstStyle/>
        <a:p>
          <a:endParaRPr lang="en-US"/>
        </a:p>
      </dgm:t>
    </dgm:pt>
    <dgm:pt modelId="{E3256796-F07A-4A43-A10B-35EF8BE62394}" type="pres">
      <dgm:prSet presAssocID="{6C9214D7-171C-464B-A75D-55B632E07AB9}" presName="parentText" presStyleLbl="node1" presStyleIdx="5" presStyleCnt="6">
        <dgm:presLayoutVars>
          <dgm:chMax val="0"/>
          <dgm:bulletEnabled val="1"/>
        </dgm:presLayoutVars>
      </dgm:prSet>
      <dgm:spPr/>
      <dgm:t>
        <a:bodyPr/>
        <a:lstStyle/>
        <a:p>
          <a:endParaRPr lang="en-US"/>
        </a:p>
      </dgm:t>
    </dgm:pt>
  </dgm:ptLst>
  <dgm:cxnLst>
    <dgm:cxn modelId="{F6B1EA08-996F-47D7-B1CA-67E7D9BEF5FA}" type="presOf" srcId="{A1A4B351-D91D-4468-AAA7-4E9B3747EC6C}" destId="{63CC306F-C5EC-4906-816B-F6C01BEB65C0}" srcOrd="0" destOrd="0" presId="urn:microsoft.com/office/officeart/2005/8/layout/vList2"/>
    <dgm:cxn modelId="{741BEE36-092A-4BF5-8495-D152D6C7F90A}" type="presOf" srcId="{8335AC0F-FD1F-4422-8B72-7DB35B4A75FB}" destId="{D69C0CCC-F4DC-489A-A7D4-AF4E4F0EEA0B}" srcOrd="0" destOrd="0" presId="urn:microsoft.com/office/officeart/2005/8/layout/vList2"/>
    <dgm:cxn modelId="{C619B0D3-CB34-4C8F-8869-268A61304820}" srcId="{E06ECAE8-9BA5-46D0-A07C-D2BB1655F838}" destId="{6C9214D7-171C-464B-A75D-55B632E07AB9}" srcOrd="5" destOrd="0" parTransId="{DEEA28CA-86D9-4E5A-8BA6-8EA90E9F67E2}" sibTransId="{3E73EE26-1222-460C-A8A5-C0C699951E26}"/>
    <dgm:cxn modelId="{90E43409-87D6-49EC-BC9D-BF5F70F5142B}" type="presOf" srcId="{023D8513-3C3A-48E4-884D-2348CD38A8C1}" destId="{79CA810A-3E93-4F34-BF23-436AC7A5E518}" srcOrd="0" destOrd="0" presId="urn:microsoft.com/office/officeart/2005/8/layout/vList2"/>
    <dgm:cxn modelId="{CFBA8092-82A3-43BC-8E49-A4709137C557}" type="presOf" srcId="{2D8DA2BC-345B-481E-A19C-C43918ABD71B}" destId="{417E22C0-B792-4CEE-9F79-D1982DE826AD}" srcOrd="0" destOrd="0" presId="urn:microsoft.com/office/officeart/2005/8/layout/vList2"/>
    <dgm:cxn modelId="{AA90D3C8-D130-4E28-ACE4-BEFF12558FBB}" srcId="{E06ECAE8-9BA5-46D0-A07C-D2BB1655F838}" destId="{023D8513-3C3A-48E4-884D-2348CD38A8C1}" srcOrd="1" destOrd="0" parTransId="{99F065F6-DDB3-475E-881D-FF1FBB5DABC4}" sibTransId="{E77895B9-0BCF-4164-B393-5B707EB529C0}"/>
    <dgm:cxn modelId="{BAC89F57-616D-4A82-89B1-42B0BB9C82ED}" type="presOf" srcId="{CB82E4C4-4D20-495E-81CD-431CBF6F53FE}" destId="{448AF2EE-FDCF-4099-B188-CFCB614A57D7}" srcOrd="0" destOrd="0" presId="urn:microsoft.com/office/officeart/2005/8/layout/vList2"/>
    <dgm:cxn modelId="{CE966C2E-C9EB-4365-B79B-094B433B479E}" srcId="{E06ECAE8-9BA5-46D0-A07C-D2BB1655F838}" destId="{2D8DA2BC-345B-481E-A19C-C43918ABD71B}" srcOrd="2" destOrd="0" parTransId="{08C2FEEA-069C-4253-ACB1-26AE19AC72AF}" sibTransId="{B19EDF74-7D00-42BE-8160-FE935B21A5AB}"/>
    <dgm:cxn modelId="{76864ECE-9F73-428D-9670-059E2A5D5312}" type="presOf" srcId="{6C9214D7-171C-464B-A75D-55B632E07AB9}" destId="{E3256796-F07A-4A43-A10B-35EF8BE62394}" srcOrd="0" destOrd="0" presId="urn:microsoft.com/office/officeart/2005/8/layout/vList2"/>
    <dgm:cxn modelId="{D2980F11-F6A7-42D0-BFB7-5566EAB8943A}" srcId="{E06ECAE8-9BA5-46D0-A07C-D2BB1655F838}" destId="{8335AC0F-FD1F-4422-8B72-7DB35B4A75FB}" srcOrd="0" destOrd="0" parTransId="{FE181650-7F23-4D9E-AF75-B63B31F6213A}" sibTransId="{ADBD9592-0C67-44D0-BE2C-7B107C670D12}"/>
    <dgm:cxn modelId="{C6800CB9-01DF-4012-9056-D4F81EE559D0}" type="presOf" srcId="{E06ECAE8-9BA5-46D0-A07C-D2BB1655F838}" destId="{86AEBD71-C349-4F76-B28B-3DC1DEB7BE04}" srcOrd="0" destOrd="0" presId="urn:microsoft.com/office/officeart/2005/8/layout/vList2"/>
    <dgm:cxn modelId="{294059C8-C48D-4B67-B7B4-2425E102FED8}" srcId="{E06ECAE8-9BA5-46D0-A07C-D2BB1655F838}" destId="{A1A4B351-D91D-4468-AAA7-4E9B3747EC6C}" srcOrd="4" destOrd="0" parTransId="{673761B3-0A72-4EC9-A475-A524CAC3DC7E}" sibTransId="{10147422-5166-4A5B-A4BB-0F845CAA8288}"/>
    <dgm:cxn modelId="{1E70E5C9-0DCE-4DAF-B73B-DC6C7942CC39}" srcId="{E06ECAE8-9BA5-46D0-A07C-D2BB1655F838}" destId="{CB82E4C4-4D20-495E-81CD-431CBF6F53FE}" srcOrd="3" destOrd="0" parTransId="{256C3DA0-877E-4F24-B5C6-571E7403FBD4}" sibTransId="{73B6B30E-8B70-4E90-953E-F68544DEA016}"/>
    <dgm:cxn modelId="{E1018DF0-296F-4EFD-93CB-D6B0BC95BFD2}" type="presParOf" srcId="{86AEBD71-C349-4F76-B28B-3DC1DEB7BE04}" destId="{D69C0CCC-F4DC-489A-A7D4-AF4E4F0EEA0B}" srcOrd="0" destOrd="0" presId="urn:microsoft.com/office/officeart/2005/8/layout/vList2"/>
    <dgm:cxn modelId="{1185E9AF-E237-4E93-91CA-999E1D424FFB}" type="presParOf" srcId="{86AEBD71-C349-4F76-B28B-3DC1DEB7BE04}" destId="{53C75E58-862C-49F1-8FC0-AD6114AFECB9}" srcOrd="1" destOrd="0" presId="urn:microsoft.com/office/officeart/2005/8/layout/vList2"/>
    <dgm:cxn modelId="{FCEE7E14-9C96-488F-992D-6E8868029FC2}" type="presParOf" srcId="{86AEBD71-C349-4F76-B28B-3DC1DEB7BE04}" destId="{79CA810A-3E93-4F34-BF23-436AC7A5E518}" srcOrd="2" destOrd="0" presId="urn:microsoft.com/office/officeart/2005/8/layout/vList2"/>
    <dgm:cxn modelId="{FBCDA20C-5EA4-4367-9CB1-5351CD399B4B}" type="presParOf" srcId="{86AEBD71-C349-4F76-B28B-3DC1DEB7BE04}" destId="{8C54995C-8CE3-4148-9E38-66869D68EAAF}" srcOrd="3" destOrd="0" presId="urn:microsoft.com/office/officeart/2005/8/layout/vList2"/>
    <dgm:cxn modelId="{81871940-786F-4AFB-A1A3-BBB4A2A3FE16}" type="presParOf" srcId="{86AEBD71-C349-4F76-B28B-3DC1DEB7BE04}" destId="{417E22C0-B792-4CEE-9F79-D1982DE826AD}" srcOrd="4" destOrd="0" presId="urn:microsoft.com/office/officeart/2005/8/layout/vList2"/>
    <dgm:cxn modelId="{6F05FD6B-CEAB-4B80-8EF7-1E6AEDF2AA83}" type="presParOf" srcId="{86AEBD71-C349-4F76-B28B-3DC1DEB7BE04}" destId="{9488C0C9-4E00-4F30-A579-6926FEC91C3B}" srcOrd="5" destOrd="0" presId="urn:microsoft.com/office/officeart/2005/8/layout/vList2"/>
    <dgm:cxn modelId="{20B07166-072A-4E24-92F0-1BF9EF64E884}" type="presParOf" srcId="{86AEBD71-C349-4F76-B28B-3DC1DEB7BE04}" destId="{448AF2EE-FDCF-4099-B188-CFCB614A57D7}" srcOrd="6" destOrd="0" presId="urn:microsoft.com/office/officeart/2005/8/layout/vList2"/>
    <dgm:cxn modelId="{6ABD74B2-314B-4DB3-9CFF-19E8576BF3D2}" type="presParOf" srcId="{86AEBD71-C349-4F76-B28B-3DC1DEB7BE04}" destId="{2C721068-7968-44B0-B1CC-00E115BDD2C5}" srcOrd="7" destOrd="0" presId="urn:microsoft.com/office/officeart/2005/8/layout/vList2"/>
    <dgm:cxn modelId="{48534287-B62E-4FA4-8FC7-66EF24C07516}" type="presParOf" srcId="{86AEBD71-C349-4F76-B28B-3DC1DEB7BE04}" destId="{63CC306F-C5EC-4906-816B-F6C01BEB65C0}" srcOrd="8" destOrd="0" presId="urn:microsoft.com/office/officeart/2005/8/layout/vList2"/>
    <dgm:cxn modelId="{46E6034C-CCB1-486C-8841-00C3D025C58A}" type="presParOf" srcId="{86AEBD71-C349-4F76-B28B-3DC1DEB7BE04}" destId="{2D4C35EE-69F7-4200-AC0C-AA0B4F529485}" srcOrd="9" destOrd="0" presId="urn:microsoft.com/office/officeart/2005/8/layout/vList2"/>
    <dgm:cxn modelId="{7C72EC5B-3537-4DC1-B96B-0FD1B051F4E6}" type="presParOf" srcId="{86AEBD71-C349-4F76-B28B-3DC1DEB7BE04}" destId="{E3256796-F07A-4A43-A10B-35EF8BE62394}" srcOrd="1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5B9C8-9378-4330-95B0-DE506FB840BE}"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4458F2C4-D867-4073-BF63-523F969E9AEF}">
      <dgm:prSet/>
      <dgm:spPr/>
      <dgm:t>
        <a:bodyPr/>
        <a:lstStyle/>
        <a:p>
          <a:pPr rtl="0"/>
          <a:r>
            <a:rPr lang="en-US" dirty="0" smtClean="0"/>
            <a:t>1. Verification of access to the form on the website</a:t>
          </a:r>
          <a:endParaRPr lang="en-US" dirty="0"/>
        </a:p>
      </dgm:t>
    </dgm:pt>
    <dgm:pt modelId="{9F441FAF-76CE-4878-B4F9-B0E34673AA03}" type="parTrans" cxnId="{5D1F36CC-AB45-4896-8621-CD874DA5FFC8}">
      <dgm:prSet/>
      <dgm:spPr/>
      <dgm:t>
        <a:bodyPr/>
        <a:lstStyle/>
        <a:p>
          <a:endParaRPr lang="en-US"/>
        </a:p>
      </dgm:t>
    </dgm:pt>
    <dgm:pt modelId="{1E442A55-E4D5-40D6-AD33-58F73BD9BB1F}" type="sibTrans" cxnId="{5D1F36CC-AB45-4896-8621-CD874DA5FFC8}">
      <dgm:prSet/>
      <dgm:spPr/>
      <dgm:t>
        <a:bodyPr/>
        <a:lstStyle/>
        <a:p>
          <a:endParaRPr lang="en-US"/>
        </a:p>
      </dgm:t>
    </dgm:pt>
    <dgm:pt modelId="{CBEF09CD-D3D0-4C0A-881F-AE871E5DDBE5}">
      <dgm:prSet/>
      <dgm:spPr/>
      <dgm:t>
        <a:bodyPr/>
        <a:lstStyle/>
        <a:p>
          <a:pPr rtl="0"/>
          <a:r>
            <a:rPr lang="en-US" dirty="0" smtClean="0"/>
            <a:t>2. Formation or reconvening of a group representing all main stakeholders</a:t>
          </a:r>
          <a:endParaRPr lang="en-US" dirty="0"/>
        </a:p>
      </dgm:t>
    </dgm:pt>
    <dgm:pt modelId="{A94E7764-0D1F-4E31-B864-1FC3F07C45B8}" type="parTrans" cxnId="{1D40EFF0-3DC2-4BD4-9C77-0EC78B8FC5AB}">
      <dgm:prSet/>
      <dgm:spPr/>
      <dgm:t>
        <a:bodyPr/>
        <a:lstStyle/>
        <a:p>
          <a:endParaRPr lang="en-US"/>
        </a:p>
      </dgm:t>
    </dgm:pt>
    <dgm:pt modelId="{635701C5-3218-44A1-821C-D3AF4E469F11}" type="sibTrans" cxnId="{1D40EFF0-3DC2-4BD4-9C77-0EC78B8FC5AB}">
      <dgm:prSet/>
      <dgm:spPr/>
      <dgm:t>
        <a:bodyPr/>
        <a:lstStyle/>
        <a:p>
          <a:endParaRPr lang="en-US"/>
        </a:p>
      </dgm:t>
    </dgm:pt>
    <dgm:pt modelId="{41217BCF-A85E-4EBA-B9A1-F0B23148BF27}">
      <dgm:prSet/>
      <dgm:spPr/>
      <dgm:t>
        <a:bodyPr/>
        <a:lstStyle/>
        <a:p>
          <a:pPr rtl="0"/>
          <a:r>
            <a:rPr lang="en-US" dirty="0" smtClean="0"/>
            <a:t>3. Scheduling of a meeting and sharing the form with all the participants in advance</a:t>
          </a:r>
          <a:endParaRPr lang="en-US" dirty="0"/>
        </a:p>
      </dgm:t>
    </dgm:pt>
    <dgm:pt modelId="{903BBBFA-3E10-4AF0-A815-1C1170520006}" type="parTrans" cxnId="{C8E72262-77E5-47EF-B5D4-7AB2ADACBD37}">
      <dgm:prSet/>
      <dgm:spPr/>
      <dgm:t>
        <a:bodyPr/>
        <a:lstStyle/>
        <a:p>
          <a:endParaRPr lang="en-US"/>
        </a:p>
      </dgm:t>
    </dgm:pt>
    <dgm:pt modelId="{8218D43E-D82A-47EE-9680-1F4F82F2E842}" type="sibTrans" cxnId="{C8E72262-77E5-47EF-B5D4-7AB2ADACBD37}">
      <dgm:prSet/>
      <dgm:spPr/>
      <dgm:t>
        <a:bodyPr/>
        <a:lstStyle/>
        <a:p>
          <a:endParaRPr lang="en-US"/>
        </a:p>
      </dgm:t>
    </dgm:pt>
    <dgm:pt modelId="{9BA269AC-04C4-4312-9620-EF963794EFD9}">
      <dgm:prSet/>
      <dgm:spPr/>
      <dgm:t>
        <a:bodyPr/>
        <a:lstStyle/>
        <a:p>
          <a:pPr rtl="0"/>
          <a:r>
            <a:rPr lang="en-US" dirty="0" smtClean="0"/>
            <a:t>4. Holding of the meeting and collection of inputs from all the stakeholders</a:t>
          </a:r>
          <a:endParaRPr lang="en-US" dirty="0"/>
        </a:p>
      </dgm:t>
    </dgm:pt>
    <dgm:pt modelId="{129647E2-678A-426A-BA98-FE73DBBC08AD}" type="parTrans" cxnId="{EA847532-531B-4A8A-8BC7-ED285438ADFC}">
      <dgm:prSet/>
      <dgm:spPr/>
      <dgm:t>
        <a:bodyPr/>
        <a:lstStyle/>
        <a:p>
          <a:endParaRPr lang="en-US"/>
        </a:p>
      </dgm:t>
    </dgm:pt>
    <dgm:pt modelId="{708154E0-04AA-4DCA-8921-DDEB3E73CBB9}" type="sibTrans" cxnId="{EA847532-531B-4A8A-8BC7-ED285438ADFC}">
      <dgm:prSet/>
      <dgm:spPr/>
      <dgm:t>
        <a:bodyPr/>
        <a:lstStyle/>
        <a:p>
          <a:endParaRPr lang="en-US"/>
        </a:p>
      </dgm:t>
    </dgm:pt>
    <dgm:pt modelId="{0BB97505-7842-4E55-AE9B-D5A8AC589E46}">
      <dgm:prSet/>
      <dgm:spPr/>
      <dgm:t>
        <a:bodyPr/>
        <a:lstStyle/>
        <a:p>
          <a:pPr rtl="0"/>
          <a:r>
            <a:rPr lang="en-US" dirty="0" smtClean="0"/>
            <a:t>5. Research for additional evidence if needed</a:t>
          </a:r>
          <a:endParaRPr lang="en-US" dirty="0"/>
        </a:p>
      </dgm:t>
    </dgm:pt>
    <dgm:pt modelId="{FC2D3726-47EB-479D-BF2B-E155145C6F5B}" type="parTrans" cxnId="{9A141FED-77D3-4483-A86D-A1F49CB15A2A}">
      <dgm:prSet/>
      <dgm:spPr/>
      <dgm:t>
        <a:bodyPr/>
        <a:lstStyle/>
        <a:p>
          <a:endParaRPr lang="en-US"/>
        </a:p>
      </dgm:t>
    </dgm:pt>
    <dgm:pt modelId="{6E03AC41-E455-4741-9BE2-A98A3E772EFF}" type="sibTrans" cxnId="{9A141FED-77D3-4483-A86D-A1F49CB15A2A}">
      <dgm:prSet/>
      <dgm:spPr/>
      <dgm:t>
        <a:bodyPr/>
        <a:lstStyle/>
        <a:p>
          <a:endParaRPr lang="en-US"/>
        </a:p>
      </dgm:t>
    </dgm:pt>
    <dgm:pt modelId="{59D9BABE-45E4-4C1A-9BEA-47C9887B8EB6}">
      <dgm:prSet/>
      <dgm:spPr/>
      <dgm:t>
        <a:bodyPr/>
        <a:lstStyle/>
        <a:p>
          <a:pPr rtl="0"/>
          <a:r>
            <a:rPr lang="en-US" dirty="0" smtClean="0"/>
            <a:t>6. Finalizing of the answers and validation them with all the stakeholders</a:t>
          </a:r>
          <a:endParaRPr lang="en-US" dirty="0"/>
        </a:p>
      </dgm:t>
    </dgm:pt>
    <dgm:pt modelId="{149D795E-4BAE-4E61-94C7-20EF800F60BE}" type="parTrans" cxnId="{AC23915B-40A2-44CD-AEEA-5A36815FF045}">
      <dgm:prSet/>
      <dgm:spPr/>
      <dgm:t>
        <a:bodyPr/>
        <a:lstStyle/>
        <a:p>
          <a:endParaRPr lang="en-US"/>
        </a:p>
      </dgm:t>
    </dgm:pt>
    <dgm:pt modelId="{05A89A87-21D8-48D2-B13B-DECCA4596B28}" type="sibTrans" cxnId="{AC23915B-40A2-44CD-AEEA-5A36815FF045}">
      <dgm:prSet/>
      <dgm:spPr/>
      <dgm:t>
        <a:bodyPr/>
        <a:lstStyle/>
        <a:p>
          <a:endParaRPr lang="en-US"/>
        </a:p>
      </dgm:t>
    </dgm:pt>
    <dgm:pt modelId="{E4D1DEE6-0464-412E-B484-8B0F74B36D46}">
      <dgm:prSet/>
      <dgm:spPr/>
      <dgm:t>
        <a:bodyPr/>
        <a:lstStyle/>
        <a:p>
          <a:pPr rtl="0"/>
          <a:r>
            <a:rPr lang="en-US" dirty="0" smtClean="0"/>
            <a:t>7. </a:t>
          </a:r>
          <a:r>
            <a:rPr lang="en-US" b="1" dirty="0" smtClean="0"/>
            <a:t>Submission of the final answers through APAI-CRVS website by a designated focal point</a:t>
          </a:r>
          <a:endParaRPr lang="en-US" b="1" dirty="0"/>
        </a:p>
      </dgm:t>
    </dgm:pt>
    <dgm:pt modelId="{920C2929-D7D1-49B2-BC40-808AA65EE1DE}" type="parTrans" cxnId="{067AD0C5-D2E8-4AB6-9CAC-BC6BED22B395}">
      <dgm:prSet/>
      <dgm:spPr/>
      <dgm:t>
        <a:bodyPr/>
        <a:lstStyle/>
        <a:p>
          <a:endParaRPr lang="en-US"/>
        </a:p>
      </dgm:t>
    </dgm:pt>
    <dgm:pt modelId="{6E6B5BEA-A8FD-4997-B1B8-507F406362C6}" type="sibTrans" cxnId="{067AD0C5-D2E8-4AB6-9CAC-BC6BED22B395}">
      <dgm:prSet/>
      <dgm:spPr/>
      <dgm:t>
        <a:bodyPr/>
        <a:lstStyle/>
        <a:p>
          <a:endParaRPr lang="en-US"/>
        </a:p>
      </dgm:t>
    </dgm:pt>
    <dgm:pt modelId="{E4EC3624-8A4F-45D8-85AA-8BCED345161F}" type="pres">
      <dgm:prSet presAssocID="{4145B9C8-9378-4330-95B0-DE506FB840BE}" presName="Name0" presStyleCnt="0">
        <dgm:presLayoutVars>
          <dgm:dir/>
          <dgm:resizeHandles val="exact"/>
        </dgm:presLayoutVars>
      </dgm:prSet>
      <dgm:spPr/>
      <dgm:t>
        <a:bodyPr/>
        <a:lstStyle/>
        <a:p>
          <a:endParaRPr lang="en-US"/>
        </a:p>
      </dgm:t>
    </dgm:pt>
    <dgm:pt modelId="{23A618AA-7678-4F73-8B9B-5A227FE1D60D}" type="pres">
      <dgm:prSet presAssocID="{4458F2C4-D867-4073-BF63-523F969E9AEF}" presName="node" presStyleLbl="node1" presStyleIdx="0" presStyleCnt="7">
        <dgm:presLayoutVars>
          <dgm:bulletEnabled val="1"/>
        </dgm:presLayoutVars>
      </dgm:prSet>
      <dgm:spPr/>
      <dgm:t>
        <a:bodyPr/>
        <a:lstStyle/>
        <a:p>
          <a:endParaRPr lang="en-US"/>
        </a:p>
      </dgm:t>
    </dgm:pt>
    <dgm:pt modelId="{29D7BC0A-3F0F-4270-80B0-9C43176EAC5B}" type="pres">
      <dgm:prSet presAssocID="{1E442A55-E4D5-40D6-AD33-58F73BD9BB1F}" presName="sibTrans" presStyleLbl="sibTrans1D1" presStyleIdx="0" presStyleCnt="6"/>
      <dgm:spPr/>
      <dgm:t>
        <a:bodyPr/>
        <a:lstStyle/>
        <a:p>
          <a:endParaRPr lang="en-US"/>
        </a:p>
      </dgm:t>
    </dgm:pt>
    <dgm:pt modelId="{254BF390-51BB-424E-B3C6-29F42266920B}" type="pres">
      <dgm:prSet presAssocID="{1E442A55-E4D5-40D6-AD33-58F73BD9BB1F}" presName="connectorText" presStyleLbl="sibTrans1D1" presStyleIdx="0" presStyleCnt="6"/>
      <dgm:spPr/>
      <dgm:t>
        <a:bodyPr/>
        <a:lstStyle/>
        <a:p>
          <a:endParaRPr lang="en-US"/>
        </a:p>
      </dgm:t>
    </dgm:pt>
    <dgm:pt modelId="{50EDAAA8-CC96-45B2-B99C-5AEFB46965BE}" type="pres">
      <dgm:prSet presAssocID="{CBEF09CD-D3D0-4C0A-881F-AE871E5DDBE5}" presName="node" presStyleLbl="node1" presStyleIdx="1" presStyleCnt="7">
        <dgm:presLayoutVars>
          <dgm:bulletEnabled val="1"/>
        </dgm:presLayoutVars>
      </dgm:prSet>
      <dgm:spPr/>
      <dgm:t>
        <a:bodyPr/>
        <a:lstStyle/>
        <a:p>
          <a:endParaRPr lang="en-US"/>
        </a:p>
      </dgm:t>
    </dgm:pt>
    <dgm:pt modelId="{730877B7-DD93-43C4-99A5-A0B7DA963160}" type="pres">
      <dgm:prSet presAssocID="{635701C5-3218-44A1-821C-D3AF4E469F11}" presName="sibTrans" presStyleLbl="sibTrans1D1" presStyleIdx="1" presStyleCnt="6"/>
      <dgm:spPr/>
      <dgm:t>
        <a:bodyPr/>
        <a:lstStyle/>
        <a:p>
          <a:endParaRPr lang="en-US"/>
        </a:p>
      </dgm:t>
    </dgm:pt>
    <dgm:pt modelId="{F9FD1ED1-84A6-43B1-8766-FDB1BED5B5E2}" type="pres">
      <dgm:prSet presAssocID="{635701C5-3218-44A1-821C-D3AF4E469F11}" presName="connectorText" presStyleLbl="sibTrans1D1" presStyleIdx="1" presStyleCnt="6"/>
      <dgm:spPr/>
      <dgm:t>
        <a:bodyPr/>
        <a:lstStyle/>
        <a:p>
          <a:endParaRPr lang="en-US"/>
        </a:p>
      </dgm:t>
    </dgm:pt>
    <dgm:pt modelId="{E41FC5CD-E88D-4A95-A814-08DDA3B78091}" type="pres">
      <dgm:prSet presAssocID="{41217BCF-A85E-4EBA-B9A1-F0B23148BF27}" presName="node" presStyleLbl="node1" presStyleIdx="2" presStyleCnt="7">
        <dgm:presLayoutVars>
          <dgm:bulletEnabled val="1"/>
        </dgm:presLayoutVars>
      </dgm:prSet>
      <dgm:spPr/>
      <dgm:t>
        <a:bodyPr/>
        <a:lstStyle/>
        <a:p>
          <a:endParaRPr lang="en-US"/>
        </a:p>
      </dgm:t>
    </dgm:pt>
    <dgm:pt modelId="{30BA72A1-08BE-4FF3-AE92-8DF7EFAF17CD}" type="pres">
      <dgm:prSet presAssocID="{8218D43E-D82A-47EE-9680-1F4F82F2E842}" presName="sibTrans" presStyleLbl="sibTrans1D1" presStyleIdx="2" presStyleCnt="6"/>
      <dgm:spPr/>
      <dgm:t>
        <a:bodyPr/>
        <a:lstStyle/>
        <a:p>
          <a:endParaRPr lang="en-US"/>
        </a:p>
      </dgm:t>
    </dgm:pt>
    <dgm:pt modelId="{2F8A21E6-2383-4938-AA4D-158635673420}" type="pres">
      <dgm:prSet presAssocID="{8218D43E-D82A-47EE-9680-1F4F82F2E842}" presName="connectorText" presStyleLbl="sibTrans1D1" presStyleIdx="2" presStyleCnt="6"/>
      <dgm:spPr/>
      <dgm:t>
        <a:bodyPr/>
        <a:lstStyle/>
        <a:p>
          <a:endParaRPr lang="en-US"/>
        </a:p>
      </dgm:t>
    </dgm:pt>
    <dgm:pt modelId="{79990CB8-BE0E-4A49-B913-30586CA90253}" type="pres">
      <dgm:prSet presAssocID="{9BA269AC-04C4-4312-9620-EF963794EFD9}" presName="node" presStyleLbl="node1" presStyleIdx="3" presStyleCnt="7">
        <dgm:presLayoutVars>
          <dgm:bulletEnabled val="1"/>
        </dgm:presLayoutVars>
      </dgm:prSet>
      <dgm:spPr/>
      <dgm:t>
        <a:bodyPr/>
        <a:lstStyle/>
        <a:p>
          <a:endParaRPr lang="en-US"/>
        </a:p>
      </dgm:t>
    </dgm:pt>
    <dgm:pt modelId="{BD9C4CA3-7F48-4561-AB5B-96FA88BD5059}" type="pres">
      <dgm:prSet presAssocID="{708154E0-04AA-4DCA-8921-DDEB3E73CBB9}" presName="sibTrans" presStyleLbl="sibTrans1D1" presStyleIdx="3" presStyleCnt="6"/>
      <dgm:spPr/>
      <dgm:t>
        <a:bodyPr/>
        <a:lstStyle/>
        <a:p>
          <a:endParaRPr lang="en-US"/>
        </a:p>
      </dgm:t>
    </dgm:pt>
    <dgm:pt modelId="{88E6128A-712F-4FF5-854B-1637B19D32B1}" type="pres">
      <dgm:prSet presAssocID="{708154E0-04AA-4DCA-8921-DDEB3E73CBB9}" presName="connectorText" presStyleLbl="sibTrans1D1" presStyleIdx="3" presStyleCnt="6"/>
      <dgm:spPr/>
      <dgm:t>
        <a:bodyPr/>
        <a:lstStyle/>
        <a:p>
          <a:endParaRPr lang="en-US"/>
        </a:p>
      </dgm:t>
    </dgm:pt>
    <dgm:pt modelId="{E5C93075-6EA1-48F9-8E1E-C00FE7CF1FAE}" type="pres">
      <dgm:prSet presAssocID="{0BB97505-7842-4E55-AE9B-D5A8AC589E46}" presName="node" presStyleLbl="node1" presStyleIdx="4" presStyleCnt="7">
        <dgm:presLayoutVars>
          <dgm:bulletEnabled val="1"/>
        </dgm:presLayoutVars>
      </dgm:prSet>
      <dgm:spPr/>
      <dgm:t>
        <a:bodyPr/>
        <a:lstStyle/>
        <a:p>
          <a:endParaRPr lang="en-US"/>
        </a:p>
      </dgm:t>
    </dgm:pt>
    <dgm:pt modelId="{2AA3AB89-3452-49C4-A274-75ACF6E36726}" type="pres">
      <dgm:prSet presAssocID="{6E03AC41-E455-4741-9BE2-A98A3E772EFF}" presName="sibTrans" presStyleLbl="sibTrans1D1" presStyleIdx="4" presStyleCnt="6"/>
      <dgm:spPr/>
      <dgm:t>
        <a:bodyPr/>
        <a:lstStyle/>
        <a:p>
          <a:endParaRPr lang="en-US"/>
        </a:p>
      </dgm:t>
    </dgm:pt>
    <dgm:pt modelId="{E3A3F7F9-FBC0-4808-A621-AEBB9275B2B2}" type="pres">
      <dgm:prSet presAssocID="{6E03AC41-E455-4741-9BE2-A98A3E772EFF}" presName="connectorText" presStyleLbl="sibTrans1D1" presStyleIdx="4" presStyleCnt="6"/>
      <dgm:spPr/>
      <dgm:t>
        <a:bodyPr/>
        <a:lstStyle/>
        <a:p>
          <a:endParaRPr lang="en-US"/>
        </a:p>
      </dgm:t>
    </dgm:pt>
    <dgm:pt modelId="{F62B43D4-753B-46C0-B453-69CD944217E0}" type="pres">
      <dgm:prSet presAssocID="{59D9BABE-45E4-4C1A-9BEA-47C9887B8EB6}" presName="node" presStyleLbl="node1" presStyleIdx="5" presStyleCnt="7">
        <dgm:presLayoutVars>
          <dgm:bulletEnabled val="1"/>
        </dgm:presLayoutVars>
      </dgm:prSet>
      <dgm:spPr/>
      <dgm:t>
        <a:bodyPr/>
        <a:lstStyle/>
        <a:p>
          <a:endParaRPr lang="en-US"/>
        </a:p>
      </dgm:t>
    </dgm:pt>
    <dgm:pt modelId="{1AA17347-424D-4F03-92BC-EA4363D84F44}" type="pres">
      <dgm:prSet presAssocID="{05A89A87-21D8-48D2-B13B-DECCA4596B28}" presName="sibTrans" presStyleLbl="sibTrans1D1" presStyleIdx="5" presStyleCnt="6"/>
      <dgm:spPr/>
      <dgm:t>
        <a:bodyPr/>
        <a:lstStyle/>
        <a:p>
          <a:endParaRPr lang="en-US"/>
        </a:p>
      </dgm:t>
    </dgm:pt>
    <dgm:pt modelId="{0FAC9B60-5895-45D6-A432-AE006567878A}" type="pres">
      <dgm:prSet presAssocID="{05A89A87-21D8-48D2-B13B-DECCA4596B28}" presName="connectorText" presStyleLbl="sibTrans1D1" presStyleIdx="5" presStyleCnt="6"/>
      <dgm:spPr/>
      <dgm:t>
        <a:bodyPr/>
        <a:lstStyle/>
        <a:p>
          <a:endParaRPr lang="en-US"/>
        </a:p>
      </dgm:t>
    </dgm:pt>
    <dgm:pt modelId="{32DD5432-FE4B-4114-BC9B-31F1DBC575E4}" type="pres">
      <dgm:prSet presAssocID="{E4D1DEE6-0464-412E-B484-8B0F74B36D46}" presName="node" presStyleLbl="node1" presStyleIdx="6" presStyleCnt="7">
        <dgm:presLayoutVars>
          <dgm:bulletEnabled val="1"/>
        </dgm:presLayoutVars>
      </dgm:prSet>
      <dgm:spPr/>
      <dgm:t>
        <a:bodyPr/>
        <a:lstStyle/>
        <a:p>
          <a:endParaRPr lang="en-US"/>
        </a:p>
      </dgm:t>
    </dgm:pt>
  </dgm:ptLst>
  <dgm:cxnLst>
    <dgm:cxn modelId="{FE4E61F6-5555-4B78-BAB2-8115689AEB0E}" type="presOf" srcId="{708154E0-04AA-4DCA-8921-DDEB3E73CBB9}" destId="{88E6128A-712F-4FF5-854B-1637B19D32B1}" srcOrd="1" destOrd="0" presId="urn:microsoft.com/office/officeart/2005/8/layout/bProcess3"/>
    <dgm:cxn modelId="{08D2484A-5365-4D26-83F7-125B5887CC76}" type="presOf" srcId="{05A89A87-21D8-48D2-B13B-DECCA4596B28}" destId="{0FAC9B60-5895-45D6-A432-AE006567878A}" srcOrd="1" destOrd="0" presId="urn:microsoft.com/office/officeart/2005/8/layout/bProcess3"/>
    <dgm:cxn modelId="{AC23915B-40A2-44CD-AEEA-5A36815FF045}" srcId="{4145B9C8-9378-4330-95B0-DE506FB840BE}" destId="{59D9BABE-45E4-4C1A-9BEA-47C9887B8EB6}" srcOrd="5" destOrd="0" parTransId="{149D795E-4BAE-4E61-94C7-20EF800F60BE}" sibTransId="{05A89A87-21D8-48D2-B13B-DECCA4596B28}"/>
    <dgm:cxn modelId="{6A15BCC4-202C-4E5F-A153-2EAAB7B6696B}" type="presOf" srcId="{8218D43E-D82A-47EE-9680-1F4F82F2E842}" destId="{2F8A21E6-2383-4938-AA4D-158635673420}" srcOrd="1" destOrd="0" presId="urn:microsoft.com/office/officeart/2005/8/layout/bProcess3"/>
    <dgm:cxn modelId="{D812A354-DCDB-4A30-965C-98599FE8D5FB}" type="presOf" srcId="{4145B9C8-9378-4330-95B0-DE506FB840BE}" destId="{E4EC3624-8A4F-45D8-85AA-8BCED345161F}" srcOrd="0" destOrd="0" presId="urn:microsoft.com/office/officeart/2005/8/layout/bProcess3"/>
    <dgm:cxn modelId="{C8E72262-77E5-47EF-B5D4-7AB2ADACBD37}" srcId="{4145B9C8-9378-4330-95B0-DE506FB840BE}" destId="{41217BCF-A85E-4EBA-B9A1-F0B23148BF27}" srcOrd="2" destOrd="0" parTransId="{903BBBFA-3E10-4AF0-A815-1C1170520006}" sibTransId="{8218D43E-D82A-47EE-9680-1F4F82F2E842}"/>
    <dgm:cxn modelId="{5CD625B8-1741-4332-9D2F-E78A2C57C0F1}" type="presOf" srcId="{1E442A55-E4D5-40D6-AD33-58F73BD9BB1F}" destId="{254BF390-51BB-424E-B3C6-29F42266920B}" srcOrd="1" destOrd="0" presId="urn:microsoft.com/office/officeart/2005/8/layout/bProcess3"/>
    <dgm:cxn modelId="{AAF4941E-1C85-461E-AC23-33E3395FC72D}" type="presOf" srcId="{05A89A87-21D8-48D2-B13B-DECCA4596B28}" destId="{1AA17347-424D-4F03-92BC-EA4363D84F44}" srcOrd="0" destOrd="0" presId="urn:microsoft.com/office/officeart/2005/8/layout/bProcess3"/>
    <dgm:cxn modelId="{8B7DBAC5-C1AD-44C1-8EA2-E75F928B08E4}" type="presOf" srcId="{59D9BABE-45E4-4C1A-9BEA-47C9887B8EB6}" destId="{F62B43D4-753B-46C0-B453-69CD944217E0}" srcOrd="0" destOrd="0" presId="urn:microsoft.com/office/officeart/2005/8/layout/bProcess3"/>
    <dgm:cxn modelId="{680BF8BC-DFCA-4DBC-BE59-98C62F89A8C7}" type="presOf" srcId="{708154E0-04AA-4DCA-8921-DDEB3E73CBB9}" destId="{BD9C4CA3-7F48-4561-AB5B-96FA88BD5059}" srcOrd="0" destOrd="0" presId="urn:microsoft.com/office/officeart/2005/8/layout/bProcess3"/>
    <dgm:cxn modelId="{EA847532-531B-4A8A-8BC7-ED285438ADFC}" srcId="{4145B9C8-9378-4330-95B0-DE506FB840BE}" destId="{9BA269AC-04C4-4312-9620-EF963794EFD9}" srcOrd="3" destOrd="0" parTransId="{129647E2-678A-426A-BA98-FE73DBBC08AD}" sibTransId="{708154E0-04AA-4DCA-8921-DDEB3E73CBB9}"/>
    <dgm:cxn modelId="{1D40EFF0-3DC2-4BD4-9C77-0EC78B8FC5AB}" srcId="{4145B9C8-9378-4330-95B0-DE506FB840BE}" destId="{CBEF09CD-D3D0-4C0A-881F-AE871E5DDBE5}" srcOrd="1" destOrd="0" parTransId="{A94E7764-0D1F-4E31-B864-1FC3F07C45B8}" sibTransId="{635701C5-3218-44A1-821C-D3AF4E469F11}"/>
    <dgm:cxn modelId="{9A03DEDF-D93B-412E-8A3B-677720977409}" type="presOf" srcId="{4458F2C4-D867-4073-BF63-523F969E9AEF}" destId="{23A618AA-7678-4F73-8B9B-5A227FE1D60D}" srcOrd="0" destOrd="0" presId="urn:microsoft.com/office/officeart/2005/8/layout/bProcess3"/>
    <dgm:cxn modelId="{6FFC5FBF-52CF-4B85-907F-FFDD029D6D40}" type="presOf" srcId="{8218D43E-D82A-47EE-9680-1F4F82F2E842}" destId="{30BA72A1-08BE-4FF3-AE92-8DF7EFAF17CD}" srcOrd="0" destOrd="0" presId="urn:microsoft.com/office/officeart/2005/8/layout/bProcess3"/>
    <dgm:cxn modelId="{75F28BFF-D7D4-4D80-AE73-50BFBDF155F6}" type="presOf" srcId="{CBEF09CD-D3D0-4C0A-881F-AE871E5DDBE5}" destId="{50EDAAA8-CC96-45B2-B99C-5AEFB46965BE}" srcOrd="0" destOrd="0" presId="urn:microsoft.com/office/officeart/2005/8/layout/bProcess3"/>
    <dgm:cxn modelId="{AFCA92BF-592C-4B8C-9D05-30902D3ECF48}" type="presOf" srcId="{6E03AC41-E455-4741-9BE2-A98A3E772EFF}" destId="{E3A3F7F9-FBC0-4808-A621-AEBB9275B2B2}" srcOrd="1" destOrd="0" presId="urn:microsoft.com/office/officeart/2005/8/layout/bProcess3"/>
    <dgm:cxn modelId="{AE0753D1-2420-4581-9BD5-1FC617728FEE}" type="presOf" srcId="{E4D1DEE6-0464-412E-B484-8B0F74B36D46}" destId="{32DD5432-FE4B-4114-BC9B-31F1DBC575E4}" srcOrd="0" destOrd="0" presId="urn:microsoft.com/office/officeart/2005/8/layout/bProcess3"/>
    <dgm:cxn modelId="{FD580701-F95E-483E-A830-2FCEB9C4C80A}" type="presOf" srcId="{41217BCF-A85E-4EBA-B9A1-F0B23148BF27}" destId="{E41FC5CD-E88D-4A95-A814-08DDA3B78091}" srcOrd="0" destOrd="0" presId="urn:microsoft.com/office/officeart/2005/8/layout/bProcess3"/>
    <dgm:cxn modelId="{76A023EA-1049-4AFB-AFFE-F1E3D2215A34}" type="presOf" srcId="{635701C5-3218-44A1-821C-D3AF4E469F11}" destId="{F9FD1ED1-84A6-43B1-8766-FDB1BED5B5E2}" srcOrd="1" destOrd="0" presId="urn:microsoft.com/office/officeart/2005/8/layout/bProcess3"/>
    <dgm:cxn modelId="{8BA203F4-2F4B-4D68-9ECB-C7512AD26D26}" type="presOf" srcId="{9BA269AC-04C4-4312-9620-EF963794EFD9}" destId="{79990CB8-BE0E-4A49-B913-30586CA90253}" srcOrd="0" destOrd="0" presId="urn:microsoft.com/office/officeart/2005/8/layout/bProcess3"/>
    <dgm:cxn modelId="{7E27F151-2759-4144-B3A0-68BBD8459EEA}" type="presOf" srcId="{0BB97505-7842-4E55-AE9B-D5A8AC589E46}" destId="{E5C93075-6EA1-48F9-8E1E-C00FE7CF1FAE}" srcOrd="0" destOrd="0" presId="urn:microsoft.com/office/officeart/2005/8/layout/bProcess3"/>
    <dgm:cxn modelId="{61E1983F-935B-42A7-A688-61562A3DFAED}" type="presOf" srcId="{1E442A55-E4D5-40D6-AD33-58F73BD9BB1F}" destId="{29D7BC0A-3F0F-4270-80B0-9C43176EAC5B}" srcOrd="0" destOrd="0" presId="urn:microsoft.com/office/officeart/2005/8/layout/bProcess3"/>
    <dgm:cxn modelId="{FA81174E-3DC7-4D3F-BEFD-CABEDAD75CD0}" type="presOf" srcId="{6E03AC41-E455-4741-9BE2-A98A3E772EFF}" destId="{2AA3AB89-3452-49C4-A274-75ACF6E36726}" srcOrd="0" destOrd="0" presId="urn:microsoft.com/office/officeart/2005/8/layout/bProcess3"/>
    <dgm:cxn modelId="{620AE1D6-F4B7-4EBA-B97D-F583C7B9D6BF}" type="presOf" srcId="{635701C5-3218-44A1-821C-D3AF4E469F11}" destId="{730877B7-DD93-43C4-99A5-A0B7DA963160}" srcOrd="0" destOrd="0" presId="urn:microsoft.com/office/officeart/2005/8/layout/bProcess3"/>
    <dgm:cxn modelId="{9A141FED-77D3-4483-A86D-A1F49CB15A2A}" srcId="{4145B9C8-9378-4330-95B0-DE506FB840BE}" destId="{0BB97505-7842-4E55-AE9B-D5A8AC589E46}" srcOrd="4" destOrd="0" parTransId="{FC2D3726-47EB-479D-BF2B-E155145C6F5B}" sibTransId="{6E03AC41-E455-4741-9BE2-A98A3E772EFF}"/>
    <dgm:cxn modelId="{067AD0C5-D2E8-4AB6-9CAC-BC6BED22B395}" srcId="{4145B9C8-9378-4330-95B0-DE506FB840BE}" destId="{E4D1DEE6-0464-412E-B484-8B0F74B36D46}" srcOrd="6" destOrd="0" parTransId="{920C2929-D7D1-49B2-BC40-808AA65EE1DE}" sibTransId="{6E6B5BEA-A8FD-4997-B1B8-507F406362C6}"/>
    <dgm:cxn modelId="{5D1F36CC-AB45-4896-8621-CD874DA5FFC8}" srcId="{4145B9C8-9378-4330-95B0-DE506FB840BE}" destId="{4458F2C4-D867-4073-BF63-523F969E9AEF}" srcOrd="0" destOrd="0" parTransId="{9F441FAF-76CE-4878-B4F9-B0E34673AA03}" sibTransId="{1E442A55-E4D5-40D6-AD33-58F73BD9BB1F}"/>
    <dgm:cxn modelId="{37F22494-3695-4D3C-84AA-AF595224A159}" type="presParOf" srcId="{E4EC3624-8A4F-45D8-85AA-8BCED345161F}" destId="{23A618AA-7678-4F73-8B9B-5A227FE1D60D}" srcOrd="0" destOrd="0" presId="urn:microsoft.com/office/officeart/2005/8/layout/bProcess3"/>
    <dgm:cxn modelId="{83AA0B8B-6AF7-4572-BD73-A8C9384BF02A}" type="presParOf" srcId="{E4EC3624-8A4F-45D8-85AA-8BCED345161F}" destId="{29D7BC0A-3F0F-4270-80B0-9C43176EAC5B}" srcOrd="1" destOrd="0" presId="urn:microsoft.com/office/officeart/2005/8/layout/bProcess3"/>
    <dgm:cxn modelId="{B7A90F9F-AF69-4786-8008-88A43BEB4BD1}" type="presParOf" srcId="{29D7BC0A-3F0F-4270-80B0-9C43176EAC5B}" destId="{254BF390-51BB-424E-B3C6-29F42266920B}" srcOrd="0" destOrd="0" presId="urn:microsoft.com/office/officeart/2005/8/layout/bProcess3"/>
    <dgm:cxn modelId="{AF0A3893-4924-4DDD-ABD5-3112C5EC925D}" type="presParOf" srcId="{E4EC3624-8A4F-45D8-85AA-8BCED345161F}" destId="{50EDAAA8-CC96-45B2-B99C-5AEFB46965BE}" srcOrd="2" destOrd="0" presId="urn:microsoft.com/office/officeart/2005/8/layout/bProcess3"/>
    <dgm:cxn modelId="{24F96B8D-74A4-45CE-A8D7-2B8A1D756DCE}" type="presParOf" srcId="{E4EC3624-8A4F-45D8-85AA-8BCED345161F}" destId="{730877B7-DD93-43C4-99A5-A0B7DA963160}" srcOrd="3" destOrd="0" presId="urn:microsoft.com/office/officeart/2005/8/layout/bProcess3"/>
    <dgm:cxn modelId="{6D5D8A78-FB2B-455B-A3E8-CF696638D861}" type="presParOf" srcId="{730877B7-DD93-43C4-99A5-A0B7DA963160}" destId="{F9FD1ED1-84A6-43B1-8766-FDB1BED5B5E2}" srcOrd="0" destOrd="0" presId="urn:microsoft.com/office/officeart/2005/8/layout/bProcess3"/>
    <dgm:cxn modelId="{6B5293CC-0433-4DA4-8F01-FC1B0FD60A78}" type="presParOf" srcId="{E4EC3624-8A4F-45D8-85AA-8BCED345161F}" destId="{E41FC5CD-E88D-4A95-A814-08DDA3B78091}" srcOrd="4" destOrd="0" presId="urn:microsoft.com/office/officeart/2005/8/layout/bProcess3"/>
    <dgm:cxn modelId="{F11FFFC7-99AA-4A5A-B3EF-B737FF5B389F}" type="presParOf" srcId="{E4EC3624-8A4F-45D8-85AA-8BCED345161F}" destId="{30BA72A1-08BE-4FF3-AE92-8DF7EFAF17CD}" srcOrd="5" destOrd="0" presId="urn:microsoft.com/office/officeart/2005/8/layout/bProcess3"/>
    <dgm:cxn modelId="{0F824766-A5FF-4E92-9912-C1E37BFD16F8}" type="presParOf" srcId="{30BA72A1-08BE-4FF3-AE92-8DF7EFAF17CD}" destId="{2F8A21E6-2383-4938-AA4D-158635673420}" srcOrd="0" destOrd="0" presId="urn:microsoft.com/office/officeart/2005/8/layout/bProcess3"/>
    <dgm:cxn modelId="{345D9D9D-77BD-4687-B5EC-6E42B4A91947}" type="presParOf" srcId="{E4EC3624-8A4F-45D8-85AA-8BCED345161F}" destId="{79990CB8-BE0E-4A49-B913-30586CA90253}" srcOrd="6" destOrd="0" presId="urn:microsoft.com/office/officeart/2005/8/layout/bProcess3"/>
    <dgm:cxn modelId="{22F2E0D2-9716-4266-A559-1397CC10EE8F}" type="presParOf" srcId="{E4EC3624-8A4F-45D8-85AA-8BCED345161F}" destId="{BD9C4CA3-7F48-4561-AB5B-96FA88BD5059}" srcOrd="7" destOrd="0" presId="urn:microsoft.com/office/officeart/2005/8/layout/bProcess3"/>
    <dgm:cxn modelId="{C3814D8F-3D67-4FD7-808A-5383D5011552}" type="presParOf" srcId="{BD9C4CA3-7F48-4561-AB5B-96FA88BD5059}" destId="{88E6128A-712F-4FF5-854B-1637B19D32B1}" srcOrd="0" destOrd="0" presId="urn:microsoft.com/office/officeart/2005/8/layout/bProcess3"/>
    <dgm:cxn modelId="{75E68428-5626-407A-A39A-02D8CAD40569}" type="presParOf" srcId="{E4EC3624-8A4F-45D8-85AA-8BCED345161F}" destId="{E5C93075-6EA1-48F9-8E1E-C00FE7CF1FAE}" srcOrd="8" destOrd="0" presId="urn:microsoft.com/office/officeart/2005/8/layout/bProcess3"/>
    <dgm:cxn modelId="{D3126C77-CFCF-4A0F-916E-334B650F9E28}" type="presParOf" srcId="{E4EC3624-8A4F-45D8-85AA-8BCED345161F}" destId="{2AA3AB89-3452-49C4-A274-75ACF6E36726}" srcOrd="9" destOrd="0" presId="urn:microsoft.com/office/officeart/2005/8/layout/bProcess3"/>
    <dgm:cxn modelId="{364402C9-8429-4292-B003-1C9093131C3D}" type="presParOf" srcId="{2AA3AB89-3452-49C4-A274-75ACF6E36726}" destId="{E3A3F7F9-FBC0-4808-A621-AEBB9275B2B2}" srcOrd="0" destOrd="0" presId="urn:microsoft.com/office/officeart/2005/8/layout/bProcess3"/>
    <dgm:cxn modelId="{A9A08F8A-9414-4A2D-9CE7-45CA2FEE003E}" type="presParOf" srcId="{E4EC3624-8A4F-45D8-85AA-8BCED345161F}" destId="{F62B43D4-753B-46C0-B453-69CD944217E0}" srcOrd="10" destOrd="0" presId="urn:microsoft.com/office/officeart/2005/8/layout/bProcess3"/>
    <dgm:cxn modelId="{9723484D-C29B-4123-BC2A-B7F853B8E383}" type="presParOf" srcId="{E4EC3624-8A4F-45D8-85AA-8BCED345161F}" destId="{1AA17347-424D-4F03-92BC-EA4363D84F44}" srcOrd="11" destOrd="0" presId="urn:microsoft.com/office/officeart/2005/8/layout/bProcess3"/>
    <dgm:cxn modelId="{B1D4F5F0-8203-4118-A471-EFBE7C27E584}" type="presParOf" srcId="{1AA17347-424D-4F03-92BC-EA4363D84F44}" destId="{0FAC9B60-5895-45D6-A432-AE006567878A}" srcOrd="0" destOrd="0" presId="urn:microsoft.com/office/officeart/2005/8/layout/bProcess3"/>
    <dgm:cxn modelId="{2BF63C29-6F72-4ECB-97D2-0B4B22DB60BF}" type="presParOf" srcId="{E4EC3624-8A4F-45D8-85AA-8BCED345161F}" destId="{32DD5432-FE4B-4114-BC9B-31F1DBC575E4}"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F82A47-B59E-4F05-A9DE-43910D1119B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02B1FED-CF5E-483A-8371-519F7819142B}">
      <dgm:prSet/>
      <dgm:spPr/>
      <dgm:t>
        <a:bodyPr/>
        <a:lstStyle/>
        <a:p>
          <a:pPr rtl="0"/>
          <a:r>
            <a:rPr lang="en-GB" b="1" dirty="0" smtClean="0"/>
            <a:t>On vital statistics:</a:t>
          </a:r>
          <a:endParaRPr lang="en-US" b="1" dirty="0"/>
        </a:p>
      </dgm:t>
    </dgm:pt>
    <dgm:pt modelId="{C48AB176-2D3C-46DF-8BC9-839A39B70C1D}" type="parTrans" cxnId="{50F0634C-269F-4D16-BEEE-4C54F0BC6ED2}">
      <dgm:prSet/>
      <dgm:spPr/>
      <dgm:t>
        <a:bodyPr/>
        <a:lstStyle/>
        <a:p>
          <a:endParaRPr lang="en-US"/>
        </a:p>
      </dgm:t>
    </dgm:pt>
    <dgm:pt modelId="{4E2CE760-58A3-4950-AEF6-10FAD7CB6DD2}" type="sibTrans" cxnId="{50F0634C-269F-4D16-BEEE-4C54F0BC6ED2}">
      <dgm:prSet/>
      <dgm:spPr/>
      <dgm:t>
        <a:bodyPr/>
        <a:lstStyle/>
        <a:p>
          <a:endParaRPr lang="en-US"/>
        </a:p>
      </dgm:t>
    </dgm:pt>
    <dgm:pt modelId="{8858B8A2-1487-41F2-8672-7455905F444E}">
      <dgm:prSet/>
      <dgm:spPr/>
      <dgm:t>
        <a:bodyPr/>
        <a:lstStyle/>
        <a:p>
          <a:pPr rtl="0"/>
          <a:r>
            <a:rPr lang="en-GB" smtClean="0"/>
            <a:t>Vital statistics report template</a:t>
          </a:r>
          <a:endParaRPr lang="en-US"/>
        </a:p>
      </dgm:t>
    </dgm:pt>
    <dgm:pt modelId="{88DAF276-4A3D-4703-A369-E49FBEFE98A1}" type="parTrans" cxnId="{4027E713-8578-46EB-89B5-45CFC2A577BB}">
      <dgm:prSet/>
      <dgm:spPr/>
      <dgm:t>
        <a:bodyPr/>
        <a:lstStyle/>
        <a:p>
          <a:endParaRPr lang="en-US"/>
        </a:p>
      </dgm:t>
    </dgm:pt>
    <dgm:pt modelId="{C0F7436F-7EF6-4C72-B197-29EEB38FD084}" type="sibTrans" cxnId="{4027E713-8578-46EB-89B5-45CFC2A577BB}">
      <dgm:prSet/>
      <dgm:spPr/>
      <dgm:t>
        <a:bodyPr/>
        <a:lstStyle/>
        <a:p>
          <a:endParaRPr lang="en-US"/>
        </a:p>
      </dgm:t>
    </dgm:pt>
    <dgm:pt modelId="{6547A866-19E2-4B27-A8D6-1AA2D4733240}">
      <dgm:prSet/>
      <dgm:spPr/>
      <dgm:t>
        <a:bodyPr/>
        <a:lstStyle/>
        <a:p>
          <a:pPr rtl="0"/>
          <a:r>
            <a:rPr lang="en-GB" smtClean="0"/>
            <a:t>Training materials on compilation of vital statistics from civil registration records</a:t>
          </a:r>
          <a:endParaRPr lang="en-US"/>
        </a:p>
      </dgm:t>
    </dgm:pt>
    <dgm:pt modelId="{F622E42E-06B7-4B4D-A71B-CC5903DCE683}" type="parTrans" cxnId="{F461ED0E-8D17-45A8-97BC-34B2EBB7071B}">
      <dgm:prSet/>
      <dgm:spPr/>
      <dgm:t>
        <a:bodyPr/>
        <a:lstStyle/>
        <a:p>
          <a:endParaRPr lang="en-US"/>
        </a:p>
      </dgm:t>
    </dgm:pt>
    <dgm:pt modelId="{1DE577F1-1957-4A7A-B17F-B2F38EE1C152}" type="sibTrans" cxnId="{F461ED0E-8D17-45A8-97BC-34B2EBB7071B}">
      <dgm:prSet/>
      <dgm:spPr/>
      <dgm:t>
        <a:bodyPr/>
        <a:lstStyle/>
        <a:p>
          <a:endParaRPr lang="en-US"/>
        </a:p>
      </dgm:t>
    </dgm:pt>
    <dgm:pt modelId="{4D93361E-06C2-46AD-8643-A032942CB275}">
      <dgm:prSet/>
      <dgm:spPr/>
      <dgm:t>
        <a:bodyPr/>
        <a:lstStyle/>
        <a:p>
          <a:pPr rtl="0"/>
          <a:r>
            <a:rPr lang="en-GB" b="1" dirty="0" smtClean="0"/>
            <a:t>But also:</a:t>
          </a:r>
          <a:endParaRPr lang="en-US" b="1" dirty="0"/>
        </a:p>
      </dgm:t>
    </dgm:pt>
    <dgm:pt modelId="{8781AF26-5A45-4ACE-885D-03DDB396AEAE}" type="parTrans" cxnId="{87BC9AAE-3E6A-4D37-B442-23019E2D7FFC}">
      <dgm:prSet/>
      <dgm:spPr/>
      <dgm:t>
        <a:bodyPr/>
        <a:lstStyle/>
        <a:p>
          <a:endParaRPr lang="en-US"/>
        </a:p>
      </dgm:t>
    </dgm:pt>
    <dgm:pt modelId="{44B1E371-6F59-4DE4-ACA1-B7FB91D18E23}" type="sibTrans" cxnId="{87BC9AAE-3E6A-4D37-B442-23019E2D7FFC}">
      <dgm:prSet/>
      <dgm:spPr/>
      <dgm:t>
        <a:bodyPr/>
        <a:lstStyle/>
        <a:p>
          <a:endParaRPr lang="en-US"/>
        </a:p>
      </dgm:t>
    </dgm:pt>
    <dgm:pt modelId="{7BEB3AE0-A625-40A9-BD4F-A2D67AE8EF69}">
      <dgm:prSet/>
      <dgm:spPr/>
      <dgm:t>
        <a:bodyPr/>
        <a:lstStyle/>
        <a:p>
          <a:pPr rtl="0"/>
          <a:r>
            <a:rPr lang="en-GB" dirty="0" smtClean="0"/>
            <a:t>Practical guide on death registration</a:t>
          </a:r>
          <a:endParaRPr lang="en-US" dirty="0"/>
        </a:p>
      </dgm:t>
    </dgm:pt>
    <dgm:pt modelId="{21E08272-DA47-431D-BB97-C0624D7FAFB5}" type="parTrans" cxnId="{CFCD7E04-41E9-4065-861A-9F84BAE97563}">
      <dgm:prSet/>
      <dgm:spPr/>
      <dgm:t>
        <a:bodyPr/>
        <a:lstStyle/>
        <a:p>
          <a:endParaRPr lang="en-US"/>
        </a:p>
      </dgm:t>
    </dgm:pt>
    <dgm:pt modelId="{466FE82B-36EF-4353-8319-68C545FE7E32}" type="sibTrans" cxnId="{CFCD7E04-41E9-4065-861A-9F84BAE97563}">
      <dgm:prSet/>
      <dgm:spPr/>
      <dgm:t>
        <a:bodyPr/>
        <a:lstStyle/>
        <a:p>
          <a:endParaRPr lang="en-US"/>
        </a:p>
      </dgm:t>
    </dgm:pt>
    <dgm:pt modelId="{B4639ABA-81B8-409F-8ECF-C5249758F67F}">
      <dgm:prSet/>
      <dgm:spPr/>
      <dgm:t>
        <a:bodyPr/>
        <a:lstStyle/>
        <a:p>
          <a:pPr rtl="0"/>
          <a:r>
            <a:rPr lang="en-GB" dirty="0" smtClean="0"/>
            <a:t>Guidelines on civil registration in conflict areas</a:t>
          </a:r>
          <a:endParaRPr lang="en-US" dirty="0"/>
        </a:p>
      </dgm:t>
    </dgm:pt>
    <dgm:pt modelId="{CB657E08-6DBD-4EA4-88A3-E95519393705}" type="parTrans" cxnId="{444A7E3E-F6C2-46BE-9E04-F030BDB4BF6E}">
      <dgm:prSet/>
      <dgm:spPr/>
      <dgm:t>
        <a:bodyPr/>
        <a:lstStyle/>
        <a:p>
          <a:endParaRPr lang="en-US"/>
        </a:p>
      </dgm:t>
    </dgm:pt>
    <dgm:pt modelId="{A6577FBE-39A7-440A-8CE8-E53D1F685C9B}" type="sibTrans" cxnId="{444A7E3E-F6C2-46BE-9E04-F030BDB4BF6E}">
      <dgm:prSet/>
      <dgm:spPr/>
      <dgm:t>
        <a:bodyPr/>
        <a:lstStyle/>
        <a:p>
          <a:endParaRPr lang="en-US"/>
        </a:p>
      </dgm:t>
    </dgm:pt>
    <dgm:pt modelId="{46705CD7-F77C-4788-A600-62863AF74B21}">
      <dgm:prSet/>
      <dgm:spPr/>
      <dgm:t>
        <a:bodyPr/>
        <a:lstStyle/>
        <a:p>
          <a:pPr rtl="0"/>
          <a:r>
            <a:rPr lang="en-GB" smtClean="0"/>
            <a:t>Guidelines on advocacy and communications for civil registration</a:t>
          </a:r>
          <a:endParaRPr lang="en-US"/>
        </a:p>
      </dgm:t>
    </dgm:pt>
    <dgm:pt modelId="{572BA930-73B2-495B-B4FB-35AB55458708}" type="parTrans" cxnId="{A50F4B1A-7279-4807-B4BB-7BADA7A0DA28}">
      <dgm:prSet/>
      <dgm:spPr/>
      <dgm:t>
        <a:bodyPr/>
        <a:lstStyle/>
        <a:p>
          <a:endParaRPr lang="en-US"/>
        </a:p>
      </dgm:t>
    </dgm:pt>
    <dgm:pt modelId="{927225DD-85DC-483E-8AC2-F74F12935597}" type="sibTrans" cxnId="{A50F4B1A-7279-4807-B4BB-7BADA7A0DA28}">
      <dgm:prSet/>
      <dgm:spPr/>
      <dgm:t>
        <a:bodyPr/>
        <a:lstStyle/>
        <a:p>
          <a:endParaRPr lang="en-US"/>
        </a:p>
      </dgm:t>
    </dgm:pt>
    <dgm:pt modelId="{AD54BDD8-6EBB-43D6-B22F-41EC213FE6CA}">
      <dgm:prSet/>
      <dgm:spPr/>
      <dgm:t>
        <a:bodyPr/>
        <a:lstStyle/>
        <a:p>
          <a:pPr rtl="0"/>
          <a:r>
            <a:rPr lang="en-GB" dirty="0" smtClean="0"/>
            <a:t>And many others</a:t>
          </a:r>
          <a:endParaRPr lang="en-US" dirty="0"/>
        </a:p>
      </dgm:t>
    </dgm:pt>
    <dgm:pt modelId="{7827032C-8DC3-4115-9E08-141A32D0350F}" type="parTrans" cxnId="{0175F4F3-A02B-4408-AD57-6BDA88E01D08}">
      <dgm:prSet/>
      <dgm:spPr/>
      <dgm:t>
        <a:bodyPr/>
        <a:lstStyle/>
        <a:p>
          <a:endParaRPr lang="en-US"/>
        </a:p>
      </dgm:t>
    </dgm:pt>
    <dgm:pt modelId="{CE8CFA42-2D9B-4CDE-9365-37A79C4397EA}" type="sibTrans" cxnId="{0175F4F3-A02B-4408-AD57-6BDA88E01D08}">
      <dgm:prSet/>
      <dgm:spPr/>
      <dgm:t>
        <a:bodyPr/>
        <a:lstStyle/>
        <a:p>
          <a:endParaRPr lang="en-US"/>
        </a:p>
      </dgm:t>
    </dgm:pt>
    <dgm:pt modelId="{2383AEC0-4A04-449C-8995-68E63A1A4F1D}">
      <dgm:prSet/>
      <dgm:spPr/>
      <dgm:t>
        <a:bodyPr/>
        <a:lstStyle/>
        <a:p>
          <a:pPr rtl="0"/>
          <a:r>
            <a:rPr lang="en-GB" dirty="0" smtClean="0"/>
            <a:t>Operational guidelines on civil registration and vital statistics</a:t>
          </a:r>
          <a:endParaRPr lang="en-US" dirty="0"/>
        </a:p>
      </dgm:t>
    </dgm:pt>
    <dgm:pt modelId="{2506929F-BB64-4B05-BE36-2D5B02CC12F7}" type="sibTrans" cxnId="{EA9DFBB0-39E8-4A88-9078-6093BF4040F9}">
      <dgm:prSet/>
      <dgm:spPr/>
      <dgm:t>
        <a:bodyPr/>
        <a:lstStyle/>
        <a:p>
          <a:endParaRPr lang="en-US"/>
        </a:p>
      </dgm:t>
    </dgm:pt>
    <dgm:pt modelId="{BD4491F4-FD79-4210-9C08-AD9C15239875}" type="parTrans" cxnId="{EA9DFBB0-39E8-4A88-9078-6093BF4040F9}">
      <dgm:prSet/>
      <dgm:spPr/>
      <dgm:t>
        <a:bodyPr/>
        <a:lstStyle/>
        <a:p>
          <a:endParaRPr lang="en-US"/>
        </a:p>
      </dgm:t>
    </dgm:pt>
    <dgm:pt modelId="{23CE6FDC-1796-407F-BC16-8FC68380E8A0}">
      <dgm:prSet/>
      <dgm:spPr/>
      <dgm:t>
        <a:bodyPr/>
        <a:lstStyle/>
        <a:p>
          <a:pPr rtl="0"/>
          <a:r>
            <a:rPr lang="en-GB" b="1" dirty="0" smtClean="0"/>
            <a:t>4</a:t>
          </a:r>
          <a:r>
            <a:rPr lang="en-GB" b="1" baseline="30000" dirty="0" smtClean="0"/>
            <a:t>th</a:t>
          </a:r>
          <a:r>
            <a:rPr lang="en-GB" b="1" dirty="0" smtClean="0"/>
            <a:t> Conference of African Ministers Responsible for Civil Registration</a:t>
          </a:r>
          <a:endParaRPr lang="en-US" b="1" dirty="0"/>
        </a:p>
      </dgm:t>
    </dgm:pt>
    <dgm:pt modelId="{D7800AEF-14D7-4253-9DA6-E0F51F269C96}" type="sibTrans" cxnId="{9C5866F5-3A5B-4E48-B0BE-B25429B6F226}">
      <dgm:prSet/>
      <dgm:spPr/>
      <dgm:t>
        <a:bodyPr/>
        <a:lstStyle/>
        <a:p>
          <a:endParaRPr lang="en-US"/>
        </a:p>
      </dgm:t>
    </dgm:pt>
    <dgm:pt modelId="{AE655E04-C23E-491B-9FDB-E6E792E840AF}" type="parTrans" cxnId="{9C5866F5-3A5B-4E48-B0BE-B25429B6F226}">
      <dgm:prSet/>
      <dgm:spPr/>
      <dgm:t>
        <a:bodyPr/>
        <a:lstStyle/>
        <a:p>
          <a:endParaRPr lang="en-US"/>
        </a:p>
      </dgm:t>
    </dgm:pt>
    <dgm:pt modelId="{953302FB-FE62-4149-917D-B8ACD557E978}" type="pres">
      <dgm:prSet presAssocID="{31F82A47-B59E-4F05-A9DE-43910D1119BC}" presName="linear" presStyleCnt="0">
        <dgm:presLayoutVars>
          <dgm:animLvl val="lvl"/>
          <dgm:resizeHandles val="exact"/>
        </dgm:presLayoutVars>
      </dgm:prSet>
      <dgm:spPr/>
      <dgm:t>
        <a:bodyPr/>
        <a:lstStyle/>
        <a:p>
          <a:endParaRPr lang="en-US"/>
        </a:p>
      </dgm:t>
    </dgm:pt>
    <dgm:pt modelId="{E8A44022-0246-475D-A20B-DB9CCBDF7E96}" type="pres">
      <dgm:prSet presAssocID="{C02B1FED-CF5E-483A-8371-519F7819142B}" presName="parentText" presStyleLbl="node1" presStyleIdx="0" presStyleCnt="2">
        <dgm:presLayoutVars>
          <dgm:chMax val="0"/>
          <dgm:bulletEnabled val="1"/>
        </dgm:presLayoutVars>
      </dgm:prSet>
      <dgm:spPr/>
      <dgm:t>
        <a:bodyPr/>
        <a:lstStyle/>
        <a:p>
          <a:endParaRPr lang="en-US"/>
        </a:p>
      </dgm:t>
    </dgm:pt>
    <dgm:pt modelId="{4233F245-980F-4C38-BC3E-CD6FDC65B887}" type="pres">
      <dgm:prSet presAssocID="{C02B1FED-CF5E-483A-8371-519F7819142B}" presName="childText" presStyleLbl="revTx" presStyleIdx="0" presStyleCnt="2">
        <dgm:presLayoutVars>
          <dgm:bulletEnabled val="1"/>
        </dgm:presLayoutVars>
      </dgm:prSet>
      <dgm:spPr/>
      <dgm:t>
        <a:bodyPr/>
        <a:lstStyle/>
        <a:p>
          <a:endParaRPr lang="en-US"/>
        </a:p>
      </dgm:t>
    </dgm:pt>
    <dgm:pt modelId="{F308BACB-EB33-4795-A38A-09A277C89E78}" type="pres">
      <dgm:prSet presAssocID="{4D93361E-06C2-46AD-8643-A032942CB275}" presName="parentText" presStyleLbl="node1" presStyleIdx="1" presStyleCnt="2">
        <dgm:presLayoutVars>
          <dgm:chMax val="0"/>
          <dgm:bulletEnabled val="1"/>
        </dgm:presLayoutVars>
      </dgm:prSet>
      <dgm:spPr/>
      <dgm:t>
        <a:bodyPr/>
        <a:lstStyle/>
        <a:p>
          <a:endParaRPr lang="en-US"/>
        </a:p>
      </dgm:t>
    </dgm:pt>
    <dgm:pt modelId="{11C741BA-1AF5-41B3-95F2-6A1A87977375}" type="pres">
      <dgm:prSet presAssocID="{4D93361E-06C2-46AD-8643-A032942CB275}" presName="childText" presStyleLbl="revTx" presStyleIdx="1" presStyleCnt="2">
        <dgm:presLayoutVars>
          <dgm:bulletEnabled val="1"/>
        </dgm:presLayoutVars>
      </dgm:prSet>
      <dgm:spPr/>
      <dgm:t>
        <a:bodyPr/>
        <a:lstStyle/>
        <a:p>
          <a:endParaRPr lang="en-US"/>
        </a:p>
      </dgm:t>
    </dgm:pt>
  </dgm:ptLst>
  <dgm:cxnLst>
    <dgm:cxn modelId="{0175F4F3-A02B-4408-AD57-6BDA88E01D08}" srcId="{4D93361E-06C2-46AD-8643-A032942CB275}" destId="{AD54BDD8-6EBB-43D6-B22F-41EC213FE6CA}" srcOrd="5" destOrd="0" parTransId="{7827032C-8DC3-4115-9E08-141A32D0350F}" sibTransId="{CE8CFA42-2D9B-4CDE-9365-37A79C4397EA}"/>
    <dgm:cxn modelId="{6138796C-9261-42EC-B99A-E57CCDA1F6FF}" type="presOf" srcId="{B4639ABA-81B8-409F-8ECF-C5249758F67F}" destId="{11C741BA-1AF5-41B3-95F2-6A1A87977375}" srcOrd="0" destOrd="3" presId="urn:microsoft.com/office/officeart/2005/8/layout/vList2"/>
    <dgm:cxn modelId="{2B5F50D5-FC3E-403F-BE90-159EA81D35A0}" type="presOf" srcId="{46705CD7-F77C-4788-A600-62863AF74B21}" destId="{11C741BA-1AF5-41B3-95F2-6A1A87977375}" srcOrd="0" destOrd="4" presId="urn:microsoft.com/office/officeart/2005/8/layout/vList2"/>
    <dgm:cxn modelId="{9C5866F5-3A5B-4E48-B0BE-B25429B6F226}" srcId="{4D93361E-06C2-46AD-8643-A032942CB275}" destId="{23CE6FDC-1796-407F-BC16-8FC68380E8A0}" srcOrd="0" destOrd="0" parTransId="{AE655E04-C23E-491B-9FDB-E6E792E840AF}" sibTransId="{D7800AEF-14D7-4253-9DA6-E0F51F269C96}"/>
    <dgm:cxn modelId="{87BC9AAE-3E6A-4D37-B442-23019E2D7FFC}" srcId="{31F82A47-B59E-4F05-A9DE-43910D1119BC}" destId="{4D93361E-06C2-46AD-8643-A032942CB275}" srcOrd="1" destOrd="0" parTransId="{8781AF26-5A45-4ACE-885D-03DDB396AEAE}" sibTransId="{44B1E371-6F59-4DE4-ACA1-B7FB91D18E23}"/>
    <dgm:cxn modelId="{8EFD043A-2A3F-476B-A772-68C5A08C03C7}" type="presOf" srcId="{C02B1FED-CF5E-483A-8371-519F7819142B}" destId="{E8A44022-0246-475D-A20B-DB9CCBDF7E96}" srcOrd="0" destOrd="0" presId="urn:microsoft.com/office/officeart/2005/8/layout/vList2"/>
    <dgm:cxn modelId="{1A001B10-BD7F-4BEF-905B-29409DD4E021}" type="presOf" srcId="{23CE6FDC-1796-407F-BC16-8FC68380E8A0}" destId="{11C741BA-1AF5-41B3-95F2-6A1A87977375}" srcOrd="0" destOrd="0" presId="urn:microsoft.com/office/officeart/2005/8/layout/vList2"/>
    <dgm:cxn modelId="{BD140F3B-DC6F-4F2C-B077-B2FD5D290CB4}" type="presOf" srcId="{2383AEC0-4A04-449C-8995-68E63A1A4F1D}" destId="{11C741BA-1AF5-41B3-95F2-6A1A87977375}" srcOrd="0" destOrd="2" presId="urn:microsoft.com/office/officeart/2005/8/layout/vList2"/>
    <dgm:cxn modelId="{4027E713-8578-46EB-89B5-45CFC2A577BB}" srcId="{C02B1FED-CF5E-483A-8371-519F7819142B}" destId="{8858B8A2-1487-41F2-8672-7455905F444E}" srcOrd="0" destOrd="0" parTransId="{88DAF276-4A3D-4703-A369-E49FBEFE98A1}" sibTransId="{C0F7436F-7EF6-4C72-B197-29EEB38FD084}"/>
    <dgm:cxn modelId="{78C9D75A-EDC3-4E3B-B4E5-5855CEB728DA}" type="presOf" srcId="{7BEB3AE0-A625-40A9-BD4F-A2D67AE8EF69}" destId="{11C741BA-1AF5-41B3-95F2-6A1A87977375}" srcOrd="0" destOrd="1" presId="urn:microsoft.com/office/officeart/2005/8/layout/vList2"/>
    <dgm:cxn modelId="{EA9DFBB0-39E8-4A88-9078-6093BF4040F9}" srcId="{4D93361E-06C2-46AD-8643-A032942CB275}" destId="{2383AEC0-4A04-449C-8995-68E63A1A4F1D}" srcOrd="2" destOrd="0" parTransId="{BD4491F4-FD79-4210-9C08-AD9C15239875}" sibTransId="{2506929F-BB64-4B05-BE36-2D5B02CC12F7}"/>
    <dgm:cxn modelId="{9F9724CD-3DF3-4872-86CD-624C78829909}" type="presOf" srcId="{31F82A47-B59E-4F05-A9DE-43910D1119BC}" destId="{953302FB-FE62-4149-917D-B8ACD557E978}" srcOrd="0" destOrd="0" presId="urn:microsoft.com/office/officeart/2005/8/layout/vList2"/>
    <dgm:cxn modelId="{50F0634C-269F-4D16-BEEE-4C54F0BC6ED2}" srcId="{31F82A47-B59E-4F05-A9DE-43910D1119BC}" destId="{C02B1FED-CF5E-483A-8371-519F7819142B}" srcOrd="0" destOrd="0" parTransId="{C48AB176-2D3C-46DF-8BC9-839A39B70C1D}" sibTransId="{4E2CE760-58A3-4950-AEF6-10FAD7CB6DD2}"/>
    <dgm:cxn modelId="{B84D90EB-E2B8-4685-86FC-4CCA97228B99}" type="presOf" srcId="{6547A866-19E2-4B27-A8D6-1AA2D4733240}" destId="{4233F245-980F-4C38-BC3E-CD6FDC65B887}" srcOrd="0" destOrd="1" presId="urn:microsoft.com/office/officeart/2005/8/layout/vList2"/>
    <dgm:cxn modelId="{CFCD7E04-41E9-4065-861A-9F84BAE97563}" srcId="{4D93361E-06C2-46AD-8643-A032942CB275}" destId="{7BEB3AE0-A625-40A9-BD4F-A2D67AE8EF69}" srcOrd="1" destOrd="0" parTransId="{21E08272-DA47-431D-BB97-C0624D7FAFB5}" sibTransId="{466FE82B-36EF-4353-8319-68C545FE7E32}"/>
    <dgm:cxn modelId="{A50F4B1A-7279-4807-B4BB-7BADA7A0DA28}" srcId="{4D93361E-06C2-46AD-8643-A032942CB275}" destId="{46705CD7-F77C-4788-A600-62863AF74B21}" srcOrd="4" destOrd="0" parTransId="{572BA930-73B2-495B-B4FB-35AB55458708}" sibTransId="{927225DD-85DC-483E-8AC2-F74F12935597}"/>
    <dgm:cxn modelId="{444A7E3E-F6C2-46BE-9E04-F030BDB4BF6E}" srcId="{4D93361E-06C2-46AD-8643-A032942CB275}" destId="{B4639ABA-81B8-409F-8ECF-C5249758F67F}" srcOrd="3" destOrd="0" parTransId="{CB657E08-6DBD-4EA4-88A3-E95519393705}" sibTransId="{A6577FBE-39A7-440A-8CE8-E53D1F685C9B}"/>
    <dgm:cxn modelId="{A00A3E19-EF83-40F3-8106-619B1378CC61}" type="presOf" srcId="{4D93361E-06C2-46AD-8643-A032942CB275}" destId="{F308BACB-EB33-4795-A38A-09A277C89E78}" srcOrd="0" destOrd="0" presId="urn:microsoft.com/office/officeart/2005/8/layout/vList2"/>
    <dgm:cxn modelId="{0A1F54A3-E114-4A59-8996-5FE2CF325C64}" type="presOf" srcId="{8858B8A2-1487-41F2-8672-7455905F444E}" destId="{4233F245-980F-4C38-BC3E-CD6FDC65B887}" srcOrd="0" destOrd="0" presId="urn:microsoft.com/office/officeart/2005/8/layout/vList2"/>
    <dgm:cxn modelId="{F461ED0E-8D17-45A8-97BC-34B2EBB7071B}" srcId="{C02B1FED-CF5E-483A-8371-519F7819142B}" destId="{6547A866-19E2-4B27-A8D6-1AA2D4733240}" srcOrd="1" destOrd="0" parTransId="{F622E42E-06B7-4B4D-A71B-CC5903DCE683}" sibTransId="{1DE577F1-1957-4A7A-B17F-B2F38EE1C152}"/>
    <dgm:cxn modelId="{FA5105B2-425B-4D74-9CFC-A98338A2F455}" type="presOf" srcId="{AD54BDD8-6EBB-43D6-B22F-41EC213FE6CA}" destId="{11C741BA-1AF5-41B3-95F2-6A1A87977375}" srcOrd="0" destOrd="5" presId="urn:microsoft.com/office/officeart/2005/8/layout/vList2"/>
    <dgm:cxn modelId="{D81AE5CB-57B4-4DFE-934F-4877F7743FD0}" type="presParOf" srcId="{953302FB-FE62-4149-917D-B8ACD557E978}" destId="{E8A44022-0246-475D-A20B-DB9CCBDF7E96}" srcOrd="0" destOrd="0" presId="urn:microsoft.com/office/officeart/2005/8/layout/vList2"/>
    <dgm:cxn modelId="{FB158690-B1E4-4BF8-96AA-311624E0164B}" type="presParOf" srcId="{953302FB-FE62-4149-917D-B8ACD557E978}" destId="{4233F245-980F-4C38-BC3E-CD6FDC65B887}" srcOrd="1" destOrd="0" presId="urn:microsoft.com/office/officeart/2005/8/layout/vList2"/>
    <dgm:cxn modelId="{9107EBDD-38F5-4083-AAF3-7B9D2629D45F}" type="presParOf" srcId="{953302FB-FE62-4149-917D-B8ACD557E978}" destId="{F308BACB-EB33-4795-A38A-09A277C89E78}" srcOrd="2" destOrd="0" presId="urn:microsoft.com/office/officeart/2005/8/layout/vList2"/>
    <dgm:cxn modelId="{F36EFD93-FFA2-4171-8AE5-7EBD8AD9245A}" type="presParOf" srcId="{953302FB-FE62-4149-917D-B8ACD557E978}" destId="{11C741BA-1AF5-41B3-95F2-6A1A8797737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01134-356A-4837-A64F-A7E73D65EACD}">
      <dsp:nvSpPr>
        <dsp:cNvPr id="0" name=""/>
        <dsp:cNvSpPr/>
      </dsp:nvSpPr>
      <dsp:spPr>
        <a:xfrm>
          <a:off x="0" y="425425"/>
          <a:ext cx="2494855" cy="1496913"/>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Promoting country ownership and leadership</a:t>
          </a:r>
          <a:endParaRPr lang="en-US" sz="1900" kern="1200" dirty="0"/>
        </a:p>
      </dsp:txBody>
      <dsp:txXfrm>
        <a:off x="0" y="425425"/>
        <a:ext cx="2494855" cy="1496913"/>
      </dsp:txXfrm>
    </dsp:sp>
    <dsp:sp modelId="{C9675A89-EF4D-4DC0-AE90-00A56C4180A1}">
      <dsp:nvSpPr>
        <dsp:cNvPr id="0" name=""/>
        <dsp:cNvSpPr/>
      </dsp:nvSpPr>
      <dsp:spPr>
        <a:xfrm>
          <a:off x="2744341" y="425425"/>
          <a:ext cx="2494855" cy="1496913"/>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182880" bIns="72390" numCol="1" spcCol="1270" anchor="ctr" anchorCtr="0">
          <a:noAutofit/>
        </a:bodyPr>
        <a:lstStyle/>
        <a:p>
          <a:pPr lvl="0" algn="ctr" defTabSz="844550" rtl="0">
            <a:lnSpc>
              <a:spcPct val="90000"/>
            </a:lnSpc>
            <a:spcBef>
              <a:spcPct val="0"/>
            </a:spcBef>
            <a:spcAft>
              <a:spcPct val="35000"/>
            </a:spcAft>
          </a:pPr>
          <a:r>
            <a:rPr lang="en-US" sz="1900" kern="1200" dirty="0" smtClean="0"/>
            <a:t>Promoting phase-based, holistic and systemic approach at country and regional level</a:t>
          </a:r>
          <a:endParaRPr lang="en-US" sz="1900" kern="1200" dirty="0"/>
        </a:p>
      </dsp:txBody>
      <dsp:txXfrm>
        <a:off x="2744341" y="425425"/>
        <a:ext cx="2494855" cy="1496913"/>
      </dsp:txXfrm>
    </dsp:sp>
    <dsp:sp modelId="{EDDBDA0D-835A-4211-9E6F-18EF657ED70C}">
      <dsp:nvSpPr>
        <dsp:cNvPr id="0" name=""/>
        <dsp:cNvSpPr/>
      </dsp:nvSpPr>
      <dsp:spPr>
        <a:xfrm>
          <a:off x="5488682" y="425425"/>
          <a:ext cx="2494855" cy="1496913"/>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Building capacities of national and regional CRVS institutions</a:t>
          </a:r>
          <a:endParaRPr lang="en-US" sz="1900" kern="1200"/>
        </a:p>
      </dsp:txBody>
      <dsp:txXfrm>
        <a:off x="5488682" y="425425"/>
        <a:ext cx="2494855" cy="1496913"/>
      </dsp:txXfrm>
    </dsp:sp>
    <dsp:sp modelId="{79415C2A-157F-4907-8CFC-03759F674775}">
      <dsp:nvSpPr>
        <dsp:cNvPr id="0" name=""/>
        <dsp:cNvSpPr/>
      </dsp:nvSpPr>
      <dsp:spPr>
        <a:xfrm>
          <a:off x="1372170" y="2171824"/>
          <a:ext cx="2494855" cy="1496913"/>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Promoting innovation and knowledge sharing</a:t>
          </a:r>
          <a:endParaRPr lang="en-US" sz="1900" kern="1200"/>
        </a:p>
      </dsp:txBody>
      <dsp:txXfrm>
        <a:off x="1372170" y="2171824"/>
        <a:ext cx="2494855" cy="1496913"/>
      </dsp:txXfrm>
    </dsp:sp>
    <dsp:sp modelId="{D6B0632F-42C9-46E4-A5F2-1A6E47BF8266}">
      <dsp:nvSpPr>
        <dsp:cNvPr id="0" name=""/>
        <dsp:cNvSpPr/>
      </dsp:nvSpPr>
      <dsp:spPr>
        <a:xfrm>
          <a:off x="4116511" y="2171824"/>
          <a:ext cx="2494855" cy="1496913"/>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Promoting coordination at national and regional level</a:t>
          </a:r>
          <a:endParaRPr lang="en-US" sz="1900" kern="1200" dirty="0"/>
        </a:p>
      </dsp:txBody>
      <dsp:txXfrm>
        <a:off x="4116511" y="2171824"/>
        <a:ext cx="2494855" cy="1496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C0545-3EB7-4BCA-A73A-AF15291E708A}">
      <dsp:nvSpPr>
        <dsp:cNvPr id="0" name=""/>
        <dsp:cNvSpPr/>
      </dsp:nvSpPr>
      <dsp:spPr>
        <a:xfrm>
          <a:off x="0" y="2605"/>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Conference of Ministers Responsible for </a:t>
          </a:r>
          <a:r>
            <a:rPr lang="en-GB" sz="1600" b="1" kern="1200" dirty="0" smtClean="0"/>
            <a:t>CR as </a:t>
          </a:r>
          <a:r>
            <a:rPr lang="en-GB" sz="1600" b="1" kern="1200" dirty="0" smtClean="0"/>
            <a:t>a biennial permanent forum of AUC</a:t>
          </a:r>
          <a:endParaRPr lang="en-US" sz="1600" b="1" kern="1200" dirty="0"/>
        </a:p>
      </dsp:txBody>
      <dsp:txXfrm>
        <a:off x="16389" y="18994"/>
        <a:ext cx="7950760" cy="302961"/>
      </dsp:txXfrm>
    </dsp:sp>
    <dsp:sp modelId="{0BC55362-0849-E245-9CC0-3AC93E233041}">
      <dsp:nvSpPr>
        <dsp:cNvPr id="0" name=""/>
        <dsp:cNvSpPr/>
      </dsp:nvSpPr>
      <dsp:spPr>
        <a:xfrm>
          <a:off x="0" y="350946"/>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2017-2026 declared as CRVS decade</a:t>
          </a:r>
          <a:endParaRPr lang="en-US" sz="1600" b="1" kern="1200" dirty="0"/>
        </a:p>
      </dsp:txBody>
      <dsp:txXfrm>
        <a:off x="16389" y="367335"/>
        <a:ext cx="7950760" cy="302961"/>
      </dsp:txXfrm>
    </dsp:sp>
    <dsp:sp modelId="{22C4C68D-6C11-4875-864A-7E379B1AA35F}">
      <dsp:nvSpPr>
        <dsp:cNvPr id="0" name=""/>
        <dsp:cNvSpPr/>
      </dsp:nvSpPr>
      <dsp:spPr>
        <a:xfrm>
          <a:off x="0" y="699287"/>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Formation of the Regional Core Group</a:t>
          </a:r>
          <a:endParaRPr lang="en-US" sz="1600" b="1" kern="1200" dirty="0"/>
        </a:p>
      </dsp:txBody>
      <dsp:txXfrm>
        <a:off x="16389" y="715676"/>
        <a:ext cx="7950760" cy="302961"/>
      </dsp:txXfrm>
    </dsp:sp>
    <dsp:sp modelId="{77F62695-9172-4EAC-8ACD-9C1D30E22AA5}">
      <dsp:nvSpPr>
        <dsp:cNvPr id="0" name=""/>
        <dsp:cNvSpPr/>
      </dsp:nvSpPr>
      <dsp:spPr>
        <a:xfrm>
          <a:off x="0" y="1047629"/>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Strengthened collaboration between CR and VS institutions through </a:t>
          </a:r>
          <a:r>
            <a:rPr lang="en-GB" sz="1600" b="1" kern="1200" dirty="0" smtClean="0"/>
            <a:t>ASSD</a:t>
          </a:r>
          <a:endParaRPr lang="en-US" sz="1600" b="1" kern="1200" dirty="0"/>
        </a:p>
      </dsp:txBody>
      <dsp:txXfrm>
        <a:off x="16389" y="1064018"/>
        <a:ext cx="7950760" cy="302961"/>
      </dsp:txXfrm>
    </dsp:sp>
    <dsp:sp modelId="{919F66D8-4530-43DF-B083-B592ACFBCD75}">
      <dsp:nvSpPr>
        <dsp:cNvPr id="0" name=""/>
        <dsp:cNvSpPr/>
      </dsp:nvSpPr>
      <dsp:spPr>
        <a:xfrm>
          <a:off x="0" y="1395970"/>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Significantly improved in-country and regional coordination</a:t>
          </a:r>
          <a:endParaRPr lang="en-US" sz="1600" b="1" kern="1200"/>
        </a:p>
      </dsp:txBody>
      <dsp:txXfrm>
        <a:off x="16389" y="1412359"/>
        <a:ext cx="7950760" cy="302961"/>
      </dsp:txXfrm>
    </dsp:sp>
    <dsp:sp modelId="{7F4B508C-EC6C-42F9-AA76-D3FCE507AE32}">
      <dsp:nvSpPr>
        <dsp:cNvPr id="0" name=""/>
        <dsp:cNvSpPr/>
      </dsp:nvSpPr>
      <dsp:spPr>
        <a:xfrm>
          <a:off x="0" y="1744311"/>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Provided country assistance in assessment and development of strategic improvement plans </a:t>
          </a:r>
          <a:endParaRPr lang="en-US" sz="1600" b="1" kern="1200"/>
        </a:p>
      </dsp:txBody>
      <dsp:txXfrm>
        <a:off x="16389" y="1760700"/>
        <a:ext cx="7950760" cy="302961"/>
      </dsp:txXfrm>
    </dsp:sp>
    <dsp:sp modelId="{F6959DA7-5274-47F6-BC34-048063C30DF0}">
      <dsp:nvSpPr>
        <dsp:cNvPr id="0" name=""/>
        <dsp:cNvSpPr/>
      </dsp:nvSpPr>
      <dsp:spPr>
        <a:xfrm>
          <a:off x="0" y="2092652"/>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Trained over 500 CRVS functionaries</a:t>
          </a:r>
          <a:endParaRPr lang="en-US" sz="1600" b="1" kern="1200"/>
        </a:p>
      </dsp:txBody>
      <dsp:txXfrm>
        <a:off x="16389" y="2109041"/>
        <a:ext cx="7950760" cy="302961"/>
      </dsp:txXfrm>
    </dsp:sp>
    <dsp:sp modelId="{F6E1CAE8-3D60-4F74-BCCF-863B9628707C}">
      <dsp:nvSpPr>
        <dsp:cNvPr id="0" name=""/>
        <dsp:cNvSpPr/>
      </dsp:nvSpPr>
      <dsp:spPr>
        <a:xfrm>
          <a:off x="0" y="2440994"/>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Developed public good documents:</a:t>
          </a:r>
          <a:endParaRPr lang="en-US" sz="1600" b="1" kern="1200"/>
        </a:p>
      </dsp:txBody>
      <dsp:txXfrm>
        <a:off x="16389" y="2457383"/>
        <a:ext cx="7950760" cy="302961"/>
      </dsp:txXfrm>
    </dsp:sp>
    <dsp:sp modelId="{4C6176F2-12B5-4244-B2CD-D13ED7B3CB72}">
      <dsp:nvSpPr>
        <dsp:cNvPr id="0" name=""/>
        <dsp:cNvSpPr/>
      </dsp:nvSpPr>
      <dsp:spPr>
        <a:xfrm>
          <a:off x="0" y="2776733"/>
          <a:ext cx="7983538" cy="851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77" tIns="91440" rIns="85344" bIns="91440" numCol="1" spcCol="1270" anchor="t" anchorCtr="0">
          <a:noAutofit/>
        </a:bodyPr>
        <a:lstStyle/>
        <a:p>
          <a:pPr marL="114300" lvl="1" indent="-114300" algn="l" defTabSz="533400" rtl="0">
            <a:lnSpc>
              <a:spcPct val="90000"/>
            </a:lnSpc>
            <a:spcBef>
              <a:spcPct val="0"/>
            </a:spcBef>
            <a:spcAft>
              <a:spcPct val="20000"/>
            </a:spcAft>
            <a:buChar char="••"/>
          </a:pPr>
          <a:r>
            <a:rPr lang="en-GB" sz="1200" kern="1200" dirty="0" smtClean="0"/>
            <a:t>Guidelines and tools for comprehensive assessment </a:t>
          </a:r>
          <a:endParaRPr lang="en-US" sz="1200" kern="1200" dirty="0"/>
        </a:p>
        <a:p>
          <a:pPr marL="114300" lvl="1" indent="-114300" algn="l" defTabSz="533400" rtl="0">
            <a:lnSpc>
              <a:spcPct val="90000"/>
            </a:lnSpc>
            <a:spcBef>
              <a:spcPct val="0"/>
            </a:spcBef>
            <a:spcAft>
              <a:spcPct val="20000"/>
            </a:spcAft>
            <a:buChar char="••"/>
          </a:pPr>
          <a:r>
            <a:rPr lang="en-GB" sz="1200" kern="1200" dirty="0" smtClean="0"/>
            <a:t>Guidelines for strategic planning</a:t>
          </a:r>
          <a:endParaRPr lang="en-US" sz="1200" kern="1200" dirty="0"/>
        </a:p>
        <a:p>
          <a:pPr marL="114300" lvl="1" indent="-114300" algn="l" defTabSz="533400" rtl="0">
            <a:lnSpc>
              <a:spcPct val="90000"/>
            </a:lnSpc>
            <a:spcBef>
              <a:spcPct val="0"/>
            </a:spcBef>
            <a:spcAft>
              <a:spcPct val="20000"/>
            </a:spcAft>
            <a:buChar char="••"/>
          </a:pPr>
          <a:r>
            <a:rPr lang="en-GB" sz="1200" kern="1200" dirty="0" smtClean="0"/>
            <a:t>CRVS Digitization Guidebook</a:t>
          </a:r>
          <a:endParaRPr lang="en-US" sz="1200" kern="1200" dirty="0"/>
        </a:p>
        <a:p>
          <a:pPr marL="114300" lvl="1" indent="-114300" algn="l" defTabSz="533400" rtl="0">
            <a:lnSpc>
              <a:spcPct val="90000"/>
            </a:lnSpc>
            <a:spcBef>
              <a:spcPct val="0"/>
            </a:spcBef>
            <a:spcAft>
              <a:spcPct val="20000"/>
            </a:spcAft>
            <a:buChar char="••"/>
          </a:pPr>
          <a:r>
            <a:rPr lang="en-GB" sz="1200" kern="1200" dirty="0" smtClean="0"/>
            <a:t>Africa Mortality Statistics Strategy</a:t>
          </a:r>
          <a:endParaRPr lang="en-US" sz="1200" kern="1200" dirty="0"/>
        </a:p>
      </dsp:txBody>
      <dsp:txXfrm>
        <a:off x="0" y="2776733"/>
        <a:ext cx="7983538" cy="851405"/>
      </dsp:txXfrm>
    </dsp:sp>
    <dsp:sp modelId="{541E940B-D1A0-4B8D-8932-C59F46B744B6}">
      <dsp:nvSpPr>
        <dsp:cNvPr id="0" name=""/>
        <dsp:cNvSpPr/>
      </dsp:nvSpPr>
      <dsp:spPr>
        <a:xfrm>
          <a:off x="0" y="3628138"/>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Created a global momentum on CRVS</a:t>
          </a:r>
          <a:endParaRPr lang="en-US" sz="1600" b="1" kern="1200"/>
        </a:p>
      </dsp:txBody>
      <dsp:txXfrm>
        <a:off x="16389" y="3644527"/>
        <a:ext cx="7950760" cy="302961"/>
      </dsp:txXfrm>
    </dsp:sp>
    <dsp:sp modelId="{3B9D039F-C0AA-454B-9506-3419C86CE83F}">
      <dsp:nvSpPr>
        <dsp:cNvPr id="0" name=""/>
        <dsp:cNvSpPr/>
      </dsp:nvSpPr>
      <dsp:spPr>
        <a:xfrm>
          <a:off x="0" y="3976480"/>
          <a:ext cx="7983538" cy="3357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Put in place a separate implementation strategy for English and French speaking countries</a:t>
          </a:r>
          <a:endParaRPr lang="en-US" sz="1600" b="1" kern="1200" dirty="0"/>
        </a:p>
      </dsp:txBody>
      <dsp:txXfrm>
        <a:off x="16389" y="3992869"/>
        <a:ext cx="7950760" cy="302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0CCC-F4DC-489A-A7D4-AF4E4F0EEA0B}">
      <dsp:nvSpPr>
        <dsp:cNvPr id="0" name=""/>
        <dsp:cNvSpPr/>
      </dsp:nvSpPr>
      <dsp:spPr>
        <a:xfrm>
          <a:off x="0" y="68206"/>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Comprehensive assessments and strategic plans</a:t>
          </a:r>
          <a:endParaRPr lang="en-US" sz="2500" kern="1200">
            <a:solidFill>
              <a:schemeClr val="tx2"/>
            </a:solidFill>
          </a:endParaRPr>
        </a:p>
      </dsp:txBody>
      <dsp:txXfrm>
        <a:off x="29271" y="97477"/>
        <a:ext cx="7924996" cy="541083"/>
      </dsp:txXfrm>
    </dsp:sp>
    <dsp:sp modelId="{79CA810A-3E93-4F34-BF23-436AC7A5E518}">
      <dsp:nvSpPr>
        <dsp:cNvPr id="0" name=""/>
        <dsp:cNvSpPr/>
      </dsp:nvSpPr>
      <dsp:spPr>
        <a:xfrm>
          <a:off x="0" y="739831"/>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Improvement of death registration and mortality statistics</a:t>
          </a:r>
          <a:endParaRPr lang="en-US" sz="2500" kern="1200">
            <a:solidFill>
              <a:schemeClr val="tx2"/>
            </a:solidFill>
          </a:endParaRPr>
        </a:p>
      </dsp:txBody>
      <dsp:txXfrm>
        <a:off x="29271" y="769102"/>
        <a:ext cx="7924996" cy="541083"/>
      </dsp:txXfrm>
    </dsp:sp>
    <dsp:sp modelId="{417E22C0-B792-4CEE-9F79-D1982DE826AD}">
      <dsp:nvSpPr>
        <dsp:cNvPr id="0" name=""/>
        <dsp:cNvSpPr/>
      </dsp:nvSpPr>
      <dsp:spPr>
        <a:xfrm>
          <a:off x="0" y="1411456"/>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Producing vital statistics from civil registration records</a:t>
          </a:r>
          <a:endParaRPr lang="en-US" sz="2500" kern="1200">
            <a:solidFill>
              <a:schemeClr val="tx2"/>
            </a:solidFill>
          </a:endParaRPr>
        </a:p>
      </dsp:txBody>
      <dsp:txXfrm>
        <a:off x="29271" y="1440727"/>
        <a:ext cx="7924996" cy="541083"/>
      </dsp:txXfrm>
    </dsp:sp>
    <dsp:sp modelId="{448AF2EE-FDCF-4099-B188-CFCB614A57D7}">
      <dsp:nvSpPr>
        <dsp:cNvPr id="0" name=""/>
        <dsp:cNvSpPr/>
      </dsp:nvSpPr>
      <dsp:spPr>
        <a:xfrm>
          <a:off x="0" y="2083081"/>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smtClean="0">
              <a:solidFill>
                <a:schemeClr val="tx2"/>
              </a:solidFill>
            </a:rPr>
            <a:t>Promotion of knowledge sharing</a:t>
          </a:r>
          <a:endParaRPr lang="en-US" sz="2500" kern="1200" dirty="0">
            <a:solidFill>
              <a:schemeClr val="tx2"/>
            </a:solidFill>
          </a:endParaRPr>
        </a:p>
      </dsp:txBody>
      <dsp:txXfrm>
        <a:off x="29271" y="2112352"/>
        <a:ext cx="7924996" cy="541083"/>
      </dsp:txXfrm>
    </dsp:sp>
    <dsp:sp modelId="{63CC306F-C5EC-4906-816B-F6C01BEB65C0}">
      <dsp:nvSpPr>
        <dsp:cNvPr id="0" name=""/>
        <dsp:cNvSpPr/>
      </dsp:nvSpPr>
      <dsp:spPr>
        <a:xfrm>
          <a:off x="0" y="2754706"/>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smtClean="0">
              <a:solidFill>
                <a:schemeClr val="tx2"/>
              </a:solidFill>
            </a:rPr>
            <a:t>APAI-CRVS 5-year Strategic Plan</a:t>
          </a:r>
          <a:endParaRPr lang="en-US" sz="2500" kern="1200" dirty="0">
            <a:solidFill>
              <a:schemeClr val="tx2"/>
            </a:solidFill>
          </a:endParaRPr>
        </a:p>
      </dsp:txBody>
      <dsp:txXfrm>
        <a:off x="29271" y="2783977"/>
        <a:ext cx="7924996" cy="541083"/>
      </dsp:txXfrm>
    </dsp:sp>
    <dsp:sp modelId="{E3256796-F07A-4A43-A10B-35EF8BE62394}">
      <dsp:nvSpPr>
        <dsp:cNvPr id="0" name=""/>
        <dsp:cNvSpPr/>
      </dsp:nvSpPr>
      <dsp:spPr>
        <a:xfrm>
          <a:off x="0" y="3426331"/>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Establishment of the monitoring framework</a:t>
          </a:r>
          <a:endParaRPr lang="en-US" sz="2500" kern="1200">
            <a:solidFill>
              <a:schemeClr val="tx2"/>
            </a:solidFill>
          </a:endParaRPr>
        </a:p>
      </dsp:txBody>
      <dsp:txXfrm>
        <a:off x="29271" y="3455602"/>
        <a:ext cx="7924996" cy="54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7BC0A-3F0F-4270-80B0-9C43176EAC5B}">
      <dsp:nvSpPr>
        <dsp:cNvPr id="0" name=""/>
        <dsp:cNvSpPr/>
      </dsp:nvSpPr>
      <dsp:spPr>
        <a:xfrm>
          <a:off x="2264999" y="415148"/>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17049" y="459106"/>
        <a:ext cx="17615" cy="3523"/>
      </dsp:txXfrm>
    </dsp:sp>
    <dsp:sp modelId="{23A618AA-7678-4F73-8B9B-5A227FE1D60D}">
      <dsp:nvSpPr>
        <dsp:cNvPr id="0" name=""/>
        <dsp:cNvSpPr/>
      </dsp:nvSpPr>
      <dsp:spPr>
        <a:xfrm>
          <a:off x="734999"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1. Verification of access to the form on the website</a:t>
          </a:r>
          <a:endParaRPr lang="en-US" sz="1000" kern="1200" dirty="0"/>
        </a:p>
      </dsp:txBody>
      <dsp:txXfrm>
        <a:off x="734999" y="1328"/>
        <a:ext cx="1531800" cy="919080"/>
      </dsp:txXfrm>
    </dsp:sp>
    <dsp:sp modelId="{730877B7-DD93-43C4-99A5-A0B7DA963160}">
      <dsp:nvSpPr>
        <dsp:cNvPr id="0" name=""/>
        <dsp:cNvSpPr/>
      </dsp:nvSpPr>
      <dsp:spPr>
        <a:xfrm>
          <a:off x="4149113" y="415148"/>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1163" y="459106"/>
        <a:ext cx="17615" cy="3523"/>
      </dsp:txXfrm>
    </dsp:sp>
    <dsp:sp modelId="{50EDAAA8-CC96-45B2-B99C-5AEFB46965BE}">
      <dsp:nvSpPr>
        <dsp:cNvPr id="0" name=""/>
        <dsp:cNvSpPr/>
      </dsp:nvSpPr>
      <dsp:spPr>
        <a:xfrm>
          <a:off x="2619113"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2. Formation or reconvening of a group representing all main stakeholders</a:t>
          </a:r>
          <a:endParaRPr lang="en-US" sz="1000" kern="1200" dirty="0"/>
        </a:p>
      </dsp:txBody>
      <dsp:txXfrm>
        <a:off x="2619113" y="1328"/>
        <a:ext cx="1531800" cy="919080"/>
      </dsp:txXfrm>
    </dsp:sp>
    <dsp:sp modelId="{30BA72A1-08BE-4FF3-AE92-8DF7EFAF17CD}">
      <dsp:nvSpPr>
        <dsp:cNvPr id="0" name=""/>
        <dsp:cNvSpPr/>
      </dsp:nvSpPr>
      <dsp:spPr>
        <a:xfrm>
          <a:off x="6033228" y="415148"/>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85277" y="459106"/>
        <a:ext cx="17615" cy="3523"/>
      </dsp:txXfrm>
    </dsp:sp>
    <dsp:sp modelId="{E41FC5CD-E88D-4A95-A814-08DDA3B78091}">
      <dsp:nvSpPr>
        <dsp:cNvPr id="0" name=""/>
        <dsp:cNvSpPr/>
      </dsp:nvSpPr>
      <dsp:spPr>
        <a:xfrm>
          <a:off x="4503228"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3. Scheduling of a meeting and sharing the form with all the participants in advance</a:t>
          </a:r>
          <a:endParaRPr lang="en-US" sz="1000" kern="1200" dirty="0"/>
        </a:p>
      </dsp:txBody>
      <dsp:txXfrm>
        <a:off x="4503228" y="1328"/>
        <a:ext cx="1531800" cy="919080"/>
      </dsp:txXfrm>
    </dsp:sp>
    <dsp:sp modelId="{BD9C4CA3-7F48-4561-AB5B-96FA88BD5059}">
      <dsp:nvSpPr>
        <dsp:cNvPr id="0" name=""/>
        <dsp:cNvSpPr/>
      </dsp:nvSpPr>
      <dsp:spPr>
        <a:xfrm>
          <a:off x="1500899" y="918608"/>
          <a:ext cx="5652342" cy="321714"/>
        </a:xfrm>
        <a:custGeom>
          <a:avLst/>
          <a:gdLst/>
          <a:ahLst/>
          <a:cxnLst/>
          <a:rect l="0" t="0" r="0" b="0"/>
          <a:pathLst>
            <a:path>
              <a:moveTo>
                <a:pt x="5652342" y="0"/>
              </a:moveTo>
              <a:lnTo>
                <a:pt x="5652342" y="177957"/>
              </a:lnTo>
              <a:lnTo>
                <a:pt x="0" y="177957"/>
              </a:lnTo>
              <a:lnTo>
                <a:pt x="0" y="321714"/>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5488" y="1077703"/>
        <a:ext cx="283165" cy="3523"/>
      </dsp:txXfrm>
    </dsp:sp>
    <dsp:sp modelId="{79990CB8-BE0E-4A49-B913-30586CA90253}">
      <dsp:nvSpPr>
        <dsp:cNvPr id="0" name=""/>
        <dsp:cNvSpPr/>
      </dsp:nvSpPr>
      <dsp:spPr>
        <a:xfrm>
          <a:off x="6387342"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4. Holding of the meeting and collection of inputs from all the stakeholders</a:t>
          </a:r>
          <a:endParaRPr lang="en-US" sz="1000" kern="1200" dirty="0"/>
        </a:p>
      </dsp:txBody>
      <dsp:txXfrm>
        <a:off x="6387342" y="1328"/>
        <a:ext cx="1531800" cy="919080"/>
      </dsp:txXfrm>
    </dsp:sp>
    <dsp:sp modelId="{2AA3AB89-3452-49C4-A274-75ACF6E36726}">
      <dsp:nvSpPr>
        <dsp:cNvPr id="0" name=""/>
        <dsp:cNvSpPr/>
      </dsp:nvSpPr>
      <dsp:spPr>
        <a:xfrm>
          <a:off x="2264999" y="1686542"/>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17049" y="1730500"/>
        <a:ext cx="17615" cy="3523"/>
      </dsp:txXfrm>
    </dsp:sp>
    <dsp:sp modelId="{E5C93075-6EA1-48F9-8E1E-C00FE7CF1FAE}">
      <dsp:nvSpPr>
        <dsp:cNvPr id="0" name=""/>
        <dsp:cNvSpPr/>
      </dsp:nvSpPr>
      <dsp:spPr>
        <a:xfrm>
          <a:off x="734999" y="1272722"/>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5. Research for additional evidence if needed</a:t>
          </a:r>
          <a:endParaRPr lang="en-US" sz="1000" kern="1200" dirty="0"/>
        </a:p>
      </dsp:txBody>
      <dsp:txXfrm>
        <a:off x="734999" y="1272722"/>
        <a:ext cx="1531800" cy="919080"/>
      </dsp:txXfrm>
    </dsp:sp>
    <dsp:sp modelId="{1AA17347-424D-4F03-92BC-EA4363D84F44}">
      <dsp:nvSpPr>
        <dsp:cNvPr id="0" name=""/>
        <dsp:cNvSpPr/>
      </dsp:nvSpPr>
      <dsp:spPr>
        <a:xfrm>
          <a:off x="4149113" y="1686542"/>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1163" y="1730500"/>
        <a:ext cx="17615" cy="3523"/>
      </dsp:txXfrm>
    </dsp:sp>
    <dsp:sp modelId="{F62B43D4-753B-46C0-B453-69CD944217E0}">
      <dsp:nvSpPr>
        <dsp:cNvPr id="0" name=""/>
        <dsp:cNvSpPr/>
      </dsp:nvSpPr>
      <dsp:spPr>
        <a:xfrm>
          <a:off x="2619113" y="1272722"/>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6. Finalizing of the answers and validation them with all the stakeholders</a:t>
          </a:r>
          <a:endParaRPr lang="en-US" sz="1000" kern="1200" dirty="0"/>
        </a:p>
      </dsp:txBody>
      <dsp:txXfrm>
        <a:off x="2619113" y="1272722"/>
        <a:ext cx="1531800" cy="919080"/>
      </dsp:txXfrm>
    </dsp:sp>
    <dsp:sp modelId="{32DD5432-FE4B-4114-BC9B-31F1DBC575E4}">
      <dsp:nvSpPr>
        <dsp:cNvPr id="0" name=""/>
        <dsp:cNvSpPr/>
      </dsp:nvSpPr>
      <dsp:spPr>
        <a:xfrm>
          <a:off x="4503228" y="1272722"/>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7. </a:t>
          </a:r>
          <a:r>
            <a:rPr lang="en-US" sz="1000" b="1" kern="1200" dirty="0" smtClean="0"/>
            <a:t>Submission of the final answers through APAI-CRVS website by a designated focal point</a:t>
          </a:r>
          <a:endParaRPr lang="en-US" sz="1000" b="1" kern="1200" dirty="0"/>
        </a:p>
      </dsp:txBody>
      <dsp:txXfrm>
        <a:off x="4503228" y="1272722"/>
        <a:ext cx="1531800" cy="919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44022-0246-475D-A20B-DB9CCBDF7E96}">
      <dsp:nvSpPr>
        <dsp:cNvPr id="0" name=""/>
        <dsp:cNvSpPr/>
      </dsp:nvSpPr>
      <dsp:spPr>
        <a:xfrm>
          <a:off x="0" y="116306"/>
          <a:ext cx="7983538" cy="52767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t>On vital statistics:</a:t>
          </a:r>
          <a:endParaRPr lang="en-US" sz="2200" b="1" kern="1200" dirty="0"/>
        </a:p>
      </dsp:txBody>
      <dsp:txXfrm>
        <a:off x="25759" y="142065"/>
        <a:ext cx="7932020" cy="476152"/>
      </dsp:txXfrm>
    </dsp:sp>
    <dsp:sp modelId="{4233F245-980F-4C38-BC3E-CD6FDC65B887}">
      <dsp:nvSpPr>
        <dsp:cNvPr id="0" name=""/>
        <dsp:cNvSpPr/>
      </dsp:nvSpPr>
      <dsp:spPr>
        <a:xfrm>
          <a:off x="0" y="643976"/>
          <a:ext cx="7983538"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7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smtClean="0"/>
            <a:t>Vital statistics report template</a:t>
          </a:r>
          <a:endParaRPr lang="en-US" sz="1700" kern="1200"/>
        </a:p>
        <a:p>
          <a:pPr marL="171450" lvl="1" indent="-171450" algn="l" defTabSz="755650" rtl="0">
            <a:lnSpc>
              <a:spcPct val="90000"/>
            </a:lnSpc>
            <a:spcBef>
              <a:spcPct val="0"/>
            </a:spcBef>
            <a:spcAft>
              <a:spcPct val="20000"/>
            </a:spcAft>
            <a:buChar char="••"/>
          </a:pPr>
          <a:r>
            <a:rPr lang="en-GB" sz="1700" kern="1200" smtClean="0"/>
            <a:t>Training materials on compilation of vital statistics from civil registration records</a:t>
          </a:r>
          <a:endParaRPr lang="en-US" sz="1700" kern="1200"/>
        </a:p>
      </dsp:txBody>
      <dsp:txXfrm>
        <a:off x="0" y="643976"/>
        <a:ext cx="7983538" cy="592020"/>
      </dsp:txXfrm>
    </dsp:sp>
    <dsp:sp modelId="{F308BACB-EB33-4795-A38A-09A277C89E78}">
      <dsp:nvSpPr>
        <dsp:cNvPr id="0" name=""/>
        <dsp:cNvSpPr/>
      </dsp:nvSpPr>
      <dsp:spPr>
        <a:xfrm>
          <a:off x="0" y="1235996"/>
          <a:ext cx="7983538" cy="52767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t>But also:</a:t>
          </a:r>
          <a:endParaRPr lang="en-US" sz="2200" b="1" kern="1200" dirty="0"/>
        </a:p>
      </dsp:txBody>
      <dsp:txXfrm>
        <a:off x="25759" y="1261755"/>
        <a:ext cx="7932020" cy="476152"/>
      </dsp:txXfrm>
    </dsp:sp>
    <dsp:sp modelId="{11C741BA-1AF5-41B3-95F2-6A1A87977375}">
      <dsp:nvSpPr>
        <dsp:cNvPr id="0" name=""/>
        <dsp:cNvSpPr/>
      </dsp:nvSpPr>
      <dsp:spPr>
        <a:xfrm>
          <a:off x="0" y="1763667"/>
          <a:ext cx="7983538"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7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b="1" kern="1200" dirty="0" smtClean="0"/>
            <a:t>4</a:t>
          </a:r>
          <a:r>
            <a:rPr lang="en-GB" sz="1700" b="1" kern="1200" baseline="30000" dirty="0" smtClean="0"/>
            <a:t>th</a:t>
          </a:r>
          <a:r>
            <a:rPr lang="en-GB" sz="1700" b="1" kern="1200" dirty="0" smtClean="0"/>
            <a:t> Conference of African Ministers Responsible for Civil Registration</a:t>
          </a:r>
          <a:endParaRPr lang="en-US" sz="1700" b="1" kern="1200" dirty="0"/>
        </a:p>
        <a:p>
          <a:pPr marL="171450" lvl="1" indent="-171450" algn="l" defTabSz="755650" rtl="0">
            <a:lnSpc>
              <a:spcPct val="90000"/>
            </a:lnSpc>
            <a:spcBef>
              <a:spcPct val="0"/>
            </a:spcBef>
            <a:spcAft>
              <a:spcPct val="20000"/>
            </a:spcAft>
            <a:buChar char="••"/>
          </a:pPr>
          <a:r>
            <a:rPr lang="en-GB" sz="1700" kern="1200" dirty="0" smtClean="0"/>
            <a:t>Practical guide on death registration</a:t>
          </a:r>
          <a:endParaRPr lang="en-US" sz="1700" kern="1200" dirty="0"/>
        </a:p>
        <a:p>
          <a:pPr marL="171450" lvl="1" indent="-171450" algn="l" defTabSz="755650" rtl="0">
            <a:lnSpc>
              <a:spcPct val="90000"/>
            </a:lnSpc>
            <a:spcBef>
              <a:spcPct val="0"/>
            </a:spcBef>
            <a:spcAft>
              <a:spcPct val="20000"/>
            </a:spcAft>
            <a:buChar char="••"/>
          </a:pPr>
          <a:r>
            <a:rPr lang="en-GB" sz="1700" kern="1200" dirty="0" smtClean="0"/>
            <a:t>Operational guidelines on civil registration and vital statistics</a:t>
          </a:r>
          <a:endParaRPr lang="en-US" sz="1700" kern="1200" dirty="0"/>
        </a:p>
        <a:p>
          <a:pPr marL="171450" lvl="1" indent="-171450" algn="l" defTabSz="755650" rtl="0">
            <a:lnSpc>
              <a:spcPct val="90000"/>
            </a:lnSpc>
            <a:spcBef>
              <a:spcPct val="0"/>
            </a:spcBef>
            <a:spcAft>
              <a:spcPct val="20000"/>
            </a:spcAft>
            <a:buChar char="••"/>
          </a:pPr>
          <a:r>
            <a:rPr lang="en-GB" sz="1700" kern="1200" dirty="0" smtClean="0"/>
            <a:t>Guidelines on civil registration in conflict areas</a:t>
          </a:r>
          <a:endParaRPr lang="en-US" sz="1700" kern="1200" dirty="0"/>
        </a:p>
        <a:p>
          <a:pPr marL="171450" lvl="1" indent="-171450" algn="l" defTabSz="755650" rtl="0">
            <a:lnSpc>
              <a:spcPct val="90000"/>
            </a:lnSpc>
            <a:spcBef>
              <a:spcPct val="0"/>
            </a:spcBef>
            <a:spcAft>
              <a:spcPct val="20000"/>
            </a:spcAft>
            <a:buChar char="••"/>
          </a:pPr>
          <a:r>
            <a:rPr lang="en-GB" sz="1700" kern="1200" smtClean="0"/>
            <a:t>Guidelines on advocacy and communications for civil registration</a:t>
          </a:r>
          <a:endParaRPr lang="en-US" sz="1700" kern="1200"/>
        </a:p>
        <a:p>
          <a:pPr marL="171450" lvl="1" indent="-171450" algn="l" defTabSz="755650" rtl="0">
            <a:lnSpc>
              <a:spcPct val="90000"/>
            </a:lnSpc>
            <a:spcBef>
              <a:spcPct val="0"/>
            </a:spcBef>
            <a:spcAft>
              <a:spcPct val="20000"/>
            </a:spcAft>
            <a:buChar char="••"/>
          </a:pPr>
          <a:r>
            <a:rPr lang="en-GB" sz="1700" kern="1200" dirty="0" smtClean="0"/>
            <a:t>And many others</a:t>
          </a:r>
          <a:endParaRPr lang="en-US" sz="1700" kern="1200" dirty="0"/>
        </a:p>
      </dsp:txBody>
      <dsp:txXfrm>
        <a:off x="0" y="1763667"/>
        <a:ext cx="7983538"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42CE0-4471-4AC7-AB56-6C2141908F97}" type="datetimeFigureOut">
              <a:rPr lang="en-US" smtClean="0"/>
              <a:t>11/2/16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A656C-3E26-49A2-A541-6F921DEF3B2A}" type="slidenum">
              <a:rPr lang="en-US" smtClean="0"/>
              <a:t>‹#›</a:t>
            </a:fld>
            <a:endParaRPr lang="en-US"/>
          </a:p>
        </p:txBody>
      </p:sp>
    </p:spTree>
    <p:extLst>
      <p:ext uri="{BB962C8B-B14F-4D97-AF65-F5344CB8AC3E}">
        <p14:creationId xmlns:p14="http://schemas.microsoft.com/office/powerpoint/2010/main" val="198383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EDE57-BD23-44FD-AAC7-5CC2145C28BE}" type="slidenum">
              <a:rPr lang="en-US" smtClean="0"/>
              <a:t>2</a:t>
            </a:fld>
            <a:endParaRPr lang="en-US"/>
          </a:p>
        </p:txBody>
      </p:sp>
    </p:spTree>
    <p:extLst>
      <p:ext uri="{BB962C8B-B14F-4D97-AF65-F5344CB8AC3E}">
        <p14:creationId xmlns:p14="http://schemas.microsoft.com/office/powerpoint/2010/main" val="59721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EDE57-BD23-44FD-AAC7-5CC2145C28BE}" type="slidenum">
              <a:rPr lang="en-US" smtClean="0"/>
              <a:t>14</a:t>
            </a:fld>
            <a:endParaRPr lang="en-US"/>
          </a:p>
        </p:txBody>
      </p:sp>
    </p:spTree>
    <p:extLst>
      <p:ext uri="{BB962C8B-B14F-4D97-AF65-F5344CB8AC3E}">
        <p14:creationId xmlns:p14="http://schemas.microsoft.com/office/powerpoint/2010/main" val="283422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5F3ECF-534B-49C0-B7F5-00AFE75E6B06}" type="datetime1">
              <a:rPr lang="en-US" smtClean="0"/>
              <a:t>11/2/16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392903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B2A82A-866F-44FA-A35C-72B4419BA13A}" type="datetime1">
              <a:rPr lang="en-US" smtClean="0"/>
              <a:t>11/2/16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322747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24F93E-764B-4B67-94A9-DD20E60FA6F6}" type="datetime1">
              <a:rPr lang="en-US" smtClean="0"/>
              <a:t>11/2/16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151827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8513"/>
            <a:ext cx="7982793" cy="520489"/>
          </a:xfrm>
          <a:prstGeom prst="rect">
            <a:avLst/>
          </a:prstGeom>
        </p:spPr>
        <p:txBody>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57200" y="1399922"/>
            <a:ext cx="7982793" cy="4095061"/>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66856" y="6517140"/>
            <a:ext cx="2133600" cy="365125"/>
          </a:xfrm>
          <a:prstGeom prst="rect">
            <a:avLst/>
          </a:prstGeom>
        </p:spPr>
        <p:txBody>
          <a:bodyPr/>
          <a:lstStyle>
            <a:lvl1pPr algn="r">
              <a:defRPr sz="1400"/>
            </a:lvl1pPr>
          </a:lstStyle>
          <a:p>
            <a:fld id="{18AA3F92-1B13-2B46-8DDE-4C60312779E0}" type="slidenum">
              <a:rPr lang="en-US" smtClean="0"/>
              <a:pPr/>
              <a:t>‹#›</a:t>
            </a:fld>
            <a:endParaRPr lang="en-US" dirty="0"/>
          </a:p>
        </p:txBody>
      </p:sp>
    </p:spTree>
    <p:extLst>
      <p:ext uri="{BB962C8B-B14F-4D97-AF65-F5344CB8AC3E}">
        <p14:creationId xmlns:p14="http://schemas.microsoft.com/office/powerpoint/2010/main" val="193080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2830FF-E85A-414F-89AA-A7FA7BA47260}" type="datetime1">
              <a:rPr lang="en-US" smtClean="0"/>
              <a:t>11/2/16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340974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897942-26D4-435F-B8D5-AA129BE9DF19}" type="datetime1">
              <a:rPr lang="en-US" smtClean="0"/>
              <a:t>11/2/16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241578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01E8CDF-A7D0-4F27-9B95-1EEA0F946966}" type="datetime1">
              <a:rPr lang="en-US" smtClean="0"/>
              <a:t>11/2/16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280300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B80EEE9-4F25-41E3-9157-4F80C4ECD755}" type="datetime1">
              <a:rPr lang="en-US" smtClean="0"/>
              <a:t>11/2/16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35617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1DF48B-D1ED-46A5-A138-804C7DE2FC25}" type="datetime1">
              <a:rPr lang="en-US" smtClean="0"/>
              <a:t>11/2/16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203258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B9DB66-A153-4FEB-BB06-8085C7ED7CC1}" type="datetime1">
              <a:rPr lang="en-US" smtClean="0"/>
              <a:t>11/2/16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129629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A5EC1CD-729B-41A8-87FC-004BA0C399FF}" type="datetime1">
              <a:rPr lang="en-US" smtClean="0"/>
              <a:t>11/2/16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t>‹#›</a:t>
            </a:fld>
            <a:endParaRPr lang="en-US"/>
          </a:p>
        </p:txBody>
      </p:sp>
    </p:spTree>
    <p:extLst>
      <p:ext uri="{BB962C8B-B14F-4D97-AF65-F5344CB8AC3E}">
        <p14:creationId xmlns:p14="http://schemas.microsoft.com/office/powerpoint/2010/main" val="3396148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g"/><Relationship Id="rId1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8750300" y="0"/>
            <a:ext cx="393700" cy="5892800"/>
          </a:xfrm>
          <a:prstGeom prst="rect">
            <a:avLst/>
          </a:prstGeom>
        </p:spPr>
      </p:pic>
      <p:pic>
        <p:nvPicPr>
          <p:cNvPr id="8" name="Picture 7"/>
          <p:cNvPicPr>
            <a:picLocks noChangeAspect="1"/>
          </p:cNvPicPr>
          <p:nvPr userDrawn="1"/>
        </p:nvPicPr>
        <p:blipFill>
          <a:blip r:embed="rId14"/>
          <a:stretch>
            <a:fillRect/>
          </a:stretch>
        </p:blipFill>
        <p:spPr>
          <a:xfrm>
            <a:off x="0" y="5816600"/>
            <a:ext cx="9131300" cy="76200"/>
          </a:xfrm>
          <a:prstGeom prst="rect">
            <a:avLst/>
          </a:prstGeom>
        </p:spPr>
      </p:pic>
      <p:pic>
        <p:nvPicPr>
          <p:cNvPr id="11" name="Picture 10" descr="bottom-01-01.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9322" y="5961658"/>
            <a:ext cx="8828426" cy="694503"/>
          </a:xfrm>
          <a:prstGeom prst="rect">
            <a:avLst/>
          </a:prstGeom>
        </p:spPr>
      </p:pic>
      <p:pic>
        <p:nvPicPr>
          <p:cNvPr id="12" name="Picture 11" descr="heade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407039" y="183686"/>
            <a:ext cx="3139440" cy="560832"/>
          </a:xfrm>
          <a:prstGeom prst="rect">
            <a:avLst/>
          </a:prstGeom>
        </p:spPr>
      </p:pic>
    </p:spTree>
    <p:extLst>
      <p:ext uri="{BB962C8B-B14F-4D97-AF65-F5344CB8AC3E}">
        <p14:creationId xmlns:p14="http://schemas.microsoft.com/office/powerpoint/2010/main" val="375401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0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94832"/>
          </a:xfrm>
          <a:prstGeom prst="rect">
            <a:avLst/>
          </a:prstGeom>
        </p:spPr>
      </p:pic>
      <p:sp>
        <p:nvSpPr>
          <p:cNvPr id="3" name="Title 1"/>
          <p:cNvSpPr>
            <a:spLocks noGrp="1"/>
          </p:cNvSpPr>
          <p:nvPr>
            <p:ph type="ctrTitle"/>
          </p:nvPr>
        </p:nvSpPr>
        <p:spPr>
          <a:xfrm>
            <a:off x="1039643" y="3144890"/>
            <a:ext cx="7900145" cy="1012757"/>
          </a:xfrm>
        </p:spPr>
        <p:txBody>
          <a:bodyPr>
            <a:normAutofit/>
          </a:bodyPr>
          <a:lstStyle/>
          <a:p>
            <a:pPr algn="r"/>
            <a:r>
              <a:rPr lang="en-GB" sz="3600" dirty="0"/>
              <a:t>Progress report</a:t>
            </a:r>
            <a:br>
              <a:rPr lang="en-GB" sz="3600" dirty="0"/>
            </a:br>
            <a:r>
              <a:rPr lang="en-GB" sz="2100" dirty="0"/>
              <a:t>of Africa Programme for Accelerated Improvement of CRVS</a:t>
            </a:r>
            <a:endParaRPr lang="en-US" sz="2100" b="1" dirty="0"/>
          </a:p>
        </p:txBody>
      </p:sp>
      <p:sp>
        <p:nvSpPr>
          <p:cNvPr id="4" name="Subtitle 2"/>
          <p:cNvSpPr>
            <a:spLocks noGrp="1"/>
          </p:cNvSpPr>
          <p:nvPr>
            <p:ph type="subTitle" idx="1"/>
          </p:nvPr>
        </p:nvSpPr>
        <p:spPr>
          <a:xfrm>
            <a:off x="1039644" y="4256922"/>
            <a:ext cx="7900145" cy="1889852"/>
          </a:xfrm>
        </p:spPr>
        <p:txBody>
          <a:bodyPr>
            <a:normAutofit/>
          </a:bodyPr>
          <a:lstStyle/>
          <a:p>
            <a:pPr algn="r"/>
            <a:r>
              <a:rPr lang="en-GB" sz="1800" b="1" dirty="0" smtClean="0">
                <a:solidFill>
                  <a:schemeClr val="tx1"/>
                </a:solidFill>
              </a:rPr>
              <a:t>Malgorzata Cwiek </a:t>
            </a:r>
          </a:p>
          <a:p>
            <a:pPr algn="r"/>
            <a:r>
              <a:rPr lang="en-GB" sz="1800" b="1" dirty="0" smtClean="0">
                <a:solidFill>
                  <a:schemeClr val="tx1"/>
                </a:solidFill>
              </a:rPr>
              <a:t>Economic Commission for Africa</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1" y="4757389"/>
            <a:ext cx="6102759" cy="1027809"/>
          </a:xfrm>
          <a:prstGeom prst="rect">
            <a:avLst/>
          </a:prstGeom>
        </p:spPr>
      </p:pic>
    </p:spTree>
    <p:extLst>
      <p:ext uri="{BB962C8B-B14F-4D97-AF65-F5344CB8AC3E}">
        <p14:creationId xmlns:p14="http://schemas.microsoft.com/office/powerpoint/2010/main" val="3593514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Progress in country assessments and plans</a:t>
            </a:r>
            <a:endParaRPr lang="en-US" dirty="0"/>
          </a:p>
        </p:txBody>
      </p:sp>
      <p:sp>
        <p:nvSpPr>
          <p:cNvPr id="3" name="Content Placeholder 2"/>
          <p:cNvSpPr>
            <a:spLocks noGrp="1"/>
          </p:cNvSpPr>
          <p:nvPr>
            <p:ph idx="1"/>
          </p:nvPr>
        </p:nvSpPr>
        <p:spPr/>
        <p:txBody>
          <a:bodyPr>
            <a:normAutofit fontScale="85000" lnSpcReduction="10000"/>
          </a:bodyPr>
          <a:lstStyle/>
          <a:p>
            <a:r>
              <a:rPr lang="en-GB" b="1" dirty="0" smtClean="0"/>
              <a:t>27 countries completed the assessments, 26 developed strategic improvement plans</a:t>
            </a:r>
          </a:p>
          <a:p>
            <a:r>
              <a:rPr lang="en-GB" dirty="0" smtClean="0"/>
              <a:t>3 assessments are in progress, 14 further countries have initiated the process</a:t>
            </a:r>
          </a:p>
          <a:p>
            <a:r>
              <a:rPr lang="en-US" b="1" dirty="0" smtClean="0"/>
              <a:t>Assessment completed</a:t>
            </a:r>
            <a:r>
              <a:rPr lang="en-US" dirty="0" smtClean="0"/>
              <a:t>: Angola, Botswana, Burkina Faso, Burundi</a:t>
            </a:r>
            <a:r>
              <a:rPr lang="en-US" dirty="0"/>
              <a:t>, </a:t>
            </a:r>
            <a:r>
              <a:rPr lang="en-US" dirty="0" smtClean="0"/>
              <a:t>Cameroon, Ethiopia, Eritrea, Ghana, Kenya, Lesotho, Liberia, Mali, Mozambique, Namibia</a:t>
            </a:r>
            <a:r>
              <a:rPr lang="en-US" dirty="0"/>
              <a:t>, </a:t>
            </a:r>
            <a:r>
              <a:rPr lang="en-US" dirty="0" smtClean="0"/>
              <a:t>Niger, Nigeria, South Africa, Swaziland, Tanzania, Uganda, Zambia, Algeria, Djibouti, Egypt, Morocco, Somalia, Sudan, Tunisia</a:t>
            </a:r>
          </a:p>
          <a:p>
            <a:r>
              <a:rPr lang="en-US" b="1" dirty="0" smtClean="0"/>
              <a:t>In progress</a:t>
            </a:r>
            <a:r>
              <a:rPr lang="en-US" dirty="0" smtClean="0"/>
              <a:t>: Madagascar, Rwanda, Senegal</a:t>
            </a:r>
          </a:p>
          <a:p>
            <a:r>
              <a:rPr lang="en-US" b="1" dirty="0" smtClean="0"/>
              <a:t>Initiated</a:t>
            </a:r>
            <a:r>
              <a:rPr lang="en-US" dirty="0" smtClean="0"/>
              <a:t>: Benin, Chad, Central African Republic, Congo, Cote d'Ivoire, Democratic Republic of the Congo, Gabon, Gambia, Guinea-Bissau, Malawi, Mauritania, Sierra Leone, </a:t>
            </a:r>
            <a:r>
              <a:rPr lang="en-US" dirty="0"/>
              <a:t>South Sudan, Zimbabwe</a:t>
            </a:r>
            <a:endParaRPr lang="en-US" dirty="0" smtClean="0"/>
          </a:p>
          <a:p>
            <a:endParaRPr lang="en-GB" dirty="0" smtClean="0"/>
          </a:p>
        </p:txBody>
      </p:sp>
      <p:sp>
        <p:nvSpPr>
          <p:cNvPr id="5" name="Slide Number Placeholder 4"/>
          <p:cNvSpPr>
            <a:spLocks noGrp="1"/>
          </p:cNvSpPr>
          <p:nvPr>
            <p:ph type="sldNum" sz="quarter" idx="12"/>
          </p:nvPr>
        </p:nvSpPr>
        <p:spPr/>
        <p:txBody>
          <a:bodyPr/>
          <a:lstStyle/>
          <a:p>
            <a:fld id="{B96AB39B-0659-48CE-9D30-E110089F40AC}" type="slidenum">
              <a:rPr lang="en-US" smtClean="0"/>
              <a:pPr/>
              <a:t>10</a:t>
            </a:fld>
            <a:endParaRPr lang="en-US"/>
          </a:p>
        </p:txBody>
      </p:sp>
    </p:spTree>
    <p:extLst>
      <p:ext uri="{BB962C8B-B14F-4D97-AF65-F5344CB8AC3E}">
        <p14:creationId xmlns:p14="http://schemas.microsoft.com/office/powerpoint/2010/main" val="213679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in country assessments and plans – </a:t>
            </a:r>
            <a:r>
              <a:rPr lang="en-GB" dirty="0" err="1" smtClean="0"/>
              <a:t>ctd</a:t>
            </a:r>
            <a:r>
              <a:rPr lang="en-GB" dirty="0" smtClean="0"/>
              <a:t>.</a:t>
            </a:r>
            <a:endParaRPr lang="en-US" dirty="0"/>
          </a:p>
        </p:txBody>
      </p:sp>
      <p:sp>
        <p:nvSpPr>
          <p:cNvPr id="3" name="Content Placeholder 2"/>
          <p:cNvSpPr>
            <a:spLocks noGrp="1"/>
          </p:cNvSpPr>
          <p:nvPr>
            <p:ph idx="1"/>
          </p:nvPr>
        </p:nvSpPr>
        <p:spPr>
          <a:xfrm>
            <a:off x="457201" y="1399922"/>
            <a:ext cx="4926650" cy="4095061"/>
          </a:xfrm>
        </p:spPr>
        <p:txBody>
          <a:bodyPr>
            <a:normAutofit fontScale="70000" lnSpcReduction="20000"/>
          </a:bodyPr>
          <a:lstStyle/>
          <a:p>
            <a:r>
              <a:rPr lang="en-GB" dirty="0" smtClean="0"/>
              <a:t>Two Experience Sharing Workshops on CRVS Assessments and Plans held in February 2016 in Addis Ababa, Ethiopia and May 2016 in Lusaka, Zambia to provide the provide the countries with an opportunity to share </a:t>
            </a:r>
          </a:p>
          <a:p>
            <a:pPr lvl="1"/>
            <a:r>
              <a:rPr lang="en-GB" dirty="0" smtClean="0"/>
              <a:t>their vision of building an efficient and effective CRVS system; </a:t>
            </a:r>
          </a:p>
          <a:p>
            <a:pPr lvl="1"/>
            <a:r>
              <a:rPr lang="en-GB" dirty="0" smtClean="0"/>
              <a:t>results of assessment of CRVS system and plans developed for its improvement;</a:t>
            </a:r>
          </a:p>
          <a:p>
            <a:pPr lvl="1"/>
            <a:r>
              <a:rPr lang="en-GB" dirty="0" smtClean="0"/>
              <a:t>experience of undertaking (or planning) CRVS assessments and development of plans; </a:t>
            </a:r>
          </a:p>
          <a:p>
            <a:pPr lvl="1"/>
            <a:r>
              <a:rPr lang="en-GB" dirty="0" smtClean="0"/>
              <a:t>strategy for implementation of the CRVS plans;</a:t>
            </a:r>
          </a:p>
          <a:p>
            <a:r>
              <a:rPr lang="en-GB" dirty="0" smtClean="0"/>
              <a:t>Workshops were attended by representatives of 29 countries, Core Group Members, development partners, </a:t>
            </a:r>
            <a:r>
              <a:rPr lang="en-US" dirty="0" smtClean="0"/>
              <a:t>senior advisors </a:t>
            </a:r>
          </a:p>
          <a:p>
            <a:r>
              <a:rPr lang="en-US" dirty="0" smtClean="0"/>
              <a:t>Meetings resulted in a set for recommendations for the revision of the guidelines and highlighted new challenges</a:t>
            </a:r>
            <a:endParaRPr lang="en-GB"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923" y="1399922"/>
            <a:ext cx="2887070" cy="19239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923" y="3403461"/>
            <a:ext cx="2882654" cy="1932279"/>
          </a:xfrm>
          <a:prstGeom prst="rect">
            <a:avLst/>
          </a:prstGeom>
        </p:spPr>
      </p:pic>
    </p:spTree>
    <p:extLst>
      <p:ext uri="{BB962C8B-B14F-4D97-AF65-F5344CB8AC3E}">
        <p14:creationId xmlns:p14="http://schemas.microsoft.com/office/powerpoint/2010/main" val="3977229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Improvement of death registration and mortality statistics</a:t>
            </a:r>
            <a:endParaRPr lang="en-US" dirty="0"/>
          </a:p>
        </p:txBody>
      </p:sp>
      <p:sp>
        <p:nvSpPr>
          <p:cNvPr id="3" name="Content Placeholder 2"/>
          <p:cNvSpPr>
            <a:spLocks noGrp="1"/>
          </p:cNvSpPr>
          <p:nvPr>
            <p:ph idx="1"/>
          </p:nvPr>
        </p:nvSpPr>
        <p:spPr>
          <a:xfrm>
            <a:off x="457201" y="1777525"/>
            <a:ext cx="4123346" cy="3785824"/>
          </a:xfrm>
        </p:spPr>
        <p:txBody>
          <a:bodyPr>
            <a:normAutofit fontScale="85000" lnSpcReduction="10000"/>
          </a:bodyPr>
          <a:lstStyle/>
          <a:p>
            <a:r>
              <a:rPr lang="en-GB" dirty="0" smtClean="0"/>
              <a:t>Africa Mortality Statistics developed jointly by ECA and WHO and presented in the last session of ASSD</a:t>
            </a:r>
          </a:p>
          <a:p>
            <a:r>
              <a:rPr lang="en-GB" dirty="0" smtClean="0"/>
              <a:t>Development of a Practical Guide on Improvement of Death Registration and Cause of Death Information Processes and research template for in-depth country studies is in progress</a:t>
            </a:r>
          </a:p>
          <a:p>
            <a:r>
              <a:rPr lang="en-GB" dirty="0" smtClean="0"/>
              <a:t>Workshop on the Practical Guide was held in May 2016 in Lusaka, Zambia</a:t>
            </a:r>
          </a:p>
          <a:p>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12</a:t>
            </a:fld>
            <a:endParaRPr lang="en-US"/>
          </a:p>
        </p:txBody>
      </p:sp>
      <p:pic>
        <p:nvPicPr>
          <p:cNvPr id="7" name="Picture 6"/>
          <p:cNvPicPr>
            <a:picLocks noChangeAspect="1"/>
          </p:cNvPicPr>
          <p:nvPr/>
        </p:nvPicPr>
        <p:blipFill>
          <a:blip r:embed="rId2"/>
          <a:stretch>
            <a:fillRect/>
          </a:stretch>
        </p:blipFill>
        <p:spPr>
          <a:xfrm rot="20845552">
            <a:off x="5088882" y="1927398"/>
            <a:ext cx="1632689" cy="2321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rot="986894">
            <a:off x="6328604" y="2743363"/>
            <a:ext cx="1566603" cy="2235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4698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Producing vital statistics from civil registration</a:t>
            </a:r>
            <a:endParaRPr lang="en-US" dirty="0"/>
          </a:p>
        </p:txBody>
      </p:sp>
      <p:sp>
        <p:nvSpPr>
          <p:cNvPr id="3" name="Content Placeholder 2"/>
          <p:cNvSpPr>
            <a:spLocks noGrp="1"/>
          </p:cNvSpPr>
          <p:nvPr>
            <p:ph idx="1"/>
          </p:nvPr>
        </p:nvSpPr>
        <p:spPr>
          <a:xfrm>
            <a:off x="4580546" y="1529698"/>
            <a:ext cx="3859447" cy="3691820"/>
          </a:xfrm>
        </p:spPr>
        <p:txBody>
          <a:bodyPr>
            <a:normAutofit fontScale="85000" lnSpcReduction="20000"/>
          </a:bodyPr>
          <a:lstStyle/>
          <a:p>
            <a:r>
              <a:rPr lang="en-GB" b="1" dirty="0" smtClean="0"/>
              <a:t>Training manual on producing vital statistics from civil registration records </a:t>
            </a:r>
            <a:r>
              <a:rPr lang="en-GB" dirty="0" smtClean="0"/>
              <a:t>has been developed by ECA and ESCAP and is being finalized</a:t>
            </a:r>
          </a:p>
          <a:p>
            <a:r>
              <a:rPr lang="en-GB" b="1" dirty="0" smtClean="0"/>
              <a:t>Vital statistics report template and guidelines </a:t>
            </a:r>
            <a:r>
              <a:rPr lang="en-GB" dirty="0" smtClean="0"/>
              <a:t>have been developed by ECA, ESCAP and Statistics Norway and are being finalized</a:t>
            </a:r>
          </a:p>
          <a:p>
            <a:r>
              <a:rPr lang="en-GB" dirty="0" smtClean="0"/>
              <a:t>An </a:t>
            </a:r>
            <a:r>
              <a:rPr lang="en-GB" b="1" dirty="0" smtClean="0"/>
              <a:t>Expert Group Meeting </a:t>
            </a:r>
            <a:r>
              <a:rPr lang="en-GB" dirty="0" smtClean="0"/>
              <a:t>on both publications was held in May 2016 in Addis Ababa, Ethiopia</a:t>
            </a:r>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18" y="1596831"/>
            <a:ext cx="3745397" cy="2486387"/>
          </a:xfrm>
          <a:prstGeom prst="rect">
            <a:avLst/>
          </a:prstGeom>
        </p:spPr>
      </p:pic>
    </p:spTree>
    <p:extLst>
      <p:ext uri="{BB962C8B-B14F-4D97-AF65-F5344CB8AC3E}">
        <p14:creationId xmlns:p14="http://schemas.microsoft.com/office/powerpoint/2010/main" val="398412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APAI-CRVS 5-year Strategic Plan</a:t>
            </a:r>
            <a:endParaRPr lang="en-US" dirty="0"/>
          </a:p>
        </p:txBody>
      </p:sp>
      <p:sp>
        <p:nvSpPr>
          <p:cNvPr id="17" name="Slide Number Placeholder 16"/>
          <p:cNvSpPr>
            <a:spLocks noGrp="1"/>
          </p:cNvSpPr>
          <p:nvPr>
            <p:ph type="sldNum" sz="quarter" idx="12"/>
          </p:nvPr>
        </p:nvSpPr>
        <p:spPr/>
        <p:txBody>
          <a:bodyPr/>
          <a:lstStyle/>
          <a:p>
            <a:fld id="{B96AB39B-0659-48CE-9D30-E110089F40AC}" type="slidenum">
              <a:rPr lang="en-US" smtClean="0"/>
              <a:pPr/>
              <a:t>14</a:t>
            </a:fld>
            <a:endParaRPr lang="en-US"/>
          </a:p>
        </p:txBody>
      </p:sp>
      <p:grpSp>
        <p:nvGrpSpPr>
          <p:cNvPr id="8" name="Group 7"/>
          <p:cNvGrpSpPr/>
          <p:nvPr/>
        </p:nvGrpSpPr>
        <p:grpSpPr>
          <a:xfrm>
            <a:off x="1844414" y="1668506"/>
            <a:ext cx="5580745" cy="3400204"/>
            <a:chOff x="2459218" y="1238250"/>
            <a:chExt cx="7440993" cy="4533605"/>
          </a:xfrm>
        </p:grpSpPr>
        <p:grpSp>
          <p:nvGrpSpPr>
            <p:cNvPr id="11" name="Group 10"/>
            <p:cNvGrpSpPr/>
            <p:nvPr/>
          </p:nvGrpSpPr>
          <p:grpSpPr>
            <a:xfrm>
              <a:off x="2993602" y="1238250"/>
              <a:ext cx="6372225" cy="932197"/>
              <a:chOff x="2920181" y="1119554"/>
              <a:chExt cx="5633883" cy="1163760"/>
            </a:xfrm>
          </p:grpSpPr>
          <p:sp>
            <p:nvSpPr>
              <p:cNvPr id="4" name="Rectangle 3"/>
              <p:cNvSpPr/>
              <p:nvPr/>
            </p:nvSpPr>
            <p:spPr>
              <a:xfrm>
                <a:off x="2920181" y="1119554"/>
                <a:ext cx="5633883" cy="45549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rPr>
                  <a:t>Every one visible in Africa!</a:t>
                </a:r>
                <a:endParaRPr lang="en-US" sz="1350" b="1" dirty="0">
                  <a:solidFill>
                    <a:schemeClr val="tx1"/>
                  </a:solidFill>
                </a:endParaRPr>
              </a:p>
            </p:txBody>
          </p:sp>
          <p:sp>
            <p:nvSpPr>
              <p:cNvPr id="14" name="Rectangle 13"/>
              <p:cNvSpPr/>
              <p:nvPr/>
            </p:nvSpPr>
            <p:spPr>
              <a:xfrm>
                <a:off x="2920181" y="1575048"/>
                <a:ext cx="5633883" cy="7082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 bIns="34290" rtlCol="0" anchor="ctr">
                <a:normAutofit fontScale="62500" lnSpcReduction="20000"/>
              </a:bodyPr>
              <a:lstStyle/>
              <a:p>
                <a:pPr algn="ctr"/>
                <a:r>
                  <a:rPr lang="en-GB" sz="1350" dirty="0">
                    <a:solidFill>
                      <a:schemeClr val="tx1"/>
                    </a:solidFill>
                  </a:rPr>
                  <a:t>To register the occurrence and characteristics of all vital events in Africa for improved service delivery and informed evidence-based planning and decisions through an efficient and complete civil registration and vital statistics system</a:t>
                </a:r>
                <a:endParaRPr lang="en-US" sz="1350" dirty="0">
                  <a:solidFill>
                    <a:schemeClr val="tx1"/>
                  </a:solidFill>
                </a:endParaRPr>
              </a:p>
            </p:txBody>
          </p:sp>
        </p:grpSp>
        <p:grpSp>
          <p:nvGrpSpPr>
            <p:cNvPr id="6" name="Group 5"/>
            <p:cNvGrpSpPr/>
            <p:nvPr/>
          </p:nvGrpSpPr>
          <p:grpSpPr>
            <a:xfrm>
              <a:off x="2460341" y="2330397"/>
              <a:ext cx="7431631" cy="1178420"/>
              <a:chOff x="2461464" y="2330397"/>
              <a:chExt cx="7431631" cy="1178420"/>
            </a:xfrm>
          </p:grpSpPr>
          <p:sp>
            <p:nvSpPr>
              <p:cNvPr id="28" name="Isosceles Triangle 27"/>
              <p:cNvSpPr/>
              <p:nvPr/>
            </p:nvSpPr>
            <p:spPr>
              <a:xfrm>
                <a:off x="2461465" y="2330397"/>
                <a:ext cx="7427171"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825" dirty="0"/>
                  <a:t>Evidence based development and transformation of society</a:t>
                </a:r>
                <a:endParaRPr lang="en-US" sz="825" dirty="0"/>
              </a:p>
            </p:txBody>
          </p:sp>
          <p:grpSp>
            <p:nvGrpSpPr>
              <p:cNvPr id="46" name="Group 45"/>
              <p:cNvGrpSpPr/>
              <p:nvPr/>
            </p:nvGrpSpPr>
            <p:grpSpPr>
              <a:xfrm>
                <a:off x="2461464" y="2754789"/>
                <a:ext cx="7431631" cy="754028"/>
                <a:chOff x="2548453" y="2650148"/>
                <a:chExt cx="7431631" cy="754028"/>
              </a:xfrm>
            </p:grpSpPr>
            <p:grpSp>
              <p:nvGrpSpPr>
                <p:cNvPr id="7" name="Group 6"/>
                <p:cNvGrpSpPr/>
                <p:nvPr/>
              </p:nvGrpSpPr>
              <p:grpSpPr>
                <a:xfrm>
                  <a:off x="2548453" y="2650148"/>
                  <a:ext cx="7431631" cy="548642"/>
                  <a:chOff x="1274858" y="2602560"/>
                  <a:chExt cx="7248939" cy="548642"/>
                </a:xfrm>
                <a:solidFill>
                  <a:srgbClr val="006330">
                    <a:alpha val="50196"/>
                  </a:srgbClr>
                </a:solidFill>
              </p:grpSpPr>
              <p:sp>
                <p:nvSpPr>
                  <p:cNvPr id="15" name="Round Same Side Corner Rectangle 14"/>
                  <p:cNvSpPr/>
                  <p:nvPr/>
                </p:nvSpPr>
                <p:spPr>
                  <a:xfrm>
                    <a:off x="1274858" y="2602562"/>
                    <a:ext cx="1763119"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Legal rights and privileges to individuals</a:t>
                    </a:r>
                    <a:endParaRPr lang="en-US" sz="900" b="1" dirty="0">
                      <a:solidFill>
                        <a:schemeClr val="tx1"/>
                      </a:solidFill>
                    </a:endParaRPr>
                  </a:p>
                </p:txBody>
              </p:sp>
              <p:sp>
                <p:nvSpPr>
                  <p:cNvPr id="18" name="Round Same Side Corner Rectangle 17"/>
                  <p:cNvSpPr/>
                  <p:nvPr/>
                </p:nvSpPr>
                <p:spPr>
                  <a:xfrm>
                    <a:off x="3095919" y="2602560"/>
                    <a:ext cx="1769958"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Trusted statistics</a:t>
                    </a:r>
                    <a:endParaRPr lang="en-US" sz="900" b="1" dirty="0">
                      <a:solidFill>
                        <a:schemeClr val="tx1"/>
                      </a:solidFill>
                    </a:endParaRPr>
                  </a:p>
                </p:txBody>
              </p:sp>
              <p:sp>
                <p:nvSpPr>
                  <p:cNvPr id="19" name="Round Same Side Corner Rectangle 18"/>
                  <p:cNvSpPr/>
                  <p:nvPr/>
                </p:nvSpPr>
                <p:spPr>
                  <a:xfrm>
                    <a:off x="4924878" y="2602560"/>
                    <a:ext cx="1769958"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Improved governance and public service delivery</a:t>
                    </a:r>
                    <a:endParaRPr lang="en-US" sz="900" b="1" dirty="0">
                      <a:solidFill>
                        <a:schemeClr val="tx1"/>
                      </a:solidFill>
                    </a:endParaRPr>
                  </a:p>
                </p:txBody>
              </p:sp>
              <p:sp>
                <p:nvSpPr>
                  <p:cNvPr id="20" name="Round Same Side Corner Rectangle 19"/>
                  <p:cNvSpPr/>
                  <p:nvPr/>
                </p:nvSpPr>
                <p:spPr>
                  <a:xfrm>
                    <a:off x="6753838" y="2602560"/>
                    <a:ext cx="1769959"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Institutional excellence at continental and national levels</a:t>
                    </a:r>
                    <a:endParaRPr lang="en-US" sz="900" b="1" dirty="0">
                      <a:solidFill>
                        <a:schemeClr val="tx1"/>
                      </a:solidFill>
                    </a:endParaRPr>
                  </a:p>
                </p:txBody>
              </p:sp>
            </p:grpSp>
            <p:sp>
              <p:nvSpPr>
                <p:cNvPr id="36" name="Rectangle 35"/>
                <p:cNvSpPr/>
                <p:nvPr/>
              </p:nvSpPr>
              <p:spPr>
                <a:xfrm>
                  <a:off x="2551514" y="3186687"/>
                  <a:ext cx="7424111" cy="2174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900" dirty="0"/>
                    <a:t>Strategic outcomes</a:t>
                  </a:r>
                  <a:endParaRPr lang="en-US" sz="900" dirty="0"/>
                </a:p>
              </p:txBody>
            </p:sp>
          </p:grpSp>
        </p:grpSp>
        <p:grpSp>
          <p:nvGrpSpPr>
            <p:cNvPr id="5" name="Group 4"/>
            <p:cNvGrpSpPr/>
            <p:nvPr/>
          </p:nvGrpSpPr>
          <p:grpSpPr>
            <a:xfrm>
              <a:off x="2459218" y="3654657"/>
              <a:ext cx="7440992" cy="942001"/>
              <a:chOff x="2459219" y="3654657"/>
              <a:chExt cx="7440992" cy="942001"/>
            </a:xfrm>
          </p:grpSpPr>
          <p:grpSp>
            <p:nvGrpSpPr>
              <p:cNvPr id="45" name="Group 44"/>
              <p:cNvGrpSpPr/>
              <p:nvPr/>
            </p:nvGrpSpPr>
            <p:grpSpPr>
              <a:xfrm>
                <a:off x="2459219" y="3654657"/>
                <a:ext cx="7440992" cy="791071"/>
                <a:chOff x="2459220" y="3705501"/>
                <a:chExt cx="7440992" cy="791071"/>
              </a:xfrm>
            </p:grpSpPr>
            <p:grpSp>
              <p:nvGrpSpPr>
                <p:cNvPr id="44" name="Group 43"/>
                <p:cNvGrpSpPr/>
                <p:nvPr/>
              </p:nvGrpSpPr>
              <p:grpSpPr>
                <a:xfrm>
                  <a:off x="2468583" y="4130812"/>
                  <a:ext cx="5564285" cy="365760"/>
                  <a:chOff x="2524395" y="4130812"/>
                  <a:chExt cx="5564285" cy="365760"/>
                </a:xfrm>
              </p:grpSpPr>
              <p:sp>
                <p:nvSpPr>
                  <p:cNvPr id="21" name="Rectangle 20"/>
                  <p:cNvSpPr/>
                  <p:nvPr/>
                </p:nvSpPr>
                <p:spPr>
                  <a:xfrm>
                    <a:off x="2524395" y="413081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Civil registration process</a:t>
                    </a:r>
                    <a:endParaRPr lang="en-US" sz="750" b="1" dirty="0">
                      <a:solidFill>
                        <a:schemeClr val="tx1"/>
                      </a:solidFill>
                    </a:endParaRPr>
                  </a:p>
                </p:txBody>
              </p:sp>
              <p:sp>
                <p:nvSpPr>
                  <p:cNvPr id="22" name="Rectangle 21"/>
                  <p:cNvSpPr/>
                  <p:nvPr/>
                </p:nvSpPr>
                <p:spPr>
                  <a:xfrm>
                    <a:off x="4391841" y="413081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Vital statistics process</a:t>
                    </a:r>
                    <a:endParaRPr lang="en-US" sz="750" b="1" dirty="0">
                      <a:solidFill>
                        <a:schemeClr val="tx1"/>
                      </a:solidFill>
                    </a:endParaRPr>
                  </a:p>
                </p:txBody>
              </p:sp>
              <p:sp>
                <p:nvSpPr>
                  <p:cNvPr id="23" name="Rectangle 22"/>
                  <p:cNvSpPr/>
                  <p:nvPr/>
                </p:nvSpPr>
                <p:spPr>
                  <a:xfrm>
                    <a:off x="6259880" y="413081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Stakeholder management and coordination process</a:t>
                    </a:r>
                    <a:endParaRPr lang="en-US" sz="750" b="1" dirty="0">
                      <a:solidFill>
                        <a:schemeClr val="tx1"/>
                      </a:solidFill>
                    </a:endParaRPr>
                  </a:p>
                </p:txBody>
              </p:sp>
            </p:grpSp>
            <p:sp>
              <p:nvSpPr>
                <p:cNvPr id="24" name="Rectangle 23"/>
                <p:cNvSpPr/>
                <p:nvPr/>
              </p:nvSpPr>
              <p:spPr>
                <a:xfrm>
                  <a:off x="8071412" y="412699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Management and governance of the CRVS programme</a:t>
                  </a:r>
                  <a:endParaRPr lang="en-US" sz="750" b="1" dirty="0">
                    <a:solidFill>
                      <a:schemeClr val="tx1"/>
                    </a:solidFill>
                  </a:endParaRPr>
                </a:p>
              </p:txBody>
            </p:sp>
            <p:sp>
              <p:nvSpPr>
                <p:cNvPr id="38" name="Isosceles Triangle 37"/>
                <p:cNvSpPr/>
                <p:nvPr/>
              </p:nvSpPr>
              <p:spPr>
                <a:xfrm>
                  <a:off x="2459220" y="3705501"/>
                  <a:ext cx="7428295"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750" dirty="0"/>
                </a:p>
              </p:txBody>
            </p:sp>
          </p:grpSp>
          <p:sp>
            <p:nvSpPr>
              <p:cNvPr id="31" name="Rectangle 30"/>
              <p:cNvSpPr/>
              <p:nvPr/>
            </p:nvSpPr>
            <p:spPr>
              <a:xfrm>
                <a:off x="2468581" y="4423681"/>
                <a:ext cx="7431629" cy="172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900" dirty="0"/>
                  <a:t>Processes</a:t>
                </a:r>
                <a:endParaRPr lang="en-US" sz="900" dirty="0"/>
              </a:p>
            </p:txBody>
          </p:sp>
        </p:grpSp>
        <p:grpSp>
          <p:nvGrpSpPr>
            <p:cNvPr id="3" name="Group 2"/>
            <p:cNvGrpSpPr/>
            <p:nvPr/>
          </p:nvGrpSpPr>
          <p:grpSpPr>
            <a:xfrm>
              <a:off x="2459218" y="4793262"/>
              <a:ext cx="7440993" cy="978593"/>
              <a:chOff x="2459218" y="5203965"/>
              <a:chExt cx="7440993" cy="978593"/>
            </a:xfrm>
          </p:grpSpPr>
          <p:grpSp>
            <p:nvGrpSpPr>
              <p:cNvPr id="42" name="Group 41"/>
              <p:cNvGrpSpPr/>
              <p:nvPr/>
            </p:nvGrpSpPr>
            <p:grpSpPr>
              <a:xfrm>
                <a:off x="2459218" y="5619111"/>
                <a:ext cx="7440993" cy="563447"/>
                <a:chOff x="2519699" y="5970895"/>
                <a:chExt cx="7440993" cy="563447"/>
              </a:xfrm>
            </p:grpSpPr>
            <p:grpSp>
              <p:nvGrpSpPr>
                <p:cNvPr id="41" name="Group 40"/>
                <p:cNvGrpSpPr/>
                <p:nvPr/>
              </p:nvGrpSpPr>
              <p:grpSpPr>
                <a:xfrm>
                  <a:off x="2519699" y="5970895"/>
                  <a:ext cx="7428296" cy="341004"/>
                  <a:chOff x="2519699" y="5631099"/>
                  <a:chExt cx="7428296" cy="680801"/>
                </a:xfrm>
              </p:grpSpPr>
              <p:sp>
                <p:nvSpPr>
                  <p:cNvPr id="25" name="Round Same Side Corner Rectangle 24"/>
                  <p:cNvSpPr/>
                  <p:nvPr/>
                </p:nvSpPr>
                <p:spPr>
                  <a:xfrm>
                    <a:off x="2519699" y="5651393"/>
                    <a:ext cx="2448819" cy="660507"/>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050" b="1" dirty="0">
                        <a:solidFill>
                          <a:schemeClr val="tx1"/>
                        </a:solidFill>
                      </a:rPr>
                      <a:t>Information capital</a:t>
                    </a:r>
                    <a:endParaRPr lang="en-US" sz="1050" b="1" dirty="0">
                      <a:solidFill>
                        <a:schemeClr val="tx1"/>
                      </a:solidFill>
                    </a:endParaRPr>
                  </a:p>
                </p:txBody>
              </p:sp>
              <p:sp>
                <p:nvSpPr>
                  <p:cNvPr id="26" name="Round Same Side Corner Rectangle 25"/>
                  <p:cNvSpPr/>
                  <p:nvPr/>
                </p:nvSpPr>
                <p:spPr>
                  <a:xfrm>
                    <a:off x="5010411" y="5651391"/>
                    <a:ext cx="2446872" cy="660507"/>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050" b="1" dirty="0">
                        <a:solidFill>
                          <a:schemeClr val="tx1"/>
                        </a:solidFill>
                      </a:rPr>
                      <a:t>Human capital</a:t>
                    </a:r>
                    <a:endParaRPr lang="en-US" sz="1050" b="1" dirty="0">
                      <a:solidFill>
                        <a:schemeClr val="tx1"/>
                      </a:solidFill>
                    </a:endParaRPr>
                  </a:p>
                </p:txBody>
              </p:sp>
              <p:sp>
                <p:nvSpPr>
                  <p:cNvPr id="27" name="Round Same Side Corner Rectangle 26"/>
                  <p:cNvSpPr/>
                  <p:nvPr/>
                </p:nvSpPr>
                <p:spPr>
                  <a:xfrm>
                    <a:off x="7501123" y="5631099"/>
                    <a:ext cx="2446872" cy="660507"/>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050" b="1" dirty="0">
                        <a:solidFill>
                          <a:schemeClr val="tx1"/>
                        </a:solidFill>
                      </a:rPr>
                      <a:t>Organisational capital</a:t>
                    </a:r>
                    <a:endParaRPr lang="en-US" sz="1050" b="1" dirty="0">
                      <a:solidFill>
                        <a:schemeClr val="tx1"/>
                      </a:solidFill>
                    </a:endParaRPr>
                  </a:p>
                </p:txBody>
              </p:sp>
            </p:grpSp>
            <p:sp>
              <p:nvSpPr>
                <p:cNvPr id="35" name="Rectangle 34"/>
                <p:cNvSpPr/>
                <p:nvPr/>
              </p:nvSpPr>
              <p:spPr>
                <a:xfrm>
                  <a:off x="2519854" y="6301734"/>
                  <a:ext cx="7440838" cy="2326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900" dirty="0"/>
                </a:p>
              </p:txBody>
            </p:sp>
          </p:grpSp>
          <p:sp>
            <p:nvSpPr>
              <p:cNvPr id="32" name="Isosceles Triangle 31"/>
              <p:cNvSpPr/>
              <p:nvPr/>
            </p:nvSpPr>
            <p:spPr>
              <a:xfrm>
                <a:off x="2459219" y="5203965"/>
                <a:ext cx="7440992" cy="36576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750" dirty="0"/>
              </a:p>
            </p:txBody>
          </p:sp>
        </p:grpSp>
      </p:grpSp>
    </p:spTree>
    <p:extLst>
      <p:ext uri="{BB962C8B-B14F-4D97-AF65-F5344CB8AC3E}">
        <p14:creationId xmlns:p14="http://schemas.microsoft.com/office/powerpoint/2010/main" val="3433094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Promotion of knowledge sharing</a:t>
            </a:r>
            <a:endParaRPr lang="en-US" dirty="0"/>
          </a:p>
        </p:txBody>
      </p:sp>
      <p:sp>
        <p:nvSpPr>
          <p:cNvPr id="3" name="Content Placeholder 2"/>
          <p:cNvSpPr>
            <a:spLocks noGrp="1"/>
          </p:cNvSpPr>
          <p:nvPr>
            <p:ph idx="1"/>
          </p:nvPr>
        </p:nvSpPr>
        <p:spPr>
          <a:xfrm>
            <a:off x="457201" y="1399923"/>
            <a:ext cx="3922508" cy="1710746"/>
          </a:xfrm>
        </p:spPr>
        <p:txBody>
          <a:bodyPr>
            <a:normAutofit fontScale="85000" lnSpcReduction="20000"/>
          </a:bodyPr>
          <a:lstStyle/>
          <a:p>
            <a:r>
              <a:rPr lang="en-GB" b="1" dirty="0" smtClean="0"/>
              <a:t>Inter-Regional Seminar </a:t>
            </a:r>
            <a:r>
              <a:rPr lang="en-GB" dirty="0" smtClean="0"/>
              <a:t>to Exchange and Discuss Best Practices on CRVS from Africa and Asia Pacific in June 2016 in Addis Ababa, Ethiopia organised with ESCAP</a:t>
            </a:r>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15</a:t>
            </a:fld>
            <a:endParaRPr lang="en-US"/>
          </a:p>
        </p:txBody>
      </p:sp>
      <p:sp>
        <p:nvSpPr>
          <p:cNvPr id="6" name="Content Placeholder 2"/>
          <p:cNvSpPr txBox="1">
            <a:spLocks/>
          </p:cNvSpPr>
          <p:nvPr/>
        </p:nvSpPr>
        <p:spPr>
          <a:xfrm>
            <a:off x="4841040" y="1395363"/>
            <a:ext cx="4090511" cy="8461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50" b="1" dirty="0"/>
              <a:t>Launch of APAI-CRVS website </a:t>
            </a:r>
            <a:r>
              <a:rPr lang="en-US" sz="1950" b="1" dirty="0"/>
              <a:t>– http://www.apai-crvs.org</a:t>
            </a:r>
            <a:endParaRPr lang="en-GB" sz="195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946" y="2986088"/>
            <a:ext cx="3524763" cy="1982679"/>
          </a:xfrm>
          <a:prstGeom prst="rect">
            <a:avLst/>
          </a:prstGeom>
        </p:spPr>
      </p:pic>
      <p:pic>
        <p:nvPicPr>
          <p:cNvPr id="8" name="Picture 7"/>
          <p:cNvPicPr>
            <a:picLocks noChangeAspect="1"/>
          </p:cNvPicPr>
          <p:nvPr/>
        </p:nvPicPr>
        <p:blipFill>
          <a:blip r:embed="rId3"/>
          <a:stretch>
            <a:fillRect/>
          </a:stretch>
        </p:blipFill>
        <p:spPr>
          <a:xfrm>
            <a:off x="5009813" y="2241540"/>
            <a:ext cx="3430180" cy="2408717"/>
          </a:xfrm>
          <a:prstGeom prst="rect">
            <a:avLst/>
          </a:prstGeom>
        </p:spPr>
      </p:pic>
      <p:sp>
        <p:nvSpPr>
          <p:cNvPr id="9" name="Content Placeholder 2"/>
          <p:cNvSpPr txBox="1">
            <a:spLocks/>
          </p:cNvSpPr>
          <p:nvPr/>
        </p:nvSpPr>
        <p:spPr>
          <a:xfrm>
            <a:off x="366008" y="5110990"/>
            <a:ext cx="8320792" cy="78742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ECA and other Core Group members participated in the development of </a:t>
            </a:r>
            <a:r>
              <a:rPr lang="en-GB" sz="1800" b="1" dirty="0"/>
              <a:t>global e-learning course on CRVS </a:t>
            </a:r>
            <a:r>
              <a:rPr lang="en-GB" sz="1800" dirty="0"/>
              <a:t>coordinated by World Bank</a:t>
            </a:r>
            <a:endParaRPr lang="en-US" sz="1800" dirty="0"/>
          </a:p>
        </p:txBody>
      </p:sp>
    </p:spTree>
    <p:extLst>
      <p:ext uri="{BB962C8B-B14F-4D97-AF65-F5344CB8AC3E}">
        <p14:creationId xmlns:p14="http://schemas.microsoft.com/office/powerpoint/2010/main" val="113675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Establishment of the monitoring framework</a:t>
            </a:r>
            <a:endParaRPr lang="en-US" dirty="0"/>
          </a:p>
        </p:txBody>
      </p:sp>
      <p:sp>
        <p:nvSpPr>
          <p:cNvPr id="7" name="Content Placeholder 2"/>
          <p:cNvSpPr>
            <a:spLocks noGrp="1"/>
          </p:cNvSpPr>
          <p:nvPr>
            <p:ph idx="1"/>
          </p:nvPr>
        </p:nvSpPr>
        <p:spPr>
          <a:xfrm>
            <a:off x="217171" y="1643166"/>
            <a:ext cx="5519261" cy="1676876"/>
          </a:xfrm>
        </p:spPr>
        <p:txBody>
          <a:bodyPr>
            <a:normAutofit fontScale="70000" lnSpcReduction="20000"/>
          </a:bodyPr>
          <a:lstStyle/>
          <a:p>
            <a:r>
              <a:rPr lang="en-GB" dirty="0" smtClean="0"/>
              <a:t>Monitoring form to be filled on-line:</a:t>
            </a:r>
            <a:endParaRPr lang="en-US" dirty="0" smtClean="0"/>
          </a:p>
          <a:p>
            <a:pPr lvl="1"/>
            <a:r>
              <a:rPr lang="en-US" dirty="0" smtClean="0"/>
              <a:t>Part A: CR system legal framework</a:t>
            </a:r>
          </a:p>
          <a:p>
            <a:pPr lvl="1"/>
            <a:r>
              <a:rPr lang="en-US" dirty="0" smtClean="0"/>
              <a:t>Part B: Organization and functioning of the CRVS system</a:t>
            </a:r>
          </a:p>
          <a:p>
            <a:pPr lvl="1"/>
            <a:r>
              <a:rPr lang="en-US" dirty="0" smtClean="0"/>
              <a:t>Part C: Completeness of registration and accessibility of the registration centers</a:t>
            </a:r>
          </a:p>
          <a:p>
            <a:r>
              <a:rPr lang="en-GB" dirty="0" smtClean="0"/>
              <a:t>Monitoring process:</a:t>
            </a:r>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16</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713849126"/>
              </p:ext>
            </p:extLst>
          </p:nvPr>
        </p:nvGraphicFramePr>
        <p:xfrm>
          <a:off x="217170" y="3320042"/>
          <a:ext cx="8654142" cy="2193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2261" y="4588208"/>
            <a:ext cx="1374458" cy="951125"/>
          </a:xfrm>
          <a:prstGeom prst="rect">
            <a:avLst/>
          </a:prstGeom>
        </p:spPr>
      </p:pic>
      <p:sp>
        <p:nvSpPr>
          <p:cNvPr id="17" name="Rectangle 16"/>
          <p:cNvSpPr/>
          <p:nvPr/>
        </p:nvSpPr>
        <p:spPr>
          <a:xfrm>
            <a:off x="6059570" y="1821760"/>
            <a:ext cx="2093119" cy="1092891"/>
          </a:xfrm>
          <a:prstGeom prst="rect">
            <a:avLst/>
          </a:prstGeom>
          <a:solidFill>
            <a:srgbClr val="FFCC66"/>
          </a:solidFill>
          <a:ln>
            <a:solidFill>
              <a:srgbClr val="FFCC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50" b="1" dirty="0">
                <a:solidFill>
                  <a:schemeClr val="tx1"/>
                </a:solidFill>
              </a:rPr>
              <a:t>Submission deadline extended to</a:t>
            </a:r>
          </a:p>
          <a:p>
            <a:pPr algn="ctr"/>
            <a:r>
              <a:rPr lang="en-GB" sz="1350" b="1" dirty="0">
                <a:solidFill>
                  <a:schemeClr val="tx1"/>
                </a:solidFill>
              </a:rPr>
              <a:t>30 November 2016</a:t>
            </a:r>
          </a:p>
        </p:txBody>
      </p:sp>
    </p:spTree>
    <p:extLst>
      <p:ext uri="{BB962C8B-B14F-4D97-AF65-F5344CB8AC3E}">
        <p14:creationId xmlns:p14="http://schemas.microsoft.com/office/powerpoint/2010/main" val="205928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Major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technical resources and experts available at the regional level on various technical fields (causes of death, ICT, law, vital statistics, CRVS in fragile states) </a:t>
            </a:r>
          </a:p>
          <a:p>
            <a:r>
              <a:rPr lang="en-US" dirty="0" smtClean="0"/>
              <a:t>Donor coordination </a:t>
            </a:r>
          </a:p>
          <a:p>
            <a:r>
              <a:rPr lang="en-US" dirty="0" smtClean="0"/>
              <a:t>Limited resources of Secretariat</a:t>
            </a:r>
          </a:p>
          <a:p>
            <a:r>
              <a:rPr lang="en-GB" dirty="0" smtClean="0"/>
              <a:t>Lack of routine monitoring of the progress on the country level</a:t>
            </a:r>
          </a:p>
          <a:p>
            <a:r>
              <a:rPr lang="en-US" dirty="0" smtClean="0"/>
              <a:t>No mechanism yet in place to review the quality of assessments and plans</a:t>
            </a:r>
          </a:p>
          <a:p>
            <a:r>
              <a:rPr lang="en-GB" dirty="0" smtClean="0"/>
              <a:t>Need for support to the countries on moving to implementation of the plans</a:t>
            </a:r>
          </a:p>
          <a:p>
            <a:r>
              <a:rPr lang="en-GB" dirty="0" smtClean="0"/>
              <a:t>Increasing </a:t>
            </a:r>
            <a:r>
              <a:rPr lang="en-GB" dirty="0"/>
              <a:t>focus of the Governments </a:t>
            </a:r>
            <a:r>
              <a:rPr lang="en-GB" dirty="0" smtClean="0"/>
              <a:t>on establishment </a:t>
            </a:r>
            <a:r>
              <a:rPr lang="en-GB" dirty="0"/>
              <a:t>of national identification systems without due consideration for linkage with CRVS</a:t>
            </a:r>
          </a:p>
          <a:p>
            <a:endParaRPr lang="en-GB" dirty="0" smtClean="0"/>
          </a:p>
        </p:txBody>
      </p:sp>
      <p:sp>
        <p:nvSpPr>
          <p:cNvPr id="5" name="Slide Number Placeholder 4"/>
          <p:cNvSpPr>
            <a:spLocks noGrp="1"/>
          </p:cNvSpPr>
          <p:nvPr>
            <p:ph type="sldNum" sz="quarter" idx="12"/>
          </p:nvPr>
        </p:nvSpPr>
        <p:spPr/>
        <p:txBody>
          <a:bodyPr/>
          <a:lstStyle/>
          <a:p>
            <a:fld id="{B96AB39B-0659-48CE-9D30-E110089F40AC}" type="slidenum">
              <a:rPr lang="en-US" smtClean="0"/>
              <a:pPr/>
              <a:t>17</a:t>
            </a:fld>
            <a:endParaRPr lang="en-US"/>
          </a:p>
        </p:txBody>
      </p:sp>
    </p:spTree>
    <p:extLst>
      <p:ext uri="{BB962C8B-B14F-4D97-AF65-F5344CB8AC3E}">
        <p14:creationId xmlns:p14="http://schemas.microsoft.com/office/powerpoint/2010/main" val="1066331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Coming soon from APAI-CRVS…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2571811"/>
              </p:ext>
            </p:extLst>
          </p:nvPr>
        </p:nvGraphicFramePr>
        <p:xfrm>
          <a:off x="457200" y="1400176"/>
          <a:ext cx="7983538" cy="365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96AB39B-0659-48CE-9D30-E110089F40AC}" type="slidenum">
              <a:rPr lang="en-US" smtClean="0"/>
              <a:pPr/>
              <a:t>18</a:t>
            </a:fld>
            <a:endParaRPr lang="en-US"/>
          </a:p>
        </p:txBody>
      </p:sp>
      <p:sp>
        <p:nvSpPr>
          <p:cNvPr id="3" name="Rectangle 2"/>
          <p:cNvSpPr/>
          <p:nvPr/>
        </p:nvSpPr>
        <p:spPr>
          <a:xfrm>
            <a:off x="2523173" y="5044763"/>
            <a:ext cx="4311968" cy="427434"/>
          </a:xfrm>
          <a:prstGeom prst="rect">
            <a:avLst/>
          </a:prstGeom>
          <a:solidFill>
            <a:srgbClr val="FFCC66"/>
          </a:solidFill>
          <a:ln>
            <a:solidFill>
              <a:srgbClr val="FFCC6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b="1" dirty="0"/>
              <a:t>News and regular updates on http://www.apai-crvs.org</a:t>
            </a:r>
            <a:endParaRPr lang="en-US" sz="1350" b="1" dirty="0"/>
          </a:p>
        </p:txBody>
      </p:sp>
    </p:spTree>
    <p:extLst>
      <p:ext uri="{BB962C8B-B14F-4D97-AF65-F5344CB8AC3E}">
        <p14:creationId xmlns:p14="http://schemas.microsoft.com/office/powerpoint/2010/main" val="370233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0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94832"/>
          </a:xfrm>
          <a:prstGeom prst="rect">
            <a:avLst/>
          </a:prstGeom>
        </p:spPr>
      </p:pic>
      <p:sp>
        <p:nvSpPr>
          <p:cNvPr id="8" name="Rectangle 2"/>
          <p:cNvSpPr txBox="1">
            <a:spLocks noChangeArrowheads="1"/>
          </p:cNvSpPr>
          <p:nvPr/>
        </p:nvSpPr>
        <p:spPr>
          <a:xfrm>
            <a:off x="-144348" y="3289754"/>
            <a:ext cx="8860094" cy="2590800"/>
          </a:xfrm>
          <a:prstGeom prst="rect">
            <a:avLst/>
          </a:prstGeom>
        </p:spPr>
        <p:txBody>
          <a:bodyPr/>
          <a:lstStyle/>
          <a:p>
            <a:pPr algn="r">
              <a:lnSpc>
                <a:spcPts val="3600"/>
              </a:lnSpc>
              <a:spcBef>
                <a:spcPct val="0"/>
              </a:spcBef>
              <a:tabLst>
                <a:tab pos="1255682" algn="l"/>
              </a:tabLst>
              <a:defRPr/>
            </a:pPr>
            <a:r>
              <a:rPr lang="en-GB" sz="2400" b="1" spc="-20" dirty="0">
                <a:latin typeface="+mj-lt"/>
                <a:ea typeface="+mj-ea"/>
                <a:cs typeface="+mj-cs"/>
              </a:rPr>
              <a:t>Contact </a:t>
            </a:r>
            <a:r>
              <a:rPr lang="en-GB" sz="2400" b="1" spc="-20" dirty="0" smtClean="0">
                <a:latin typeface="+mj-lt"/>
                <a:ea typeface="+mj-ea"/>
                <a:cs typeface="+mj-cs"/>
              </a:rPr>
              <a:t>details:</a:t>
            </a:r>
            <a:endParaRPr lang="en-GB" sz="2400" b="1" spc="-20" dirty="0">
              <a:latin typeface="+mj-lt"/>
              <a:ea typeface="+mj-ea"/>
              <a:cs typeface="+mj-cs"/>
            </a:endParaRPr>
          </a:p>
          <a:p>
            <a:pPr algn="r">
              <a:lnSpc>
                <a:spcPts val="3600"/>
              </a:lnSpc>
              <a:spcBef>
                <a:spcPct val="0"/>
              </a:spcBef>
              <a:tabLst>
                <a:tab pos="1255682" algn="l"/>
              </a:tabLst>
              <a:defRPr/>
            </a:pPr>
            <a:endParaRPr lang="en-GB" sz="3200" b="1" spc="-20" dirty="0">
              <a:latin typeface="+mj-lt"/>
              <a:ea typeface="+mj-ea"/>
              <a:cs typeface="+mj-cs"/>
            </a:endParaRPr>
          </a:p>
          <a:p>
            <a:pPr algn="r">
              <a:lnSpc>
                <a:spcPts val="3600"/>
              </a:lnSpc>
              <a:spcBef>
                <a:spcPct val="0"/>
              </a:spcBef>
              <a:tabLst>
                <a:tab pos="1255682" algn="l"/>
              </a:tabLst>
              <a:defRPr/>
            </a:pPr>
            <a:r>
              <a:rPr lang="en-GB" sz="2800" spc="-20" dirty="0">
                <a:latin typeface="+mj-lt"/>
                <a:ea typeface="+mj-ea"/>
                <a:cs typeface="+mj-cs"/>
              </a:rPr>
              <a:t>Malgorzata Cwiek</a:t>
            </a:r>
          </a:p>
          <a:p>
            <a:pPr algn="r">
              <a:lnSpc>
                <a:spcPts val="3600"/>
              </a:lnSpc>
              <a:spcBef>
                <a:spcPct val="0"/>
              </a:spcBef>
              <a:tabLst>
                <a:tab pos="1255682" algn="l"/>
              </a:tabLst>
              <a:defRPr/>
            </a:pPr>
            <a:r>
              <a:rPr lang="en-GB" sz="2000" b="1" spc="-20" dirty="0">
                <a:latin typeface="+mj-lt"/>
                <a:ea typeface="+mj-ea"/>
                <a:cs typeface="+mj-cs"/>
              </a:rPr>
              <a:t>Email: </a:t>
            </a:r>
            <a:r>
              <a:rPr lang="en-GB" sz="2000" b="1" spc="-20" dirty="0">
                <a:solidFill>
                  <a:schemeClr val="tx2"/>
                </a:solidFill>
                <a:latin typeface="+mj-lt"/>
                <a:ea typeface="+mj-ea"/>
                <a:cs typeface="+mj-cs"/>
              </a:rPr>
              <a:t>mcwiek@uneca.org</a:t>
            </a:r>
            <a:endParaRPr lang="en-US" sz="2000" b="1" spc="-20" dirty="0">
              <a:solidFill>
                <a:schemeClr val="tx2"/>
              </a:solidFill>
              <a:latin typeface="+mj-lt"/>
              <a:ea typeface="+mj-ea"/>
              <a:cs typeface="+mj-cs"/>
            </a:endParaRPr>
          </a:p>
          <a:p>
            <a:pPr algn="r">
              <a:lnSpc>
                <a:spcPts val="3600"/>
              </a:lnSpc>
              <a:spcBef>
                <a:spcPct val="0"/>
              </a:spcBef>
              <a:tabLst>
                <a:tab pos="1255682" algn="l"/>
              </a:tabLst>
              <a:defRPr/>
            </a:pPr>
            <a:r>
              <a:rPr lang="en-GB" sz="2000" b="1" spc="-20" dirty="0">
                <a:latin typeface="+mj-lt"/>
                <a:ea typeface="+mj-ea"/>
                <a:cs typeface="+mj-cs"/>
              </a:rPr>
              <a:t>Or “Contact us” on </a:t>
            </a:r>
            <a:r>
              <a:rPr lang="en-GB" sz="2000" b="1" spc="-20" dirty="0">
                <a:solidFill>
                  <a:schemeClr val="tx2"/>
                </a:solidFill>
                <a:latin typeface="+mj-lt"/>
                <a:ea typeface="+mj-ea"/>
                <a:cs typeface="+mj-cs"/>
              </a:rPr>
              <a:t>http://apai-crvs.org/</a:t>
            </a:r>
          </a:p>
          <a:p>
            <a:pPr algn="r" defTabSz="914378">
              <a:lnSpc>
                <a:spcPts val="3600"/>
              </a:lnSpc>
              <a:spcBef>
                <a:spcPct val="0"/>
              </a:spcBef>
              <a:tabLst>
                <a:tab pos="1255682" algn="l"/>
              </a:tabLst>
              <a:defRPr/>
            </a:pPr>
            <a:endParaRPr lang="en-GB" sz="3200" b="1" spc="-20" dirty="0">
              <a:latin typeface="+mj-lt"/>
              <a:ea typeface="+mj-ea"/>
              <a:cs typeface="+mj-cs"/>
            </a:endParaRPr>
          </a:p>
        </p:txBody>
      </p:sp>
    </p:spTree>
    <p:extLst>
      <p:ext uri="{BB962C8B-B14F-4D97-AF65-F5344CB8AC3E}">
        <p14:creationId xmlns:p14="http://schemas.microsoft.com/office/powerpoint/2010/main" val="754563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Africa Programme for Accelerated Improvement of Civil Registration and Vital Statistics (APAI-CRVS)</a:t>
            </a:r>
            <a:endParaRPr lang="en-US" dirty="0"/>
          </a:p>
        </p:txBody>
      </p:sp>
      <p:sp>
        <p:nvSpPr>
          <p:cNvPr id="3" name="Content Placeholder 2"/>
          <p:cNvSpPr>
            <a:spLocks noGrp="1"/>
          </p:cNvSpPr>
          <p:nvPr>
            <p:ph idx="1"/>
          </p:nvPr>
        </p:nvSpPr>
        <p:spPr>
          <a:xfrm>
            <a:off x="457200" y="1820255"/>
            <a:ext cx="7982793" cy="3102123"/>
          </a:xfrm>
        </p:spPr>
        <p:txBody>
          <a:bodyPr>
            <a:normAutofit/>
          </a:bodyPr>
          <a:lstStyle/>
          <a:p>
            <a:r>
              <a:rPr lang="en-GB" sz="2000" dirty="0" smtClean="0"/>
              <a:t>Guided by policy directives of the </a:t>
            </a:r>
            <a:r>
              <a:rPr lang="en-GB" sz="2000" b="1" dirty="0" smtClean="0"/>
              <a:t>Conference of African Ministers Responsible for Civil Registration</a:t>
            </a:r>
          </a:p>
          <a:p>
            <a:pPr lvl="1"/>
            <a:r>
              <a:rPr lang="en-GB" sz="1800" dirty="0" smtClean="0"/>
              <a:t>1st Conference in Addis Ababa (2010) – conceptualization and focus on holistic approach</a:t>
            </a:r>
          </a:p>
          <a:p>
            <a:pPr lvl="1"/>
            <a:r>
              <a:rPr lang="en-GB" sz="1800" dirty="0" smtClean="0"/>
              <a:t>2nd Conference in Durban (2012) – moving action to countries</a:t>
            </a:r>
          </a:p>
          <a:p>
            <a:pPr lvl="1"/>
            <a:r>
              <a:rPr lang="en-GB" sz="1800" dirty="0" smtClean="0"/>
              <a:t>3rd Conference in Yamoussoukro (2015) – consolidation</a:t>
            </a:r>
          </a:p>
          <a:p>
            <a:r>
              <a:rPr lang="en-GB" sz="2000" dirty="0" smtClean="0"/>
              <a:t>Steered </a:t>
            </a:r>
            <a:r>
              <a:rPr lang="en-GB" sz="2000" dirty="0"/>
              <a:t>by </a:t>
            </a:r>
            <a:r>
              <a:rPr lang="en-GB" sz="2000" b="1" dirty="0"/>
              <a:t>Regional Core Group </a:t>
            </a:r>
            <a:r>
              <a:rPr lang="en-GB" sz="2000" dirty="0"/>
              <a:t>– ECA (Secretariat), AUC, AfDB, ASSD, UNFPA, UNHCR, Unicef, WHO, </a:t>
            </a:r>
            <a:r>
              <a:rPr lang="en-GB" sz="2000" dirty="0" err="1"/>
              <a:t>Indepth</a:t>
            </a:r>
            <a:r>
              <a:rPr lang="en-GB" sz="2000" dirty="0"/>
              <a:t> Network, PARIS21, Plan International</a:t>
            </a:r>
          </a:p>
          <a:p>
            <a:pPr marL="457200" lvl="1" indent="0">
              <a:buNone/>
            </a:pPr>
            <a:endParaRPr lang="en-GB" sz="1800" dirty="0"/>
          </a:p>
        </p:txBody>
      </p:sp>
      <p:sp>
        <p:nvSpPr>
          <p:cNvPr id="8" name="Slide Number Placeholder 7"/>
          <p:cNvSpPr>
            <a:spLocks noGrp="1"/>
          </p:cNvSpPr>
          <p:nvPr>
            <p:ph type="sldNum" sz="quarter" idx="12"/>
          </p:nvPr>
        </p:nvSpPr>
        <p:spPr/>
        <p:txBody>
          <a:bodyPr/>
          <a:lstStyle/>
          <a:p>
            <a:fld id="{B96AB39B-0659-48CE-9D30-E110089F40AC}" type="slidenum">
              <a:rPr lang="en-US" smtClean="0"/>
              <a:pPr/>
              <a:t>2</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962"/>
          <a:stretch/>
        </p:blipFill>
        <p:spPr>
          <a:xfrm>
            <a:off x="217169" y="4922378"/>
            <a:ext cx="8670457" cy="733989"/>
          </a:xfrm>
          <a:prstGeom prst="rect">
            <a:avLst/>
          </a:prstGeom>
        </p:spPr>
      </p:pic>
      <p:sp>
        <p:nvSpPr>
          <p:cNvPr id="6" name="Content Placeholder 2"/>
          <p:cNvSpPr txBox="1">
            <a:spLocks/>
          </p:cNvSpPr>
          <p:nvPr/>
        </p:nvSpPr>
        <p:spPr>
          <a:xfrm>
            <a:off x="217169" y="3805084"/>
            <a:ext cx="7886700" cy="74240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p>
        </p:txBody>
      </p:sp>
    </p:spTree>
    <p:extLst>
      <p:ext uri="{BB962C8B-B14F-4D97-AF65-F5344CB8AC3E}">
        <p14:creationId xmlns:p14="http://schemas.microsoft.com/office/powerpoint/2010/main" val="348285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CRVS at ASSD</a:t>
            </a:r>
            <a:endParaRPr lang="en-US" dirty="0"/>
          </a:p>
        </p:txBody>
      </p:sp>
      <p:sp>
        <p:nvSpPr>
          <p:cNvPr id="7" name="Content Placeholder 6"/>
          <p:cNvSpPr>
            <a:spLocks noGrp="1"/>
          </p:cNvSpPr>
          <p:nvPr>
            <p:ph idx="1"/>
          </p:nvPr>
        </p:nvSpPr>
        <p:spPr>
          <a:xfrm>
            <a:off x="457200" y="1414210"/>
            <a:ext cx="7982793" cy="4095061"/>
          </a:xfrm>
        </p:spPr>
        <p:txBody>
          <a:bodyPr>
            <a:normAutofit fontScale="85000" lnSpcReduction="20000"/>
          </a:bodyPr>
          <a:lstStyle/>
          <a:p>
            <a:r>
              <a:rPr lang="en-GB" dirty="0" smtClean="0"/>
              <a:t>7th ASSD (January 2012, Cape Town, South Africa) – “Improving Civil Registration and </a:t>
            </a:r>
            <a:r>
              <a:rPr lang="en-GB" smtClean="0"/>
              <a:t>Vital Statistics </a:t>
            </a:r>
            <a:r>
              <a:rPr lang="en-GB" dirty="0" smtClean="0"/>
              <a:t>Institutional and Human Infrastructure”</a:t>
            </a:r>
          </a:p>
          <a:p>
            <a:r>
              <a:rPr lang="en-GB" dirty="0" smtClean="0"/>
              <a:t>8th ASSD (November 2012, Yamoussoukro, Cote d’Ivoire) – “Standardisation of Causes of Death Classification and Statistics in Africa”</a:t>
            </a:r>
          </a:p>
          <a:p>
            <a:r>
              <a:rPr lang="en-GB" dirty="0" smtClean="0"/>
              <a:t>9th ASSD (February 2014, Gaborone, Botswana) – “Promoting Use of Civil Registration and Vital Statistics in Support of Good Governance in Africa”</a:t>
            </a:r>
          </a:p>
          <a:p>
            <a:r>
              <a:rPr lang="en-GB" dirty="0" smtClean="0"/>
              <a:t>10th ASSD (January 2015, Kampala, Uganda) – “A Decade of Statistical Development: Revolutionising Censuses and Civil Registration and Vital Statistics towards Africa Agenda 2063”</a:t>
            </a:r>
          </a:p>
          <a:p>
            <a:r>
              <a:rPr lang="en-GB" dirty="0" smtClean="0"/>
              <a:t>11th ASSD (November 2015, Libreville, Gabon) – “Promoting Use of Information and Communication Technology Solutions in Improving CRVS in Africa”</a:t>
            </a:r>
            <a:endParaRPr lang="en-US" dirty="0"/>
          </a:p>
        </p:txBody>
      </p:sp>
      <p:sp>
        <p:nvSpPr>
          <p:cNvPr id="6" name="Slide Number Placeholder 5"/>
          <p:cNvSpPr>
            <a:spLocks noGrp="1"/>
          </p:cNvSpPr>
          <p:nvPr>
            <p:ph type="sldNum" sz="quarter" idx="12"/>
          </p:nvPr>
        </p:nvSpPr>
        <p:spPr/>
        <p:txBody>
          <a:bodyPr/>
          <a:lstStyle/>
          <a:p>
            <a:fld id="{B96AB39B-0659-48CE-9D30-E110089F40AC}" type="slidenum">
              <a:rPr lang="en-US" smtClean="0"/>
              <a:pPr/>
              <a:t>3</a:t>
            </a:fld>
            <a:endParaRPr lang="en-US"/>
          </a:p>
        </p:txBody>
      </p:sp>
    </p:spTree>
    <p:extLst>
      <p:ext uri="{BB962C8B-B14F-4D97-AF65-F5344CB8AC3E}">
        <p14:creationId xmlns:p14="http://schemas.microsoft.com/office/powerpoint/2010/main" val="1592761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principles of APAI-CRVS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75177437"/>
              </p:ext>
            </p:extLst>
          </p:nvPr>
        </p:nvGraphicFramePr>
        <p:xfrm>
          <a:off x="457200" y="1400175"/>
          <a:ext cx="7983538"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10"/>
          <p:cNvSpPr>
            <a:spLocks noGrp="1"/>
          </p:cNvSpPr>
          <p:nvPr>
            <p:ph type="sldNum" sz="quarter" idx="12"/>
          </p:nvPr>
        </p:nvSpPr>
        <p:spPr/>
        <p:txBody>
          <a:bodyPr/>
          <a:lstStyle/>
          <a:p>
            <a:fld id="{B96AB39B-0659-48CE-9D30-E110089F40AC}" type="slidenum">
              <a:rPr lang="en-US" smtClean="0"/>
              <a:pPr/>
              <a:t>4</a:t>
            </a:fld>
            <a:endParaRPr lang="en-US"/>
          </a:p>
        </p:txBody>
      </p:sp>
    </p:spTree>
    <p:extLst>
      <p:ext uri="{BB962C8B-B14F-4D97-AF65-F5344CB8AC3E}">
        <p14:creationId xmlns:p14="http://schemas.microsoft.com/office/powerpoint/2010/main" val="2894693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284"/>
            <a:ext cx="7982793" cy="520489"/>
          </a:xfrm>
        </p:spPr>
        <p:txBody>
          <a:bodyPr/>
          <a:lstStyle/>
          <a:p>
            <a:r>
              <a:rPr lang="en-GB" dirty="0" smtClean="0"/>
              <a:t>Importance of CRVS for SDGs</a:t>
            </a:r>
            <a:endParaRPr lang="en-US" dirty="0"/>
          </a:p>
        </p:txBody>
      </p:sp>
      <p:sp>
        <p:nvSpPr>
          <p:cNvPr id="32" name="Slide Number Placeholder 31"/>
          <p:cNvSpPr>
            <a:spLocks noGrp="1"/>
          </p:cNvSpPr>
          <p:nvPr>
            <p:ph type="sldNum" sz="quarter" idx="12"/>
          </p:nvPr>
        </p:nvSpPr>
        <p:spPr/>
        <p:txBody>
          <a:bodyPr/>
          <a:lstStyle/>
          <a:p>
            <a:fld id="{B96AB39B-0659-48CE-9D30-E110089F40AC}" type="slidenum">
              <a:rPr lang="en-US" smtClean="0"/>
              <a:pPr/>
              <a:t>5</a:t>
            </a:fld>
            <a:endParaRPr lang="en-US"/>
          </a:p>
        </p:txBody>
      </p:sp>
      <p:sp>
        <p:nvSpPr>
          <p:cNvPr id="7" name="Content Placeholder 2"/>
          <p:cNvSpPr txBox="1">
            <a:spLocks/>
          </p:cNvSpPr>
          <p:nvPr/>
        </p:nvSpPr>
        <p:spPr>
          <a:xfrm>
            <a:off x="457200" y="1149278"/>
            <a:ext cx="8074132" cy="1186479"/>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sz="1350" dirty="0">
                <a:latin typeface="+mj-lt"/>
              </a:rPr>
              <a:t>We resolve, between now and 2030, to end poverty and hunger </a:t>
            </a:r>
            <a:r>
              <a:rPr lang="en-US" sz="1350" b="1" dirty="0">
                <a:latin typeface="+mj-lt"/>
              </a:rPr>
              <a:t>everywhere</a:t>
            </a:r>
            <a:r>
              <a:rPr lang="en-US" sz="1350" dirty="0">
                <a:latin typeface="+mj-lt"/>
              </a:rPr>
              <a:t>; to combat i</a:t>
            </a:r>
            <a:r>
              <a:rPr lang="en-US" sz="1350" b="1" dirty="0">
                <a:latin typeface="+mj-lt"/>
              </a:rPr>
              <a:t>nequalities within and among countries</a:t>
            </a:r>
            <a:r>
              <a:rPr lang="en-US" sz="1350" dirty="0">
                <a:latin typeface="+mj-lt"/>
              </a:rPr>
              <a:t>; to build peaceful, just and </a:t>
            </a:r>
            <a:r>
              <a:rPr lang="en-US" sz="1350" b="1" dirty="0">
                <a:latin typeface="+mj-lt"/>
              </a:rPr>
              <a:t>inclusive societies</a:t>
            </a:r>
            <a:r>
              <a:rPr lang="en-US" sz="1350" dirty="0">
                <a:latin typeface="+mj-lt"/>
              </a:rPr>
              <a:t>; to protect </a:t>
            </a:r>
            <a:r>
              <a:rPr lang="en-US" sz="1350" b="1" dirty="0">
                <a:latin typeface="+mj-lt"/>
              </a:rPr>
              <a:t>human rights </a:t>
            </a:r>
            <a:r>
              <a:rPr lang="en-US" sz="1350" dirty="0">
                <a:latin typeface="+mj-lt"/>
              </a:rPr>
              <a:t>(…). (…) we pledge that </a:t>
            </a:r>
            <a:r>
              <a:rPr lang="en-US" sz="1350" b="1" dirty="0">
                <a:latin typeface="+mj-lt"/>
              </a:rPr>
              <a:t>no one will be left behind</a:t>
            </a:r>
            <a:r>
              <a:rPr lang="en-US" sz="1350" dirty="0">
                <a:latin typeface="+mj-lt"/>
              </a:rPr>
              <a:t>. (…) we wish to see the Goals and targets met for all nations and peoples and for </a:t>
            </a:r>
            <a:r>
              <a:rPr lang="en-US" sz="1350" b="1" dirty="0">
                <a:latin typeface="+mj-lt"/>
              </a:rPr>
              <a:t>all segments of society</a:t>
            </a:r>
            <a:r>
              <a:rPr lang="en-US" sz="1350" dirty="0">
                <a:latin typeface="+mj-lt"/>
              </a:rPr>
              <a:t>.</a:t>
            </a:r>
          </a:p>
          <a:p>
            <a:pPr marL="0" indent="0" algn="r">
              <a:lnSpc>
                <a:spcPct val="110000"/>
              </a:lnSpc>
              <a:spcBef>
                <a:spcPts val="0"/>
              </a:spcBef>
              <a:buNone/>
            </a:pPr>
            <a:r>
              <a:rPr lang="en-US" sz="1200" b="1" dirty="0">
                <a:latin typeface="+mj-lt"/>
              </a:rPr>
              <a:t>Transforming our world: the 2030 Agenda for Sustainable Development</a:t>
            </a:r>
          </a:p>
        </p:txBody>
      </p:sp>
      <p:grpSp>
        <p:nvGrpSpPr>
          <p:cNvPr id="30" name="Group 29"/>
          <p:cNvGrpSpPr/>
          <p:nvPr/>
        </p:nvGrpSpPr>
        <p:grpSpPr>
          <a:xfrm>
            <a:off x="1496282" y="2569883"/>
            <a:ext cx="5421654" cy="2717621"/>
            <a:chOff x="1262920" y="2235554"/>
            <a:chExt cx="7253192" cy="2888244"/>
          </a:xfrm>
        </p:grpSpPr>
        <p:sp>
          <p:nvSpPr>
            <p:cNvPr id="28" name="Right Arrow 27"/>
            <p:cNvSpPr/>
            <p:nvPr/>
          </p:nvSpPr>
          <p:spPr>
            <a:xfrm>
              <a:off x="4283964" y="3920507"/>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9" name="Right Arrow 28"/>
            <p:cNvSpPr/>
            <p:nvPr/>
          </p:nvSpPr>
          <p:spPr>
            <a:xfrm>
              <a:off x="4283964" y="4673536"/>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7" name="Right Arrow 26"/>
            <p:cNvSpPr/>
            <p:nvPr/>
          </p:nvSpPr>
          <p:spPr>
            <a:xfrm>
              <a:off x="4283964" y="3168320"/>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nvGrpSpPr>
            <p:cNvPr id="26" name="Group 25"/>
            <p:cNvGrpSpPr/>
            <p:nvPr/>
          </p:nvGrpSpPr>
          <p:grpSpPr>
            <a:xfrm>
              <a:off x="1262920" y="2235554"/>
              <a:ext cx="7253192" cy="2888244"/>
              <a:chOff x="1250728" y="1790164"/>
              <a:chExt cx="7253192" cy="2888244"/>
            </a:xfrm>
          </p:grpSpPr>
          <p:sp>
            <p:nvSpPr>
              <p:cNvPr id="14" name="Right Arrow 13"/>
              <p:cNvSpPr/>
              <p:nvPr/>
            </p:nvSpPr>
            <p:spPr>
              <a:xfrm>
                <a:off x="4271772" y="1976341"/>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9" name="Rectangle 8"/>
              <p:cNvSpPr/>
              <p:nvPr/>
            </p:nvSpPr>
            <p:spPr>
              <a:xfrm rot="16200000">
                <a:off x="92071" y="2948823"/>
                <a:ext cx="2888242" cy="570928"/>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CRVS</a:t>
                </a:r>
                <a:endParaRPr lang="en-US" b="1" dirty="0"/>
              </a:p>
            </p:txBody>
          </p:sp>
          <p:sp>
            <p:nvSpPr>
              <p:cNvPr id="10" name="Rectangle 9"/>
              <p:cNvSpPr/>
              <p:nvPr/>
            </p:nvSpPr>
            <p:spPr>
              <a:xfrm>
                <a:off x="1914144" y="1790164"/>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Is universal and inclusive</a:t>
                </a:r>
                <a:endParaRPr lang="en-US" sz="1350" dirty="0"/>
              </a:p>
            </p:txBody>
          </p:sp>
          <p:sp>
            <p:nvSpPr>
              <p:cNvPr id="11" name="Rectangle 10"/>
              <p:cNvSpPr/>
              <p:nvPr/>
            </p:nvSpPr>
            <p:spPr>
              <a:xfrm>
                <a:off x="1914144" y="2539552"/>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Is a building block for an identity ecosystem</a:t>
                </a:r>
                <a:endParaRPr lang="en-US" sz="1350" dirty="0"/>
              </a:p>
            </p:txBody>
          </p:sp>
          <p:sp>
            <p:nvSpPr>
              <p:cNvPr id="12" name="Rectangle 11"/>
              <p:cNvSpPr/>
              <p:nvPr/>
            </p:nvSpPr>
            <p:spPr>
              <a:xfrm>
                <a:off x="1914144" y="3288940"/>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Provides legal documents of vital events to each individual</a:t>
                </a:r>
                <a:endParaRPr lang="en-US" sz="1350" dirty="0"/>
              </a:p>
            </p:txBody>
          </p:sp>
          <p:sp>
            <p:nvSpPr>
              <p:cNvPr id="13" name="Rectangle 12"/>
              <p:cNvSpPr/>
              <p:nvPr/>
            </p:nvSpPr>
            <p:spPr>
              <a:xfrm>
                <a:off x="1914144" y="4038328"/>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Provides vital statistics/population data at lower level</a:t>
                </a:r>
                <a:endParaRPr lang="en-US" sz="1350" dirty="0"/>
              </a:p>
            </p:txBody>
          </p:sp>
          <p:sp>
            <p:nvSpPr>
              <p:cNvPr id="22" name="Rectangle 21"/>
              <p:cNvSpPr/>
              <p:nvPr/>
            </p:nvSpPr>
            <p:spPr>
              <a:xfrm>
                <a:off x="5760720" y="1790164"/>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dirty="0"/>
                  <a:t>Leaves no one behind</a:t>
                </a:r>
                <a:endParaRPr lang="en-US" sz="1350" dirty="0"/>
              </a:p>
            </p:txBody>
          </p:sp>
          <p:sp>
            <p:nvSpPr>
              <p:cNvPr id="23" name="Rectangle 22"/>
              <p:cNvSpPr/>
              <p:nvPr/>
            </p:nvSpPr>
            <p:spPr>
              <a:xfrm>
                <a:off x="5760720" y="2539552"/>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dirty="0"/>
                  <a:t>Helps improve service delivery to all people</a:t>
                </a:r>
                <a:endParaRPr lang="en-US" sz="1350" dirty="0"/>
              </a:p>
            </p:txBody>
          </p:sp>
          <p:sp>
            <p:nvSpPr>
              <p:cNvPr id="24" name="Rectangle 23"/>
              <p:cNvSpPr/>
              <p:nvPr/>
            </p:nvSpPr>
            <p:spPr>
              <a:xfrm>
                <a:off x="5760720" y="3288940"/>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dirty="0"/>
                  <a:t>Helps realize and protect human rights</a:t>
                </a:r>
                <a:endParaRPr lang="en-US" sz="1350" dirty="0"/>
              </a:p>
            </p:txBody>
          </p:sp>
          <p:sp>
            <p:nvSpPr>
              <p:cNvPr id="25" name="Rectangle 24"/>
              <p:cNvSpPr/>
              <p:nvPr/>
            </p:nvSpPr>
            <p:spPr>
              <a:xfrm>
                <a:off x="5760720" y="4038328"/>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dirty="0"/>
                  <a:t>Enables evidence-based policy making and monitoring of policy effects</a:t>
                </a:r>
                <a:endParaRPr lang="en-US" sz="1200" dirty="0"/>
              </a:p>
            </p:txBody>
          </p:sp>
        </p:grpSp>
      </p:grpSp>
    </p:spTree>
    <p:extLst>
      <p:ext uri="{BB962C8B-B14F-4D97-AF65-F5344CB8AC3E}">
        <p14:creationId xmlns:p14="http://schemas.microsoft.com/office/powerpoint/2010/main" val="2210223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SDG targets related to CRVS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6236688"/>
              </p:ext>
            </p:extLst>
          </p:nvPr>
        </p:nvGraphicFramePr>
        <p:xfrm>
          <a:off x="1479971" y="1726088"/>
          <a:ext cx="5937250" cy="2944368"/>
        </p:xfrm>
        <a:graphic>
          <a:graphicData uri="http://schemas.openxmlformats.org/drawingml/2006/table">
            <a:tbl>
              <a:tblPr firstRow="1" firstCol="1" bandRow="1">
                <a:tableStyleId>{C083E6E3-FA7D-4D7B-A595-EF9225AFEA82}</a:tableStyleId>
              </a:tblPr>
              <a:tblGrid>
                <a:gridCol w="2968625"/>
                <a:gridCol w="2968625"/>
              </a:tblGrid>
              <a:tr h="0">
                <a:tc>
                  <a:txBody>
                    <a:bodyPr/>
                    <a:lstStyle/>
                    <a:p>
                      <a:pPr algn="l">
                        <a:lnSpc>
                          <a:spcPct val="115000"/>
                        </a:lnSpc>
                        <a:spcAft>
                          <a:spcPts val="0"/>
                        </a:spcAft>
                      </a:pPr>
                      <a:r>
                        <a:rPr lang="en-US" sz="1400" dirty="0" smtClean="0">
                          <a:solidFill>
                            <a:schemeClr val="bg1"/>
                          </a:solidFill>
                          <a:effectLst/>
                          <a:latin typeface="Calibri" charset="0"/>
                          <a:ea typeface="Calibri" charset="0"/>
                          <a:cs typeface="Times New Roman" charset="0"/>
                        </a:rPr>
                        <a:t>Target</a:t>
                      </a:r>
                      <a:endParaRPr lang="en-US" sz="1400" dirty="0">
                        <a:solidFill>
                          <a:schemeClr val="bg1"/>
                        </a:solidFill>
                        <a:effectLst/>
                        <a:latin typeface="Calibri" charset="0"/>
                        <a:ea typeface="Calibri" charset="0"/>
                        <a:cs typeface="Times New Roman" charset="0"/>
                      </a:endParaRPr>
                    </a:p>
                  </a:txBody>
                  <a:tcPr marL="68580" marR="68580" marT="0" marB="0">
                    <a:solidFill>
                      <a:schemeClr val="accent3"/>
                    </a:solidFill>
                  </a:tcPr>
                </a:tc>
                <a:tc>
                  <a:txBody>
                    <a:bodyPr/>
                    <a:lstStyle/>
                    <a:p>
                      <a:pPr algn="l">
                        <a:lnSpc>
                          <a:spcPct val="115000"/>
                        </a:lnSpc>
                        <a:spcAft>
                          <a:spcPts val="0"/>
                        </a:spcAft>
                      </a:pPr>
                      <a:r>
                        <a:rPr lang="en-US" sz="1400" dirty="0" smtClean="0">
                          <a:solidFill>
                            <a:schemeClr val="bg1"/>
                          </a:solidFill>
                          <a:effectLst/>
                          <a:latin typeface="Calibri" charset="0"/>
                          <a:ea typeface="Calibri" charset="0"/>
                          <a:cs typeface="Times New Roman" charset="0"/>
                        </a:rPr>
                        <a:t>Indicators</a:t>
                      </a:r>
                      <a:endParaRPr lang="en-US" sz="1400" dirty="0">
                        <a:solidFill>
                          <a:schemeClr val="bg1"/>
                        </a:solidFill>
                        <a:effectLst/>
                        <a:latin typeface="Calibri" charset="0"/>
                        <a:ea typeface="Calibri" charset="0"/>
                        <a:cs typeface="Times New Roman" charset="0"/>
                      </a:endParaRPr>
                    </a:p>
                  </a:txBody>
                  <a:tcPr marL="68580" marR="68580" marT="0" marB="0">
                    <a:solidFill>
                      <a:schemeClr val="accent3"/>
                    </a:solidFill>
                  </a:tcPr>
                </a:tc>
              </a:tr>
              <a:tr h="0">
                <a:tc>
                  <a:txBody>
                    <a:bodyPr/>
                    <a:lstStyle/>
                    <a:p>
                      <a:pPr algn="l">
                        <a:lnSpc>
                          <a:spcPct val="115000"/>
                        </a:lnSpc>
                        <a:spcAft>
                          <a:spcPts val="0"/>
                        </a:spcAft>
                      </a:pPr>
                      <a:r>
                        <a:rPr lang="en-US" sz="1400" dirty="0">
                          <a:effectLst/>
                        </a:rPr>
                        <a:t>Target 16.9 </a:t>
                      </a:r>
                    </a:p>
                    <a:p>
                      <a:pPr algn="l">
                        <a:lnSpc>
                          <a:spcPct val="115000"/>
                        </a:lnSpc>
                        <a:spcAft>
                          <a:spcPts val="0"/>
                        </a:spcAft>
                      </a:pPr>
                      <a:r>
                        <a:rPr lang="en-US" sz="1400" dirty="0">
                          <a:effectLst/>
                        </a:rPr>
                        <a:t>By 2030, provide legal identity for all, including birth registration</a:t>
                      </a:r>
                      <a:endParaRPr lang="en-US" sz="1400" dirty="0">
                        <a:effectLst/>
                        <a:latin typeface="Calibri" charset="0"/>
                        <a:ea typeface="Calibri" charset="0"/>
                        <a:cs typeface="Times New Roman" charset="0"/>
                      </a:endParaRPr>
                    </a:p>
                  </a:txBody>
                  <a:tcPr marL="68580" marR="68580" marT="0" marB="0"/>
                </a:tc>
                <a:tc>
                  <a:txBody>
                    <a:bodyPr/>
                    <a:lstStyle/>
                    <a:p>
                      <a:pPr algn="l">
                        <a:lnSpc>
                          <a:spcPct val="115000"/>
                        </a:lnSpc>
                        <a:spcAft>
                          <a:spcPts val="0"/>
                        </a:spcAft>
                      </a:pPr>
                      <a:r>
                        <a:rPr lang="en-US" sz="1400" dirty="0">
                          <a:effectLst/>
                        </a:rPr>
                        <a:t>Indicator 16.9.1</a:t>
                      </a:r>
                    </a:p>
                    <a:p>
                      <a:pPr algn="l">
                        <a:lnSpc>
                          <a:spcPct val="115000"/>
                        </a:lnSpc>
                        <a:spcAft>
                          <a:spcPts val="0"/>
                        </a:spcAft>
                      </a:pPr>
                      <a:r>
                        <a:rPr lang="en-US" sz="1400" dirty="0">
                          <a:effectLst/>
                        </a:rPr>
                        <a:t>Proportion of children under 5 years of age whose births have been registered with a civil authority, by age</a:t>
                      </a:r>
                      <a:endParaRPr lang="en-US" sz="1400" dirty="0">
                        <a:effectLst/>
                        <a:latin typeface="Calibri" charset="0"/>
                        <a:ea typeface="Calibri" charset="0"/>
                        <a:cs typeface="Times New Roman" charset="0"/>
                      </a:endParaRPr>
                    </a:p>
                  </a:txBody>
                  <a:tcPr marL="68580" marR="68580" marT="0" marB="0"/>
                </a:tc>
              </a:tr>
              <a:tr h="0">
                <a:tc>
                  <a:txBody>
                    <a:bodyPr/>
                    <a:lstStyle/>
                    <a:p>
                      <a:pPr algn="l">
                        <a:lnSpc>
                          <a:spcPct val="115000"/>
                        </a:lnSpc>
                        <a:spcAft>
                          <a:spcPts val="0"/>
                        </a:spcAft>
                      </a:pPr>
                      <a:r>
                        <a:rPr lang="en-US" sz="1400" dirty="0">
                          <a:effectLst/>
                        </a:rPr>
                        <a:t>Target 17.19 </a:t>
                      </a:r>
                    </a:p>
                    <a:p>
                      <a:pPr algn="l">
                        <a:lnSpc>
                          <a:spcPct val="115000"/>
                        </a:lnSpc>
                        <a:spcAft>
                          <a:spcPts val="0"/>
                        </a:spcAft>
                      </a:pPr>
                      <a:r>
                        <a:rPr lang="en-US" sz="1400" dirty="0">
                          <a:effectLst/>
                        </a:rPr>
                        <a:t>By 2030, build on existing initiatives to develop measurements of progress on sustainable development that complement gross domestic product, and support statistical capacity-building in developing countries</a:t>
                      </a:r>
                      <a:endParaRPr lang="en-US" sz="1400" dirty="0">
                        <a:effectLst/>
                        <a:latin typeface="Calibri" charset="0"/>
                        <a:ea typeface="Calibri" charset="0"/>
                        <a:cs typeface="Times New Roman" charset="0"/>
                      </a:endParaRPr>
                    </a:p>
                  </a:txBody>
                  <a:tcPr marL="68580" marR="68580" marT="0" marB="0"/>
                </a:tc>
                <a:tc>
                  <a:txBody>
                    <a:bodyPr/>
                    <a:lstStyle/>
                    <a:p>
                      <a:pPr algn="l">
                        <a:lnSpc>
                          <a:spcPct val="115000"/>
                        </a:lnSpc>
                        <a:spcAft>
                          <a:spcPts val="0"/>
                        </a:spcAft>
                      </a:pPr>
                      <a:r>
                        <a:rPr lang="en-US" sz="1400" dirty="0">
                          <a:effectLst/>
                        </a:rPr>
                        <a:t>Indicator 17.19.2 (b) </a:t>
                      </a:r>
                    </a:p>
                    <a:p>
                      <a:pPr algn="l">
                        <a:lnSpc>
                          <a:spcPct val="115000"/>
                        </a:lnSpc>
                        <a:spcAft>
                          <a:spcPts val="0"/>
                        </a:spcAft>
                      </a:pPr>
                      <a:r>
                        <a:rPr lang="en-US" sz="1400" dirty="0">
                          <a:effectLst/>
                        </a:rPr>
                        <a:t>Proportion of countries that have achieved 100 per cent birth registration and 80 per cent death registration</a:t>
                      </a:r>
                      <a:endParaRPr lang="en-US" sz="1400" dirty="0">
                        <a:effectLst/>
                        <a:latin typeface="Calibri" charset="0"/>
                        <a:ea typeface="Calibri" charset="0"/>
                        <a:cs typeface="Times New Roman"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18AA3F92-1B13-2B46-8DDE-4C60312779E0}" type="slidenum">
              <a:rPr lang="en-US" smtClean="0"/>
              <a:pPr/>
              <a:t>6</a:t>
            </a:fld>
            <a:endParaRPr lang="en-US" dirty="0"/>
          </a:p>
        </p:txBody>
      </p:sp>
    </p:spTree>
    <p:extLst>
      <p:ext uri="{BB962C8B-B14F-4D97-AF65-F5344CB8AC3E}">
        <p14:creationId xmlns:p14="http://schemas.microsoft.com/office/powerpoint/2010/main" val="152442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8246" y="1452231"/>
            <a:ext cx="6986849" cy="3556722"/>
          </a:xfrm>
        </p:spPr>
      </p:pic>
      <p:sp>
        <p:nvSpPr>
          <p:cNvPr id="6" name="Rectangle 5"/>
          <p:cNvSpPr/>
          <p:nvPr/>
        </p:nvSpPr>
        <p:spPr>
          <a:xfrm>
            <a:off x="1154430" y="1368736"/>
            <a:ext cx="7109460" cy="3617595"/>
          </a:xfrm>
          <a:prstGeom prst="rect">
            <a:avLst/>
          </a:prstGeom>
          <a:solidFill>
            <a:srgbClr val="FFFF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p:nvGrpSpPr>
        <p:grpSpPr>
          <a:xfrm>
            <a:off x="1293495" y="1534774"/>
            <a:ext cx="5656517" cy="3375626"/>
            <a:chOff x="863600" y="1493924"/>
            <a:chExt cx="7542022" cy="4500834"/>
          </a:xfrm>
        </p:grpSpPr>
        <p:sp>
          <p:nvSpPr>
            <p:cNvPr id="5" name="Rectangle 4"/>
            <p:cNvSpPr/>
            <p:nvPr/>
          </p:nvSpPr>
          <p:spPr>
            <a:xfrm>
              <a:off x="863600" y="149392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7" name="Rectangle 6"/>
            <p:cNvSpPr/>
            <p:nvPr/>
          </p:nvSpPr>
          <p:spPr>
            <a:xfrm>
              <a:off x="3902964" y="149504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8" name="Rectangle 7"/>
            <p:cNvSpPr/>
            <p:nvPr/>
          </p:nvSpPr>
          <p:spPr>
            <a:xfrm>
              <a:off x="5420868" y="149504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9" name="Rectangle 8"/>
            <p:cNvSpPr/>
            <p:nvPr/>
          </p:nvSpPr>
          <p:spPr>
            <a:xfrm>
              <a:off x="6938772" y="149504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1" name="Rectangle 10"/>
            <p:cNvSpPr/>
            <p:nvPr/>
          </p:nvSpPr>
          <p:spPr>
            <a:xfrm>
              <a:off x="6938772" y="3012948"/>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2" name="Rectangle 11"/>
            <p:cNvSpPr/>
            <p:nvPr/>
          </p:nvSpPr>
          <p:spPr>
            <a:xfrm>
              <a:off x="2385060" y="3012948"/>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3" name="Rectangle 12"/>
            <p:cNvSpPr/>
            <p:nvPr/>
          </p:nvSpPr>
          <p:spPr>
            <a:xfrm>
              <a:off x="867156" y="4530852"/>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4" name="Rectangle 13"/>
            <p:cNvSpPr/>
            <p:nvPr/>
          </p:nvSpPr>
          <p:spPr>
            <a:xfrm>
              <a:off x="5420868" y="4530852"/>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6" name="Rectangle 15"/>
            <p:cNvSpPr/>
            <p:nvPr/>
          </p:nvSpPr>
          <p:spPr>
            <a:xfrm>
              <a:off x="6938772" y="4530852"/>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grpSp>
      <p:grpSp>
        <p:nvGrpSpPr>
          <p:cNvPr id="26" name="Group 25"/>
          <p:cNvGrpSpPr/>
          <p:nvPr/>
        </p:nvGrpSpPr>
        <p:grpSpPr>
          <a:xfrm>
            <a:off x="1296162" y="1535614"/>
            <a:ext cx="6792278" cy="2236358"/>
            <a:chOff x="867156" y="1495044"/>
            <a:chExt cx="9056370" cy="2981810"/>
          </a:xfrm>
        </p:grpSpPr>
        <p:sp>
          <p:nvSpPr>
            <p:cNvPr id="18" name="Rectangle 17"/>
            <p:cNvSpPr/>
            <p:nvPr/>
          </p:nvSpPr>
          <p:spPr>
            <a:xfrm>
              <a:off x="2385060" y="1495044"/>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9" name="Rectangle 18"/>
            <p:cNvSpPr/>
            <p:nvPr/>
          </p:nvSpPr>
          <p:spPr>
            <a:xfrm>
              <a:off x="8456676" y="1495044"/>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0" name="Rectangle 19"/>
            <p:cNvSpPr/>
            <p:nvPr/>
          </p:nvSpPr>
          <p:spPr>
            <a:xfrm>
              <a:off x="867156" y="3012948"/>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1" name="Rectangle 20"/>
            <p:cNvSpPr/>
            <p:nvPr/>
          </p:nvSpPr>
          <p:spPr>
            <a:xfrm>
              <a:off x="3902964" y="3011603"/>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2" name="Rectangle 21"/>
            <p:cNvSpPr/>
            <p:nvPr/>
          </p:nvSpPr>
          <p:spPr>
            <a:xfrm>
              <a:off x="5420868" y="3012948"/>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grpSp>
      <p:sp>
        <p:nvSpPr>
          <p:cNvPr id="15" name="Slide Number Placeholder 14"/>
          <p:cNvSpPr>
            <a:spLocks noGrp="1"/>
          </p:cNvSpPr>
          <p:nvPr>
            <p:ph type="sldNum" sz="quarter" idx="12"/>
          </p:nvPr>
        </p:nvSpPr>
        <p:spPr/>
        <p:txBody>
          <a:bodyPr/>
          <a:lstStyle/>
          <a:p>
            <a:fld id="{B96AB39B-0659-48CE-9D30-E110089F40AC}" type="slidenum">
              <a:rPr lang="en-US" smtClean="0"/>
              <a:t>7</a:t>
            </a:fld>
            <a:endParaRPr lang="en-US"/>
          </a:p>
        </p:txBody>
      </p:sp>
      <p:sp>
        <p:nvSpPr>
          <p:cNvPr id="31" name="Title 1"/>
          <p:cNvSpPr>
            <a:spLocks noGrp="1"/>
          </p:cNvSpPr>
          <p:nvPr>
            <p:ph type="title"/>
          </p:nvPr>
        </p:nvSpPr>
        <p:spPr>
          <a:xfrm>
            <a:off x="457200" y="798513"/>
            <a:ext cx="7982793" cy="520489"/>
          </a:xfrm>
        </p:spPr>
        <p:txBody>
          <a:bodyPr/>
          <a:lstStyle/>
          <a:p>
            <a:r>
              <a:rPr lang="en-GB" dirty="0" smtClean="0"/>
              <a:t>CRVS for measurement of SDGs</a:t>
            </a:r>
            <a:endParaRPr lang="en-US" dirty="0"/>
          </a:p>
        </p:txBody>
      </p:sp>
    </p:spTree>
    <p:extLst>
      <p:ext uri="{BB962C8B-B14F-4D97-AF65-F5344CB8AC3E}">
        <p14:creationId xmlns:p14="http://schemas.microsoft.com/office/powerpoint/2010/main" val="20806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Key achievements of APAI-CRVS since 2010</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5273273"/>
              </p:ext>
            </p:extLst>
          </p:nvPr>
        </p:nvGraphicFramePr>
        <p:xfrm>
          <a:off x="457200" y="1400175"/>
          <a:ext cx="7983538"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B96AB39B-0659-48CE-9D30-E110089F40AC}" type="slidenum">
              <a:rPr lang="en-US" smtClean="0"/>
              <a:pPr/>
              <a:t>8</a:t>
            </a:fld>
            <a:endParaRPr lang="en-US"/>
          </a:p>
        </p:txBody>
      </p:sp>
    </p:spTree>
    <p:extLst>
      <p:ext uri="{BB962C8B-B14F-4D97-AF65-F5344CB8AC3E}">
        <p14:creationId xmlns:p14="http://schemas.microsoft.com/office/powerpoint/2010/main" val="2126972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Focus areas in the last year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27158530"/>
              </p:ext>
            </p:extLst>
          </p:nvPr>
        </p:nvGraphicFramePr>
        <p:xfrm>
          <a:off x="457200" y="1400175"/>
          <a:ext cx="7983538"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96AB39B-0659-48CE-9D30-E110089F40AC}" type="slidenum">
              <a:rPr lang="en-US" smtClean="0"/>
              <a:pPr/>
              <a:t>9</a:t>
            </a:fld>
            <a:endParaRPr lang="en-US"/>
          </a:p>
        </p:txBody>
      </p:sp>
    </p:spTree>
    <p:extLst>
      <p:ext uri="{BB962C8B-B14F-4D97-AF65-F5344CB8AC3E}">
        <p14:creationId xmlns:p14="http://schemas.microsoft.com/office/powerpoint/2010/main" val="228990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1554</Words>
  <Application>Microsoft Macintosh PowerPoint</Application>
  <PresentationFormat>On-screen Show (4:3)</PresentationFormat>
  <Paragraphs>169</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Times New Roman</vt:lpstr>
      <vt:lpstr>Arial</vt:lpstr>
      <vt:lpstr>Office Theme</vt:lpstr>
      <vt:lpstr>Progress report of Africa Programme for Accelerated Improvement of CRVS</vt:lpstr>
      <vt:lpstr>Africa Programme for Accelerated Improvement of Civil Registration and Vital Statistics (APAI-CRVS)</vt:lpstr>
      <vt:lpstr>CRVS at ASSD</vt:lpstr>
      <vt:lpstr>Guiding principles of APAI-CRVS</vt:lpstr>
      <vt:lpstr>Importance of CRVS for SDGs</vt:lpstr>
      <vt:lpstr>SDG targets related to CRVS</vt:lpstr>
      <vt:lpstr>CRVS for measurement of SDGs</vt:lpstr>
      <vt:lpstr>Key achievements of APAI-CRVS since 2010</vt:lpstr>
      <vt:lpstr>Focus areas in the last year</vt:lpstr>
      <vt:lpstr>Progress in country assessments and plans</vt:lpstr>
      <vt:lpstr>Progress in country assessments and plans – ctd.</vt:lpstr>
      <vt:lpstr>Improvement of death registration and mortality statistics</vt:lpstr>
      <vt:lpstr>Producing vital statistics from civil registration</vt:lpstr>
      <vt:lpstr>APAI-CRVS 5-year Strategic Plan</vt:lpstr>
      <vt:lpstr>Promotion of knowledge sharing</vt:lpstr>
      <vt:lpstr>Establishment of the monitoring framework</vt:lpstr>
      <vt:lpstr>Major challenges</vt:lpstr>
      <vt:lpstr>Coming soon from APAI-CRVS…</vt:lpstr>
      <vt:lpstr>PowerPoint Presentation</vt:lpstr>
    </vt:vector>
  </TitlesOfParts>
  <Manager/>
  <Company>vuyokazis@statssa.gov.za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Vuyokazi Sodo</dc:creator>
  <cp:keywords/>
  <dc:description/>
  <cp:lastModifiedBy>Gosia Cwiek</cp:lastModifiedBy>
  <cp:revision>24</cp:revision>
  <dcterms:created xsi:type="dcterms:W3CDTF">2016-10-06T09:13:58Z</dcterms:created>
  <dcterms:modified xsi:type="dcterms:W3CDTF">2016-11-02T16:18:17Z</dcterms:modified>
  <cp:category/>
</cp:coreProperties>
</file>